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72" r:id="rId2"/>
    <p:sldId id="262" r:id="rId3"/>
    <p:sldId id="265" r:id="rId4"/>
    <p:sldId id="269" r:id="rId5"/>
    <p:sldId id="276" r:id="rId6"/>
    <p:sldId id="278" r:id="rId7"/>
    <p:sldId id="4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5256" autoAdjust="0"/>
  </p:normalViewPr>
  <p:slideViewPr>
    <p:cSldViewPr snapToGrid="0">
      <p:cViewPr varScale="1">
        <p:scale>
          <a:sx n="66" d="100"/>
          <a:sy n="66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8E5C-8CAB-4453-A82B-D9C2A91BEE63}" type="datetimeFigureOut">
              <a:rPr lang="es-PE" smtClean="0"/>
              <a:t>22/02/2024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63A80-3268-455E-80FA-7D19987BC69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025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63A80-3268-455E-80FA-7D19987BC69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42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63A80-3268-455E-80FA-7D19987BC693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964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63A80-3268-455E-80FA-7D19987BC693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63A80-3268-455E-80FA-7D19987BC693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81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A786-AD8F-4DF8-8584-6ECC5688770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9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7F1E8-5F27-F4B2-DCCE-22561EF58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4675" y="1301811"/>
            <a:ext cx="1965324" cy="1860909"/>
          </a:xfrm>
          <a:custGeom>
            <a:avLst/>
            <a:gdLst>
              <a:gd name="connsiteX0" fmla="*/ 195861 w 1965324"/>
              <a:gd name="connsiteY0" fmla="*/ 0 h 1860909"/>
              <a:gd name="connsiteX1" fmla="*/ 1769463 w 1965324"/>
              <a:gd name="connsiteY1" fmla="*/ 0 h 1860909"/>
              <a:gd name="connsiteX2" fmla="*/ 1965324 w 1965324"/>
              <a:gd name="connsiteY2" fmla="*/ 195861 h 1860909"/>
              <a:gd name="connsiteX3" fmla="*/ 1965324 w 1965324"/>
              <a:gd name="connsiteY3" fmla="*/ 1665048 h 1860909"/>
              <a:gd name="connsiteX4" fmla="*/ 1769463 w 1965324"/>
              <a:gd name="connsiteY4" fmla="*/ 1860909 h 1860909"/>
              <a:gd name="connsiteX5" fmla="*/ 195861 w 1965324"/>
              <a:gd name="connsiteY5" fmla="*/ 1860909 h 1860909"/>
              <a:gd name="connsiteX6" fmla="*/ 0 w 1965324"/>
              <a:gd name="connsiteY6" fmla="*/ 1665048 h 1860909"/>
              <a:gd name="connsiteX7" fmla="*/ 0 w 1965324"/>
              <a:gd name="connsiteY7" fmla="*/ 195861 h 1860909"/>
              <a:gd name="connsiteX8" fmla="*/ 195861 w 1965324"/>
              <a:gd name="connsiteY8" fmla="*/ 0 h 18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324" h="1860909">
                <a:moveTo>
                  <a:pt x="195861" y="0"/>
                </a:moveTo>
                <a:lnTo>
                  <a:pt x="1769463" y="0"/>
                </a:lnTo>
                <a:cubicBezTo>
                  <a:pt x="1877634" y="0"/>
                  <a:pt x="1965324" y="87690"/>
                  <a:pt x="1965324" y="195861"/>
                </a:cubicBezTo>
                <a:lnTo>
                  <a:pt x="1965324" y="1665048"/>
                </a:lnTo>
                <a:cubicBezTo>
                  <a:pt x="1965324" y="1773219"/>
                  <a:pt x="1877634" y="1860909"/>
                  <a:pt x="1769463" y="1860909"/>
                </a:cubicBezTo>
                <a:lnTo>
                  <a:pt x="195861" y="1860909"/>
                </a:lnTo>
                <a:cubicBezTo>
                  <a:pt x="87690" y="1860909"/>
                  <a:pt x="0" y="1773219"/>
                  <a:pt x="0" y="1665048"/>
                </a:cubicBezTo>
                <a:lnTo>
                  <a:pt x="0" y="195861"/>
                </a:lnTo>
                <a:cubicBezTo>
                  <a:pt x="0" y="87690"/>
                  <a:pt x="87690" y="0"/>
                  <a:pt x="1958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BA035F-FDF7-BD11-CB53-DCF995E2B9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33716" y="2070100"/>
            <a:ext cx="5293110" cy="4787895"/>
          </a:xfrm>
          <a:custGeom>
            <a:avLst/>
            <a:gdLst>
              <a:gd name="connsiteX0" fmla="*/ 0 w 5293110"/>
              <a:gd name="connsiteY0" fmla="*/ 0 h 4787895"/>
              <a:gd name="connsiteX1" fmla="*/ 5293110 w 5293110"/>
              <a:gd name="connsiteY1" fmla="*/ 0 h 4787895"/>
              <a:gd name="connsiteX2" fmla="*/ 5293110 w 5293110"/>
              <a:gd name="connsiteY2" fmla="*/ 4787895 h 4787895"/>
              <a:gd name="connsiteX3" fmla="*/ 0 w 5293110"/>
              <a:gd name="connsiteY3" fmla="*/ 4787895 h 47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3110" h="4787895">
                <a:moveTo>
                  <a:pt x="0" y="0"/>
                </a:moveTo>
                <a:lnTo>
                  <a:pt x="5293110" y="0"/>
                </a:lnTo>
                <a:lnTo>
                  <a:pt x="5293110" y="4787895"/>
                </a:lnTo>
                <a:lnTo>
                  <a:pt x="0" y="47878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0299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C071C1-3A64-8F6A-477E-243919765D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0997" y="749246"/>
            <a:ext cx="8692290" cy="4924081"/>
          </a:xfrm>
          <a:custGeom>
            <a:avLst/>
            <a:gdLst>
              <a:gd name="connsiteX0" fmla="*/ 0 w 8692290"/>
              <a:gd name="connsiteY0" fmla="*/ 0 h 4924081"/>
              <a:gd name="connsiteX1" fmla="*/ 8692290 w 8692290"/>
              <a:gd name="connsiteY1" fmla="*/ 0 h 4924081"/>
              <a:gd name="connsiteX2" fmla="*/ 8692290 w 8692290"/>
              <a:gd name="connsiteY2" fmla="*/ 4924081 h 4924081"/>
              <a:gd name="connsiteX3" fmla="*/ 0 w 8692290"/>
              <a:gd name="connsiteY3" fmla="*/ 4924081 h 492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290" h="4924081">
                <a:moveTo>
                  <a:pt x="0" y="0"/>
                </a:moveTo>
                <a:lnTo>
                  <a:pt x="8692290" y="0"/>
                </a:lnTo>
                <a:lnTo>
                  <a:pt x="8692290" y="4924081"/>
                </a:lnTo>
                <a:lnTo>
                  <a:pt x="0" y="49240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8461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28DBA5-0FFC-6000-B5CD-14194F815E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7100" y="1663700"/>
            <a:ext cx="6146800" cy="4470400"/>
          </a:xfrm>
          <a:custGeom>
            <a:avLst/>
            <a:gdLst>
              <a:gd name="connsiteX0" fmla="*/ 0 w 6146800"/>
              <a:gd name="connsiteY0" fmla="*/ 0 h 4470400"/>
              <a:gd name="connsiteX1" fmla="*/ 6146800 w 6146800"/>
              <a:gd name="connsiteY1" fmla="*/ 0 h 4470400"/>
              <a:gd name="connsiteX2" fmla="*/ 6146800 w 6146800"/>
              <a:gd name="connsiteY2" fmla="*/ 4470400 h 4470400"/>
              <a:gd name="connsiteX3" fmla="*/ 0 w 6146800"/>
              <a:gd name="connsiteY3" fmla="*/ 447040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6800" h="4470400">
                <a:moveTo>
                  <a:pt x="0" y="0"/>
                </a:moveTo>
                <a:lnTo>
                  <a:pt x="6146800" y="0"/>
                </a:lnTo>
                <a:lnTo>
                  <a:pt x="6146800" y="4470400"/>
                </a:lnTo>
                <a:lnTo>
                  <a:pt x="0" y="4470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3635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E7392E-ECC7-E9B7-69BB-F7F891F1D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50728" y="1308100"/>
            <a:ext cx="3060311" cy="2209800"/>
          </a:xfrm>
          <a:custGeom>
            <a:avLst/>
            <a:gdLst>
              <a:gd name="connsiteX0" fmla="*/ 0 w 3060311"/>
              <a:gd name="connsiteY0" fmla="*/ 0 h 2209800"/>
              <a:gd name="connsiteX1" fmla="*/ 3060311 w 3060311"/>
              <a:gd name="connsiteY1" fmla="*/ 0 h 2209800"/>
              <a:gd name="connsiteX2" fmla="*/ 3060311 w 3060311"/>
              <a:gd name="connsiteY2" fmla="*/ 2209800 h 2209800"/>
              <a:gd name="connsiteX3" fmla="*/ 0 w 3060311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311" h="2209800">
                <a:moveTo>
                  <a:pt x="0" y="0"/>
                </a:moveTo>
                <a:lnTo>
                  <a:pt x="3060311" y="0"/>
                </a:lnTo>
                <a:lnTo>
                  <a:pt x="3060311" y="2209800"/>
                </a:lnTo>
                <a:lnTo>
                  <a:pt x="0" y="2209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6F5605-079C-90AF-F160-F26E72AA8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6630" y="1308100"/>
            <a:ext cx="3060311" cy="2209800"/>
          </a:xfrm>
          <a:custGeom>
            <a:avLst/>
            <a:gdLst>
              <a:gd name="connsiteX0" fmla="*/ 0 w 3060311"/>
              <a:gd name="connsiteY0" fmla="*/ 0 h 2209800"/>
              <a:gd name="connsiteX1" fmla="*/ 3060311 w 3060311"/>
              <a:gd name="connsiteY1" fmla="*/ 0 h 2209800"/>
              <a:gd name="connsiteX2" fmla="*/ 3060311 w 3060311"/>
              <a:gd name="connsiteY2" fmla="*/ 2209800 h 2209800"/>
              <a:gd name="connsiteX3" fmla="*/ 0 w 3060311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311" h="2209800">
                <a:moveTo>
                  <a:pt x="0" y="0"/>
                </a:moveTo>
                <a:lnTo>
                  <a:pt x="3060311" y="0"/>
                </a:lnTo>
                <a:lnTo>
                  <a:pt x="3060311" y="2209800"/>
                </a:lnTo>
                <a:lnTo>
                  <a:pt x="0" y="2209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165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0D349E-D51E-250E-F43F-37079E5F1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5827" y="1904468"/>
            <a:ext cx="2120900" cy="2654832"/>
          </a:xfrm>
          <a:custGeom>
            <a:avLst/>
            <a:gdLst>
              <a:gd name="connsiteX0" fmla="*/ 0 w 2120900"/>
              <a:gd name="connsiteY0" fmla="*/ 0 h 2654832"/>
              <a:gd name="connsiteX1" fmla="*/ 2120900 w 2120900"/>
              <a:gd name="connsiteY1" fmla="*/ 0 h 2654832"/>
              <a:gd name="connsiteX2" fmla="*/ 2120900 w 2120900"/>
              <a:gd name="connsiteY2" fmla="*/ 2654832 h 2654832"/>
              <a:gd name="connsiteX3" fmla="*/ 0 w 2120900"/>
              <a:gd name="connsiteY3" fmla="*/ 2654832 h 26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654832">
                <a:moveTo>
                  <a:pt x="0" y="0"/>
                </a:moveTo>
                <a:lnTo>
                  <a:pt x="2120900" y="0"/>
                </a:lnTo>
                <a:lnTo>
                  <a:pt x="2120900" y="2654832"/>
                </a:lnTo>
                <a:lnTo>
                  <a:pt x="0" y="26548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ED4955-6074-F83C-5658-A1898D26C4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25327" y="1904468"/>
            <a:ext cx="2120900" cy="2654832"/>
          </a:xfrm>
          <a:custGeom>
            <a:avLst/>
            <a:gdLst>
              <a:gd name="connsiteX0" fmla="*/ 0 w 2120900"/>
              <a:gd name="connsiteY0" fmla="*/ 0 h 2654832"/>
              <a:gd name="connsiteX1" fmla="*/ 2120900 w 2120900"/>
              <a:gd name="connsiteY1" fmla="*/ 0 h 2654832"/>
              <a:gd name="connsiteX2" fmla="*/ 2120900 w 2120900"/>
              <a:gd name="connsiteY2" fmla="*/ 2654832 h 2654832"/>
              <a:gd name="connsiteX3" fmla="*/ 0 w 2120900"/>
              <a:gd name="connsiteY3" fmla="*/ 2654832 h 26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654832">
                <a:moveTo>
                  <a:pt x="0" y="0"/>
                </a:moveTo>
                <a:lnTo>
                  <a:pt x="2120900" y="0"/>
                </a:lnTo>
                <a:lnTo>
                  <a:pt x="2120900" y="2654832"/>
                </a:lnTo>
                <a:lnTo>
                  <a:pt x="0" y="26548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4C79B6-779A-8409-CBF9-4C37E11B6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26327" y="1904468"/>
            <a:ext cx="2120900" cy="2654832"/>
          </a:xfrm>
          <a:custGeom>
            <a:avLst/>
            <a:gdLst>
              <a:gd name="connsiteX0" fmla="*/ 0 w 2120900"/>
              <a:gd name="connsiteY0" fmla="*/ 0 h 2654832"/>
              <a:gd name="connsiteX1" fmla="*/ 2120900 w 2120900"/>
              <a:gd name="connsiteY1" fmla="*/ 0 h 2654832"/>
              <a:gd name="connsiteX2" fmla="*/ 2120900 w 2120900"/>
              <a:gd name="connsiteY2" fmla="*/ 2654832 h 2654832"/>
              <a:gd name="connsiteX3" fmla="*/ 0 w 2120900"/>
              <a:gd name="connsiteY3" fmla="*/ 2654832 h 26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654832">
                <a:moveTo>
                  <a:pt x="0" y="0"/>
                </a:moveTo>
                <a:lnTo>
                  <a:pt x="2120900" y="0"/>
                </a:lnTo>
                <a:lnTo>
                  <a:pt x="2120900" y="2654832"/>
                </a:lnTo>
                <a:lnTo>
                  <a:pt x="0" y="26548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818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D5407A-EF19-3E66-86D0-7CFEB233F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2058" y="2119086"/>
            <a:ext cx="2743200" cy="2307771"/>
          </a:xfrm>
          <a:custGeom>
            <a:avLst/>
            <a:gdLst>
              <a:gd name="connsiteX0" fmla="*/ 0 w 2743200"/>
              <a:gd name="connsiteY0" fmla="*/ 0 h 2307771"/>
              <a:gd name="connsiteX1" fmla="*/ 2743200 w 2743200"/>
              <a:gd name="connsiteY1" fmla="*/ 0 h 2307771"/>
              <a:gd name="connsiteX2" fmla="*/ 2743200 w 2743200"/>
              <a:gd name="connsiteY2" fmla="*/ 2307771 h 2307771"/>
              <a:gd name="connsiteX3" fmla="*/ 0 w 2743200"/>
              <a:gd name="connsiteY3" fmla="*/ 2307771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307771">
                <a:moveTo>
                  <a:pt x="0" y="0"/>
                </a:moveTo>
                <a:lnTo>
                  <a:pt x="2743200" y="0"/>
                </a:lnTo>
                <a:lnTo>
                  <a:pt x="2743200" y="2307771"/>
                </a:lnTo>
                <a:lnTo>
                  <a:pt x="0" y="23077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3492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F1EEB9-22EA-86B4-DCD4-C6123B0E43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8393" y="2371252"/>
            <a:ext cx="4497607" cy="1646421"/>
          </a:xfrm>
          <a:custGeom>
            <a:avLst/>
            <a:gdLst>
              <a:gd name="connsiteX0" fmla="*/ 0 w 4497607"/>
              <a:gd name="connsiteY0" fmla="*/ 0 h 1646421"/>
              <a:gd name="connsiteX1" fmla="*/ 4497607 w 4497607"/>
              <a:gd name="connsiteY1" fmla="*/ 0 h 1646421"/>
              <a:gd name="connsiteX2" fmla="*/ 4497607 w 4497607"/>
              <a:gd name="connsiteY2" fmla="*/ 1646421 h 1646421"/>
              <a:gd name="connsiteX3" fmla="*/ 0 w 4497607"/>
              <a:gd name="connsiteY3" fmla="*/ 1646421 h 16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607" h="1646421">
                <a:moveTo>
                  <a:pt x="0" y="0"/>
                </a:moveTo>
                <a:lnTo>
                  <a:pt x="4497607" y="0"/>
                </a:lnTo>
                <a:lnTo>
                  <a:pt x="4497607" y="1646421"/>
                </a:lnTo>
                <a:lnTo>
                  <a:pt x="0" y="16464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1738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21967D-BB92-1EBA-21DB-B9E61C63FB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5715" y="3053446"/>
            <a:ext cx="2583541" cy="2583541"/>
          </a:xfrm>
          <a:custGeom>
            <a:avLst/>
            <a:gdLst>
              <a:gd name="connsiteX0" fmla="*/ 0 w 2583541"/>
              <a:gd name="connsiteY0" fmla="*/ 0 h 2583541"/>
              <a:gd name="connsiteX1" fmla="*/ 2583541 w 2583541"/>
              <a:gd name="connsiteY1" fmla="*/ 0 h 2583541"/>
              <a:gd name="connsiteX2" fmla="*/ 2583541 w 2583541"/>
              <a:gd name="connsiteY2" fmla="*/ 2583541 h 2583541"/>
              <a:gd name="connsiteX3" fmla="*/ 0 w 2583541"/>
              <a:gd name="connsiteY3" fmla="*/ 2583541 h 25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1" h="2583541">
                <a:moveTo>
                  <a:pt x="0" y="0"/>
                </a:moveTo>
                <a:lnTo>
                  <a:pt x="2583541" y="0"/>
                </a:lnTo>
                <a:lnTo>
                  <a:pt x="2583541" y="2583541"/>
                </a:lnTo>
                <a:lnTo>
                  <a:pt x="0" y="25835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90BCB2-03BD-EF82-228A-581439E395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44914" y="3053446"/>
            <a:ext cx="3633561" cy="1645555"/>
          </a:xfrm>
          <a:custGeom>
            <a:avLst/>
            <a:gdLst>
              <a:gd name="connsiteX0" fmla="*/ 0 w 3633561"/>
              <a:gd name="connsiteY0" fmla="*/ 0 h 1645555"/>
              <a:gd name="connsiteX1" fmla="*/ 3633561 w 3633561"/>
              <a:gd name="connsiteY1" fmla="*/ 0 h 1645555"/>
              <a:gd name="connsiteX2" fmla="*/ 3633561 w 3633561"/>
              <a:gd name="connsiteY2" fmla="*/ 1645555 h 1645555"/>
              <a:gd name="connsiteX3" fmla="*/ 0 w 3633561"/>
              <a:gd name="connsiteY3" fmla="*/ 1645555 h 164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561" h="1645555">
                <a:moveTo>
                  <a:pt x="0" y="0"/>
                </a:moveTo>
                <a:lnTo>
                  <a:pt x="3633561" y="0"/>
                </a:lnTo>
                <a:lnTo>
                  <a:pt x="3633561" y="1645555"/>
                </a:lnTo>
                <a:lnTo>
                  <a:pt x="0" y="1645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2247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52000A4-5ABF-C139-491A-778B174745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58864" y="571500"/>
            <a:ext cx="1733036" cy="2660375"/>
          </a:xfrm>
          <a:custGeom>
            <a:avLst/>
            <a:gdLst>
              <a:gd name="connsiteX0" fmla="*/ 0 w 1733036"/>
              <a:gd name="connsiteY0" fmla="*/ 0 h 2660375"/>
              <a:gd name="connsiteX1" fmla="*/ 1733036 w 1733036"/>
              <a:gd name="connsiteY1" fmla="*/ 0 h 2660375"/>
              <a:gd name="connsiteX2" fmla="*/ 1733036 w 1733036"/>
              <a:gd name="connsiteY2" fmla="*/ 2660375 h 2660375"/>
              <a:gd name="connsiteX3" fmla="*/ 0 w 1733036"/>
              <a:gd name="connsiteY3" fmla="*/ 2660375 h 26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36" h="2660375">
                <a:moveTo>
                  <a:pt x="0" y="0"/>
                </a:moveTo>
                <a:lnTo>
                  <a:pt x="1733036" y="0"/>
                </a:lnTo>
                <a:lnTo>
                  <a:pt x="1733036" y="2660375"/>
                </a:lnTo>
                <a:lnTo>
                  <a:pt x="0" y="2660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E2B28B-9393-9B8D-9030-6230BA6A0D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9916" y="571501"/>
            <a:ext cx="4166116" cy="5453583"/>
          </a:xfrm>
          <a:custGeom>
            <a:avLst/>
            <a:gdLst>
              <a:gd name="connsiteX0" fmla="*/ 0 w 4166116"/>
              <a:gd name="connsiteY0" fmla="*/ 0 h 5453583"/>
              <a:gd name="connsiteX1" fmla="*/ 4166116 w 4166116"/>
              <a:gd name="connsiteY1" fmla="*/ 0 h 5453583"/>
              <a:gd name="connsiteX2" fmla="*/ 4166116 w 4166116"/>
              <a:gd name="connsiteY2" fmla="*/ 5453583 h 5453583"/>
              <a:gd name="connsiteX3" fmla="*/ 0 w 4166116"/>
              <a:gd name="connsiteY3" fmla="*/ 5453583 h 54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116" h="5453583">
                <a:moveTo>
                  <a:pt x="0" y="0"/>
                </a:moveTo>
                <a:lnTo>
                  <a:pt x="4166116" y="0"/>
                </a:lnTo>
                <a:lnTo>
                  <a:pt x="4166116" y="5453583"/>
                </a:lnTo>
                <a:lnTo>
                  <a:pt x="0" y="5453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FEF3CC-62CA-D0B1-56CD-8FBF45E39D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0968" y="2717800"/>
            <a:ext cx="4166116" cy="3307283"/>
          </a:xfrm>
          <a:custGeom>
            <a:avLst/>
            <a:gdLst>
              <a:gd name="connsiteX0" fmla="*/ 0 w 4166116"/>
              <a:gd name="connsiteY0" fmla="*/ 0 h 3307283"/>
              <a:gd name="connsiteX1" fmla="*/ 4166116 w 4166116"/>
              <a:gd name="connsiteY1" fmla="*/ 0 h 3307283"/>
              <a:gd name="connsiteX2" fmla="*/ 4166116 w 4166116"/>
              <a:gd name="connsiteY2" fmla="*/ 3307283 h 3307283"/>
              <a:gd name="connsiteX3" fmla="*/ 0 w 4166116"/>
              <a:gd name="connsiteY3" fmla="*/ 3307283 h 330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116" h="3307283">
                <a:moveTo>
                  <a:pt x="0" y="0"/>
                </a:moveTo>
                <a:lnTo>
                  <a:pt x="4166116" y="0"/>
                </a:lnTo>
                <a:lnTo>
                  <a:pt x="4166116" y="3307283"/>
                </a:lnTo>
                <a:lnTo>
                  <a:pt x="0" y="33072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620C57-55DB-BFC0-84E9-98206E56AE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8864" y="3364708"/>
            <a:ext cx="1733036" cy="2660375"/>
          </a:xfrm>
          <a:custGeom>
            <a:avLst/>
            <a:gdLst>
              <a:gd name="connsiteX0" fmla="*/ 0 w 1733036"/>
              <a:gd name="connsiteY0" fmla="*/ 0 h 2660375"/>
              <a:gd name="connsiteX1" fmla="*/ 1733036 w 1733036"/>
              <a:gd name="connsiteY1" fmla="*/ 0 h 2660375"/>
              <a:gd name="connsiteX2" fmla="*/ 1733036 w 1733036"/>
              <a:gd name="connsiteY2" fmla="*/ 2660375 h 2660375"/>
              <a:gd name="connsiteX3" fmla="*/ 0 w 1733036"/>
              <a:gd name="connsiteY3" fmla="*/ 2660375 h 26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36" h="2660375">
                <a:moveTo>
                  <a:pt x="0" y="0"/>
                </a:moveTo>
                <a:lnTo>
                  <a:pt x="1733036" y="0"/>
                </a:lnTo>
                <a:lnTo>
                  <a:pt x="1733036" y="2660375"/>
                </a:lnTo>
                <a:lnTo>
                  <a:pt x="0" y="2660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0351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99E560-D947-EA3F-609C-1A7508EA5C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743200"/>
              <a:gd name="connsiteY0" fmla="*/ 0 h 2307771"/>
              <a:gd name="connsiteX1" fmla="*/ 2743200 w 2743200"/>
              <a:gd name="connsiteY1" fmla="*/ 0 h 2307771"/>
              <a:gd name="connsiteX2" fmla="*/ 2743200 w 2743200"/>
              <a:gd name="connsiteY2" fmla="*/ 2307771 h 2307771"/>
              <a:gd name="connsiteX3" fmla="*/ 0 w 2743200"/>
              <a:gd name="connsiteY3" fmla="*/ 2307771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307771">
                <a:moveTo>
                  <a:pt x="0" y="0"/>
                </a:moveTo>
                <a:lnTo>
                  <a:pt x="2743200" y="0"/>
                </a:lnTo>
                <a:lnTo>
                  <a:pt x="2743200" y="2307771"/>
                </a:lnTo>
                <a:lnTo>
                  <a:pt x="0" y="23077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60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B22049-0C20-644E-75A5-6022D66E2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7200" y="0"/>
            <a:ext cx="6654800" cy="4813300"/>
          </a:xfrm>
          <a:custGeom>
            <a:avLst/>
            <a:gdLst>
              <a:gd name="connsiteX0" fmla="*/ 0 w 6832600"/>
              <a:gd name="connsiteY0" fmla="*/ 0 h 4813300"/>
              <a:gd name="connsiteX1" fmla="*/ 6832600 w 6832600"/>
              <a:gd name="connsiteY1" fmla="*/ 0 h 4813300"/>
              <a:gd name="connsiteX2" fmla="*/ 6832600 w 6832600"/>
              <a:gd name="connsiteY2" fmla="*/ 4813300 h 4813300"/>
              <a:gd name="connsiteX3" fmla="*/ 0 w 6832600"/>
              <a:gd name="connsiteY3" fmla="*/ 481330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600" h="4813300">
                <a:moveTo>
                  <a:pt x="0" y="0"/>
                </a:moveTo>
                <a:lnTo>
                  <a:pt x="6832600" y="0"/>
                </a:lnTo>
                <a:lnTo>
                  <a:pt x="6832600" y="4813300"/>
                </a:lnTo>
                <a:lnTo>
                  <a:pt x="0" y="4813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2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552A82-CB10-C980-A0C6-7F689F08C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05662" y="2050075"/>
            <a:ext cx="5818343" cy="3330120"/>
          </a:xfrm>
          <a:custGeom>
            <a:avLst/>
            <a:gdLst>
              <a:gd name="connsiteX0" fmla="*/ 0 w 6273437"/>
              <a:gd name="connsiteY0" fmla="*/ 0 h 3892474"/>
              <a:gd name="connsiteX1" fmla="*/ 6273437 w 6273437"/>
              <a:gd name="connsiteY1" fmla="*/ 0 h 3892474"/>
              <a:gd name="connsiteX2" fmla="*/ 6273437 w 6273437"/>
              <a:gd name="connsiteY2" fmla="*/ 3892474 h 3892474"/>
              <a:gd name="connsiteX3" fmla="*/ 0 w 6273437"/>
              <a:gd name="connsiteY3" fmla="*/ 3892474 h 389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3437" h="3892474">
                <a:moveTo>
                  <a:pt x="0" y="0"/>
                </a:moveTo>
                <a:lnTo>
                  <a:pt x="6273437" y="0"/>
                </a:lnTo>
                <a:lnTo>
                  <a:pt x="6273437" y="3892474"/>
                </a:lnTo>
                <a:lnTo>
                  <a:pt x="0" y="38924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5885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432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4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59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680E5D-2474-FDD7-55D3-56D8ED257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0301" y="1333502"/>
            <a:ext cx="3792758" cy="3936992"/>
          </a:xfrm>
          <a:custGeom>
            <a:avLst/>
            <a:gdLst>
              <a:gd name="connsiteX0" fmla="*/ 0 w 4338857"/>
              <a:gd name="connsiteY0" fmla="*/ 0 h 3251200"/>
              <a:gd name="connsiteX1" fmla="*/ 4338857 w 4338857"/>
              <a:gd name="connsiteY1" fmla="*/ 0 h 3251200"/>
              <a:gd name="connsiteX2" fmla="*/ 4338857 w 4338857"/>
              <a:gd name="connsiteY2" fmla="*/ 3251200 h 3251200"/>
              <a:gd name="connsiteX3" fmla="*/ 0 w 4338857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8857" h="3251200">
                <a:moveTo>
                  <a:pt x="0" y="0"/>
                </a:moveTo>
                <a:lnTo>
                  <a:pt x="4338857" y="0"/>
                </a:lnTo>
                <a:lnTo>
                  <a:pt x="4338857" y="3251200"/>
                </a:lnTo>
                <a:lnTo>
                  <a:pt x="0" y="325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5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9885D0-531E-75BF-3E02-9EB169D768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17544" y="0"/>
            <a:ext cx="2032000" cy="1447800"/>
          </a:xfrm>
          <a:custGeom>
            <a:avLst/>
            <a:gdLst>
              <a:gd name="connsiteX0" fmla="*/ 0 w 2032000"/>
              <a:gd name="connsiteY0" fmla="*/ 0 h 1447800"/>
              <a:gd name="connsiteX1" fmla="*/ 2032000 w 2032000"/>
              <a:gd name="connsiteY1" fmla="*/ 0 h 1447800"/>
              <a:gd name="connsiteX2" fmla="*/ 2032000 w 2032000"/>
              <a:gd name="connsiteY2" fmla="*/ 1447800 h 1447800"/>
              <a:gd name="connsiteX3" fmla="*/ 0 w 2032000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1447800">
                <a:moveTo>
                  <a:pt x="0" y="0"/>
                </a:moveTo>
                <a:lnTo>
                  <a:pt x="2032000" y="0"/>
                </a:lnTo>
                <a:lnTo>
                  <a:pt x="2032000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9D8052-24E1-CAF6-7D3E-67C42AE5B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269" y="1521695"/>
            <a:ext cx="3362544" cy="2730492"/>
          </a:xfrm>
          <a:custGeom>
            <a:avLst/>
            <a:gdLst>
              <a:gd name="connsiteX0" fmla="*/ 0 w 3362544"/>
              <a:gd name="connsiteY0" fmla="*/ 0 h 2730492"/>
              <a:gd name="connsiteX1" fmla="*/ 3362544 w 3362544"/>
              <a:gd name="connsiteY1" fmla="*/ 0 h 2730492"/>
              <a:gd name="connsiteX2" fmla="*/ 3362544 w 3362544"/>
              <a:gd name="connsiteY2" fmla="*/ 2730492 h 2730492"/>
              <a:gd name="connsiteX3" fmla="*/ 0 w 3362544"/>
              <a:gd name="connsiteY3" fmla="*/ 2730492 h 27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544" h="2730492">
                <a:moveTo>
                  <a:pt x="0" y="0"/>
                </a:moveTo>
                <a:lnTo>
                  <a:pt x="3362544" y="0"/>
                </a:lnTo>
                <a:lnTo>
                  <a:pt x="3362544" y="2730492"/>
                </a:lnTo>
                <a:lnTo>
                  <a:pt x="0" y="2730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2B460F-5749-F45E-1599-BDB644267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8201" y="1649655"/>
            <a:ext cx="4002314" cy="4228578"/>
          </a:xfrm>
          <a:custGeom>
            <a:avLst/>
            <a:gdLst>
              <a:gd name="connsiteX0" fmla="*/ 0 w 4002314"/>
              <a:gd name="connsiteY0" fmla="*/ 0 h 4228578"/>
              <a:gd name="connsiteX1" fmla="*/ 4002314 w 4002314"/>
              <a:gd name="connsiteY1" fmla="*/ 0 h 4228578"/>
              <a:gd name="connsiteX2" fmla="*/ 4002314 w 4002314"/>
              <a:gd name="connsiteY2" fmla="*/ 4228578 h 4228578"/>
              <a:gd name="connsiteX3" fmla="*/ 0 w 4002314"/>
              <a:gd name="connsiteY3" fmla="*/ 4228578 h 42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2314" h="4228578">
                <a:moveTo>
                  <a:pt x="0" y="0"/>
                </a:moveTo>
                <a:lnTo>
                  <a:pt x="4002314" y="0"/>
                </a:lnTo>
                <a:lnTo>
                  <a:pt x="4002314" y="4228578"/>
                </a:lnTo>
                <a:lnTo>
                  <a:pt x="0" y="42285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6CE9D0-A37C-F9C3-968A-7695CC9D8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9800" y="1022350"/>
            <a:ext cx="4356100" cy="4813300"/>
          </a:xfrm>
          <a:custGeom>
            <a:avLst/>
            <a:gdLst>
              <a:gd name="connsiteX0" fmla="*/ 0 w 4356100"/>
              <a:gd name="connsiteY0" fmla="*/ 0 h 4813300"/>
              <a:gd name="connsiteX1" fmla="*/ 4356100 w 4356100"/>
              <a:gd name="connsiteY1" fmla="*/ 0 h 4813300"/>
              <a:gd name="connsiteX2" fmla="*/ 4356100 w 4356100"/>
              <a:gd name="connsiteY2" fmla="*/ 4813300 h 4813300"/>
              <a:gd name="connsiteX3" fmla="*/ 0 w 4356100"/>
              <a:gd name="connsiteY3" fmla="*/ 481330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6100" h="4813300">
                <a:moveTo>
                  <a:pt x="0" y="0"/>
                </a:moveTo>
                <a:lnTo>
                  <a:pt x="4356100" y="0"/>
                </a:lnTo>
                <a:lnTo>
                  <a:pt x="4356100" y="4813300"/>
                </a:lnTo>
                <a:lnTo>
                  <a:pt x="0" y="4813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B23991-7FAB-BC3A-4EAD-1075277F6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FE882-A921-9983-5125-7C3EF1000C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5858" y="857371"/>
            <a:ext cx="2168743" cy="2082789"/>
          </a:xfrm>
          <a:custGeom>
            <a:avLst/>
            <a:gdLst>
              <a:gd name="connsiteX0" fmla="*/ 0 w 2168743"/>
              <a:gd name="connsiteY0" fmla="*/ 0 h 2082789"/>
              <a:gd name="connsiteX1" fmla="*/ 2168743 w 2168743"/>
              <a:gd name="connsiteY1" fmla="*/ 0 h 2082789"/>
              <a:gd name="connsiteX2" fmla="*/ 2168743 w 2168743"/>
              <a:gd name="connsiteY2" fmla="*/ 2082789 h 2082789"/>
              <a:gd name="connsiteX3" fmla="*/ 0 w 2168743"/>
              <a:gd name="connsiteY3" fmla="*/ 2082789 h 208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743" h="2082789">
                <a:moveTo>
                  <a:pt x="0" y="0"/>
                </a:moveTo>
                <a:lnTo>
                  <a:pt x="2168743" y="0"/>
                </a:lnTo>
                <a:lnTo>
                  <a:pt x="2168743" y="2082789"/>
                </a:lnTo>
                <a:lnTo>
                  <a:pt x="0" y="20827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52755B-F4EA-38B7-AB9E-6AE19CB610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5858" y="3194045"/>
            <a:ext cx="2168743" cy="2082789"/>
          </a:xfrm>
          <a:custGeom>
            <a:avLst/>
            <a:gdLst>
              <a:gd name="connsiteX0" fmla="*/ 0 w 2168743"/>
              <a:gd name="connsiteY0" fmla="*/ 0 h 2082789"/>
              <a:gd name="connsiteX1" fmla="*/ 2168743 w 2168743"/>
              <a:gd name="connsiteY1" fmla="*/ 0 h 2082789"/>
              <a:gd name="connsiteX2" fmla="*/ 2168743 w 2168743"/>
              <a:gd name="connsiteY2" fmla="*/ 2082789 h 2082789"/>
              <a:gd name="connsiteX3" fmla="*/ 0 w 2168743"/>
              <a:gd name="connsiteY3" fmla="*/ 2082789 h 208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743" h="2082789">
                <a:moveTo>
                  <a:pt x="0" y="0"/>
                </a:moveTo>
                <a:lnTo>
                  <a:pt x="2168743" y="0"/>
                </a:lnTo>
                <a:lnTo>
                  <a:pt x="2168743" y="2082789"/>
                </a:lnTo>
                <a:lnTo>
                  <a:pt x="0" y="20827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27B7CC-7E46-20CA-4EDE-B4ED742009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1593" y="1668815"/>
            <a:ext cx="2733146" cy="2823523"/>
          </a:xfrm>
          <a:custGeom>
            <a:avLst/>
            <a:gdLst>
              <a:gd name="connsiteX0" fmla="*/ 0 w 2733146"/>
              <a:gd name="connsiteY0" fmla="*/ 0 h 2609273"/>
              <a:gd name="connsiteX1" fmla="*/ 2733146 w 2733146"/>
              <a:gd name="connsiteY1" fmla="*/ 0 h 2609273"/>
              <a:gd name="connsiteX2" fmla="*/ 2733146 w 2733146"/>
              <a:gd name="connsiteY2" fmla="*/ 2609273 h 2609273"/>
              <a:gd name="connsiteX3" fmla="*/ 0 w 2733146"/>
              <a:gd name="connsiteY3" fmla="*/ 2609273 h 260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146" h="2609273">
                <a:moveTo>
                  <a:pt x="0" y="0"/>
                </a:moveTo>
                <a:lnTo>
                  <a:pt x="2733146" y="0"/>
                </a:lnTo>
                <a:lnTo>
                  <a:pt x="2733146" y="2609273"/>
                </a:lnTo>
                <a:lnTo>
                  <a:pt x="0" y="26092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49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E5CC639-8EDE-488D-9492-11BE4CA3D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82913" y="-2652740"/>
            <a:ext cx="6854584" cy="121635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8CC28FD-228D-CC1F-A47B-95DB35339385}"/>
              </a:ext>
            </a:extLst>
          </p:cNvPr>
          <p:cNvSpPr/>
          <p:nvPr/>
        </p:nvSpPr>
        <p:spPr>
          <a:xfrm>
            <a:off x="5590586" y="788066"/>
            <a:ext cx="3934421" cy="6069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74D1-D19C-08D2-70E8-05E3D0758770}"/>
              </a:ext>
            </a:extLst>
          </p:cNvPr>
          <p:cNvSpPr txBox="1"/>
          <p:nvPr/>
        </p:nvSpPr>
        <p:spPr>
          <a:xfrm>
            <a:off x="659962" y="5786407"/>
            <a:ext cx="2321362" cy="27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متن نمونه اینجا همراه با شماست آمین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DE46E-5E3E-7411-5B1D-28AD785E0465}"/>
              </a:ext>
            </a:extLst>
          </p:cNvPr>
          <p:cNvSpPr txBox="1"/>
          <p:nvPr/>
        </p:nvSpPr>
        <p:spPr>
          <a:xfrm>
            <a:off x="659961" y="5467900"/>
            <a:ext cx="42946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b="1" spc="600" dirty="0">
                <a:latin typeface="Arimo" panose="020B0704020202090204" pitchFamily="34" charset="0"/>
                <a:ea typeface="Arimo" panose="020B0704020202090204" pitchFamily="34" charset="0"/>
                <a:cs typeface="B Nazanin" panose="00000400000000000000" pitchFamily="2" charset="-78"/>
              </a:rPr>
              <a:t>قالب پاورپوینت داروسازی</a:t>
            </a:r>
            <a:endParaRPr lang="en-US" sz="1500" b="1" spc="600" dirty="0">
              <a:latin typeface="Arimo" panose="020B0704020202090204" pitchFamily="34" charset="0"/>
              <a:ea typeface="Arimo" panose="020B070402020209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56E70-7825-5A58-0A8E-3A53644017AF}"/>
              </a:ext>
            </a:extLst>
          </p:cNvPr>
          <p:cNvCxnSpPr>
            <a:cxnSpLocks/>
          </p:cNvCxnSpPr>
          <p:nvPr/>
        </p:nvCxnSpPr>
        <p:spPr>
          <a:xfrm>
            <a:off x="765175" y="5266753"/>
            <a:ext cx="379231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937B92-8F8B-321D-7A92-BE63325F4D7B}"/>
              </a:ext>
            </a:extLst>
          </p:cNvPr>
          <p:cNvSpPr txBox="1"/>
          <p:nvPr/>
        </p:nvSpPr>
        <p:spPr>
          <a:xfrm>
            <a:off x="861217" y="4033356"/>
            <a:ext cx="3173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Arimo" panose="020B0704020202090204" pitchFamily="34" charset="0"/>
                <a:ea typeface="Arimo" panose="020B0704020202090204" pitchFamily="34" charset="0"/>
                <a:cs typeface="B Nazanin" panose="00000400000000000000" pitchFamily="2" charset="-78"/>
              </a:rPr>
              <a:t>روز جهانی دارو</a:t>
            </a:r>
            <a:endParaRPr lang="en-US" sz="4800" b="1" spc="-300" dirty="0">
              <a:solidFill>
                <a:schemeClr val="tx1">
                  <a:lumMod val="85000"/>
                  <a:lumOff val="15000"/>
                </a:schemeClr>
              </a:solidFill>
              <a:latin typeface="Arimo" panose="020B0704020202090204" pitchFamily="34" charset="0"/>
              <a:ea typeface="Arimo" panose="020B0704020202090204" pitchFamily="34" charset="0"/>
              <a:cs typeface="B Nazanin" panose="000004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210B3E-8803-E8B1-CFA1-1C836BCA0C89}"/>
              </a:ext>
            </a:extLst>
          </p:cNvPr>
          <p:cNvSpPr txBox="1"/>
          <p:nvPr/>
        </p:nvSpPr>
        <p:spPr>
          <a:xfrm>
            <a:off x="360482" y="689624"/>
            <a:ext cx="251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00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20begir.com</a:t>
            </a:r>
          </a:p>
        </p:txBody>
      </p:sp>
      <p:sp>
        <p:nvSpPr>
          <p:cNvPr id="37" name="Google Shape;215;p33">
            <a:extLst>
              <a:ext uri="{FF2B5EF4-FFF2-40B4-BE49-F238E27FC236}">
                <a16:creationId xmlns:a16="http://schemas.microsoft.com/office/drawing/2014/main" id="{B5731192-38E5-466C-9168-1F95618F32E6}"/>
              </a:ext>
            </a:extLst>
          </p:cNvPr>
          <p:cNvSpPr/>
          <p:nvPr/>
        </p:nvSpPr>
        <p:spPr>
          <a:xfrm rot="5400000">
            <a:off x="-7345" y="7345"/>
            <a:ext cx="1334769" cy="1320079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B Nazanin" panose="00000400000000000000" pitchFamily="2" charset="-78"/>
            </a:endParaRPr>
          </a:p>
        </p:txBody>
      </p:sp>
      <p:sp>
        <p:nvSpPr>
          <p:cNvPr id="38" name="Google Shape;215;p33">
            <a:extLst>
              <a:ext uri="{FF2B5EF4-FFF2-40B4-BE49-F238E27FC236}">
                <a16:creationId xmlns:a16="http://schemas.microsoft.com/office/drawing/2014/main" id="{1EC38D64-75F4-46BF-970F-5DB51AC6BCAB}"/>
              </a:ext>
            </a:extLst>
          </p:cNvPr>
          <p:cNvSpPr/>
          <p:nvPr/>
        </p:nvSpPr>
        <p:spPr>
          <a:xfrm rot="16200000">
            <a:off x="10864576" y="5528923"/>
            <a:ext cx="1334769" cy="1320079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B Nazanin" panose="00000400000000000000" pitchFamily="2" charset="-78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3639FE0-4BB8-444E-BD30-7EFB9AF0E3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60" y="1543933"/>
            <a:ext cx="3173276" cy="2870394"/>
          </a:xfr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1E28528-8F18-4A4D-81FC-055320AA86FD}"/>
              </a:ext>
            </a:extLst>
          </p:cNvPr>
          <p:cNvSpPr/>
          <p:nvPr/>
        </p:nvSpPr>
        <p:spPr>
          <a:xfrm>
            <a:off x="333487" y="311972"/>
            <a:ext cx="11542955" cy="63089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12E93EE-E001-4084-8BD2-2E97DB4C8B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670" y="237067"/>
            <a:ext cx="5782328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2">
            <a:extLst>
              <a:ext uri="{FF2B5EF4-FFF2-40B4-BE49-F238E27FC236}">
                <a16:creationId xmlns:a16="http://schemas.microsoft.com/office/drawing/2014/main" id="{2D776C9B-1667-4325-A80F-8DECD2AED7BA}"/>
              </a:ext>
            </a:extLst>
          </p:cNvPr>
          <p:cNvSpPr/>
          <p:nvPr/>
        </p:nvSpPr>
        <p:spPr>
          <a:xfrm>
            <a:off x="9311783" y="0"/>
            <a:ext cx="288021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C4B0B547-90AE-41B1-B217-1EC2DDBC6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12192000" cy="342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B00B7-289F-FE2D-0985-0EC854D2F4CB}"/>
              </a:ext>
            </a:extLst>
          </p:cNvPr>
          <p:cNvSpPr txBox="1"/>
          <p:nvPr/>
        </p:nvSpPr>
        <p:spPr>
          <a:xfrm>
            <a:off x="818713" y="901700"/>
            <a:ext cx="157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شور</a:t>
            </a:r>
            <a:endParaRPr lang="en-US" sz="1600" b="1" dirty="0">
              <a:latin typeface="Arimo Bold" panose="020B0704020202020204" pitchFamily="34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262E9-AA67-5FB6-1A6F-BEADA00C046F}"/>
              </a:ext>
            </a:extLst>
          </p:cNvPr>
          <p:cNvSpPr txBox="1"/>
          <p:nvPr/>
        </p:nvSpPr>
        <p:spPr>
          <a:xfrm>
            <a:off x="1481667" y="2162321"/>
            <a:ext cx="4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قالب رایگان</a:t>
            </a:r>
            <a:endParaRPr lang="en-US" sz="4000" b="1" dirty="0">
              <a:latin typeface="Arimo Bold" panose="020B0704020202020204" pitchFamily="34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FFC7F-39C8-4BF5-A1F5-0A8441CBB747}"/>
              </a:ext>
            </a:extLst>
          </p:cNvPr>
          <p:cNvSpPr txBox="1"/>
          <p:nvPr/>
        </p:nvSpPr>
        <p:spPr>
          <a:xfrm>
            <a:off x="1485462" y="3135187"/>
            <a:ext cx="84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35m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39754-6009-CF9F-E27C-967DA21CEE6B}"/>
              </a:ext>
            </a:extLst>
          </p:cNvPr>
          <p:cNvSpPr txBox="1"/>
          <p:nvPr/>
        </p:nvSpPr>
        <p:spPr>
          <a:xfrm>
            <a:off x="3317658" y="3135187"/>
            <a:ext cx="68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19%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FF3E1-5F15-B79C-6BCC-230421DD6A94}"/>
              </a:ext>
            </a:extLst>
          </p:cNvPr>
          <p:cNvSpPr txBox="1"/>
          <p:nvPr/>
        </p:nvSpPr>
        <p:spPr>
          <a:xfrm>
            <a:off x="2241235" y="3562729"/>
            <a:ext cx="3162737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رسیدن به کوچکترین جزئیات، هیچ کس نباید هیچ نوع کاری را تمرین کند، مگر اینکه از آن بهره ای ببرد.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B96578-60A1-13E0-52F2-95081008E613}"/>
              </a:ext>
            </a:extLst>
          </p:cNvPr>
          <p:cNvCxnSpPr>
            <a:cxnSpLocks/>
          </p:cNvCxnSpPr>
          <p:nvPr/>
        </p:nvCxnSpPr>
        <p:spPr>
          <a:xfrm>
            <a:off x="2257859" y="3353933"/>
            <a:ext cx="965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AC9340-F2F6-BA39-F83D-0ACBCB68969A}"/>
              </a:ext>
            </a:extLst>
          </p:cNvPr>
          <p:cNvSpPr txBox="1"/>
          <p:nvPr/>
        </p:nvSpPr>
        <p:spPr>
          <a:xfrm>
            <a:off x="6315337" y="5107358"/>
            <a:ext cx="1045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1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2022 _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94ADA-9138-C7B4-26AD-FC09856400EB}"/>
              </a:ext>
            </a:extLst>
          </p:cNvPr>
          <p:cNvSpPr txBox="1"/>
          <p:nvPr/>
        </p:nvSpPr>
        <p:spPr>
          <a:xfrm>
            <a:off x="7795460" y="5618897"/>
            <a:ext cx="1251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1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Modern Passion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A18BC-7E89-25C0-78FD-A5BBDE2E608C}"/>
              </a:ext>
            </a:extLst>
          </p:cNvPr>
          <p:cNvSpPr txBox="1"/>
          <p:nvPr/>
        </p:nvSpPr>
        <p:spPr>
          <a:xfrm rot="16200000">
            <a:off x="9985109" y="2621635"/>
            <a:ext cx="2300817" cy="8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4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برای مشتری بسیار مهم است که از نیازهای مشتری آگاه باشد، اما این همان چیزی است که در همان زمان اتفاق می افتد.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1C49DE-A9D2-6430-02C7-42F3B7234F42}"/>
              </a:ext>
            </a:extLst>
          </p:cNvPr>
          <p:cNvSpPr/>
          <p:nvPr/>
        </p:nvSpPr>
        <p:spPr>
          <a:xfrm>
            <a:off x="3885980" y="2888755"/>
            <a:ext cx="644526" cy="78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A3A779-E1A5-F957-4B2E-CB6648107900}"/>
              </a:ext>
            </a:extLst>
          </p:cNvPr>
          <p:cNvSpPr txBox="1"/>
          <p:nvPr/>
        </p:nvSpPr>
        <p:spPr>
          <a:xfrm>
            <a:off x="-795994" y="6458271"/>
            <a:ext cx="322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b="1" spc="200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slidesppt.net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4C98CF31-BE63-428C-97D9-F16E91BBE4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CBA31D89-7FDC-414B-9C98-5FED79EEF7BF}"/>
              </a:ext>
            </a:extLst>
          </p:cNvPr>
          <p:cNvGrpSpPr/>
          <p:nvPr/>
        </p:nvGrpSpPr>
        <p:grpSpPr>
          <a:xfrm>
            <a:off x="6113918" y="1987538"/>
            <a:ext cx="2158824" cy="2157372"/>
            <a:chOff x="6113918" y="1987538"/>
            <a:chExt cx="2158824" cy="2157372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A927EB7-AEAE-4167-9560-448A686F0D20}"/>
                </a:ext>
              </a:extLst>
            </p:cNvPr>
            <p:cNvSpPr/>
            <p:nvPr/>
          </p:nvSpPr>
          <p:spPr>
            <a:xfrm>
              <a:off x="6113918" y="3071671"/>
              <a:ext cx="1217559" cy="1073239"/>
            </a:xfrm>
            <a:custGeom>
              <a:avLst/>
              <a:gdLst>
                <a:gd name="connsiteX0" fmla="*/ 938112 w 1217559"/>
                <a:gd name="connsiteY0" fmla="*/ 748657 h 1073239"/>
                <a:gd name="connsiteX1" fmla="*/ 946746 w 1217559"/>
                <a:gd name="connsiteY1" fmla="*/ 399151 h 1073239"/>
                <a:gd name="connsiteX2" fmla="*/ 1003665 w 1217559"/>
                <a:gd name="connsiteY2" fmla="*/ 268686 h 1073239"/>
                <a:gd name="connsiteX3" fmla="*/ 1129973 w 1217559"/>
                <a:gd name="connsiteY3" fmla="*/ 255255 h 1073239"/>
                <a:gd name="connsiteX4" fmla="*/ 1213113 w 1217559"/>
                <a:gd name="connsiteY4" fmla="*/ 378046 h 1073239"/>
                <a:gd name="connsiteX5" fmla="*/ 1072095 w 1217559"/>
                <a:gd name="connsiteY5" fmla="*/ 961303 h 1073239"/>
                <a:gd name="connsiteX6" fmla="*/ 891107 w 1217559"/>
                <a:gd name="connsiteY6" fmla="*/ 1072902 h 1073239"/>
                <a:gd name="connsiteX7" fmla="*/ 758083 w 1217559"/>
                <a:gd name="connsiteY7" fmla="*/ 930605 h 1073239"/>
                <a:gd name="connsiteX8" fmla="*/ 728984 w 1217559"/>
                <a:gd name="connsiteY8" fmla="*/ 757930 h 1073239"/>
                <a:gd name="connsiteX9" fmla="*/ 687095 w 1217559"/>
                <a:gd name="connsiteY9" fmla="*/ 678628 h 1073239"/>
                <a:gd name="connsiteX10" fmla="*/ 581571 w 1217559"/>
                <a:gd name="connsiteY10" fmla="*/ 400750 h 1073239"/>
                <a:gd name="connsiteX11" fmla="*/ 580612 w 1217559"/>
                <a:gd name="connsiteY11" fmla="*/ 283395 h 1073239"/>
                <a:gd name="connsiteX12" fmla="*/ 459740 w 1217559"/>
                <a:gd name="connsiteY12" fmla="*/ 300662 h 1073239"/>
                <a:gd name="connsiteX13" fmla="*/ 178024 w 1217559"/>
                <a:gd name="connsiteY13" fmla="*/ 744820 h 1073239"/>
                <a:gd name="connsiteX14" fmla="*/ 144129 w 1217559"/>
                <a:gd name="connsiteY14" fmla="*/ 981128 h 1073239"/>
                <a:gd name="connsiteX15" fmla="*/ 64507 w 1217559"/>
                <a:gd name="connsiteY15" fmla="*/ 1061070 h 1073239"/>
                <a:gd name="connsiteX16" fmla="*/ 1513 w 1217559"/>
                <a:gd name="connsiteY16" fmla="*/ 968977 h 1073239"/>
                <a:gd name="connsiteX17" fmla="*/ 131658 w 1217559"/>
                <a:gd name="connsiteY17" fmla="*/ 330721 h 1073239"/>
                <a:gd name="connsiteX18" fmla="*/ 450147 w 1217559"/>
                <a:gd name="connsiteY18" fmla="*/ 143017 h 1073239"/>
                <a:gd name="connsiteX19" fmla="*/ 704362 w 1217559"/>
                <a:gd name="connsiteY19" fmla="*/ 24383 h 1073239"/>
                <a:gd name="connsiteX20" fmla="*/ 776310 w 1217559"/>
                <a:gd name="connsiteY20" fmla="*/ 6156 h 1073239"/>
                <a:gd name="connsiteX21" fmla="*/ 798374 w 1217559"/>
                <a:gd name="connsiteY21" fmla="*/ 74906 h 1073239"/>
                <a:gd name="connsiteX22" fmla="*/ 938752 w 1217559"/>
                <a:gd name="connsiteY22" fmla="*/ 749297 h 107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7559" h="1073239">
                  <a:moveTo>
                    <a:pt x="938112" y="748657"/>
                  </a:moveTo>
                  <a:cubicBezTo>
                    <a:pt x="981601" y="630982"/>
                    <a:pt x="1013897" y="516186"/>
                    <a:pt x="946746" y="399151"/>
                  </a:cubicBezTo>
                  <a:cubicBezTo>
                    <a:pt x="909014" y="333598"/>
                    <a:pt x="966572" y="303860"/>
                    <a:pt x="1003665" y="268686"/>
                  </a:cubicBezTo>
                  <a:cubicBezTo>
                    <a:pt x="1041397" y="232872"/>
                    <a:pt x="1083287" y="213046"/>
                    <a:pt x="1129973" y="255255"/>
                  </a:cubicBezTo>
                  <a:cubicBezTo>
                    <a:pt x="1168025" y="289790"/>
                    <a:pt x="1235497" y="317610"/>
                    <a:pt x="1213113" y="378046"/>
                  </a:cubicBezTo>
                  <a:cubicBezTo>
                    <a:pt x="1143403" y="567029"/>
                    <a:pt x="1154595" y="773919"/>
                    <a:pt x="1072095" y="961303"/>
                  </a:cubicBezTo>
                  <a:cubicBezTo>
                    <a:pt x="1031485" y="1053396"/>
                    <a:pt x="980642" y="1076419"/>
                    <a:pt x="891107" y="1072902"/>
                  </a:cubicBezTo>
                  <a:cubicBezTo>
                    <a:pt x="794217" y="1069064"/>
                    <a:pt x="763519" y="1017901"/>
                    <a:pt x="758083" y="930605"/>
                  </a:cubicBezTo>
                  <a:cubicBezTo>
                    <a:pt x="754566" y="872727"/>
                    <a:pt x="737618" y="815808"/>
                    <a:pt x="728984" y="757930"/>
                  </a:cubicBezTo>
                  <a:cubicBezTo>
                    <a:pt x="724188" y="725314"/>
                    <a:pt x="717153" y="679267"/>
                    <a:pt x="687095" y="678628"/>
                  </a:cubicBezTo>
                  <a:cubicBezTo>
                    <a:pt x="425525" y="670634"/>
                    <a:pt x="587007" y="502436"/>
                    <a:pt x="581571" y="400750"/>
                  </a:cubicBezTo>
                  <a:cubicBezTo>
                    <a:pt x="579333" y="361418"/>
                    <a:pt x="623141" y="313453"/>
                    <a:pt x="580612" y="283395"/>
                  </a:cubicBezTo>
                  <a:cubicBezTo>
                    <a:pt x="545118" y="257814"/>
                    <a:pt x="500670" y="292988"/>
                    <a:pt x="459740" y="300662"/>
                  </a:cubicBezTo>
                  <a:cubicBezTo>
                    <a:pt x="204245" y="347348"/>
                    <a:pt x="217356" y="563192"/>
                    <a:pt x="178024" y="744820"/>
                  </a:cubicBezTo>
                  <a:cubicBezTo>
                    <a:pt x="161396" y="822523"/>
                    <a:pt x="155001" y="902465"/>
                    <a:pt x="144129" y="981128"/>
                  </a:cubicBezTo>
                  <a:cubicBezTo>
                    <a:pt x="137734" y="1027814"/>
                    <a:pt x="118867" y="1065547"/>
                    <a:pt x="64507" y="1061070"/>
                  </a:cubicBezTo>
                  <a:cubicBezTo>
                    <a:pt x="9507" y="1056593"/>
                    <a:pt x="-5203" y="1015343"/>
                    <a:pt x="1513" y="968977"/>
                  </a:cubicBezTo>
                  <a:cubicBezTo>
                    <a:pt x="31571" y="753454"/>
                    <a:pt x="46600" y="534732"/>
                    <a:pt x="131658" y="330721"/>
                  </a:cubicBezTo>
                  <a:cubicBezTo>
                    <a:pt x="189856" y="190982"/>
                    <a:pt x="337589" y="190982"/>
                    <a:pt x="450147" y="143017"/>
                  </a:cubicBezTo>
                  <a:cubicBezTo>
                    <a:pt x="536484" y="106244"/>
                    <a:pt x="635932" y="102087"/>
                    <a:pt x="704362" y="24383"/>
                  </a:cubicBezTo>
                  <a:cubicBezTo>
                    <a:pt x="721630" y="4557"/>
                    <a:pt x="748810" y="-8233"/>
                    <a:pt x="776310" y="6156"/>
                  </a:cubicBezTo>
                  <a:cubicBezTo>
                    <a:pt x="804130" y="20866"/>
                    <a:pt x="808607" y="49005"/>
                    <a:pt x="798374" y="74906"/>
                  </a:cubicBezTo>
                  <a:cubicBezTo>
                    <a:pt x="694449" y="332639"/>
                    <a:pt x="894304" y="523540"/>
                    <a:pt x="938752" y="749297"/>
                  </a:cubicBezTo>
                  <a:close/>
                </a:path>
              </a:pathLst>
            </a:custGeom>
            <a:solidFill>
              <a:srgbClr val="FFC000"/>
            </a:solidFill>
            <a:ln w="319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B439FC2-501D-4A74-8C11-75F55C7D0EA2}"/>
                </a:ext>
              </a:extLst>
            </p:cNvPr>
            <p:cNvSpPr/>
            <p:nvPr/>
          </p:nvSpPr>
          <p:spPr>
            <a:xfrm>
              <a:off x="6681116" y="1987538"/>
              <a:ext cx="1036694" cy="828079"/>
            </a:xfrm>
            <a:custGeom>
              <a:avLst/>
              <a:gdLst>
                <a:gd name="connsiteX0" fmla="*/ 155071 w 1036694"/>
                <a:gd name="connsiteY0" fmla="*/ 828080 h 828079"/>
                <a:gd name="connsiteX1" fmla="*/ 7658 w 1036694"/>
                <a:gd name="connsiteY1" fmla="*/ 588254 h 828079"/>
                <a:gd name="connsiteX2" fmla="*/ 286176 w 1036694"/>
                <a:gd name="connsiteY2" fmla="*/ 60637 h 828079"/>
                <a:gd name="connsiteX3" fmla="*/ 875188 w 1036694"/>
                <a:gd name="connsiteY3" fmla="*/ 144096 h 828079"/>
                <a:gd name="connsiteX4" fmla="*/ 1000217 w 1036694"/>
                <a:gd name="connsiteY4" fmla="*/ 696975 h 828079"/>
                <a:gd name="connsiteX5" fmla="*/ 906845 w 1036694"/>
                <a:gd name="connsiteY5" fmla="*/ 812731 h 828079"/>
                <a:gd name="connsiteX6" fmla="*/ 871671 w 1036694"/>
                <a:gd name="connsiteY6" fmla="*/ 681946 h 828079"/>
                <a:gd name="connsiteX7" fmla="*/ 728734 w 1036694"/>
                <a:gd name="connsiteY7" fmla="*/ 560114 h 828079"/>
                <a:gd name="connsiteX8" fmla="*/ 446699 w 1036694"/>
                <a:gd name="connsiteY8" fmla="*/ 530056 h 828079"/>
                <a:gd name="connsiteX9" fmla="*/ 162106 w 1036694"/>
                <a:gd name="connsiteY9" fmla="*/ 756771 h 828079"/>
                <a:gd name="connsiteX10" fmla="*/ 154751 w 1036694"/>
                <a:gd name="connsiteY10" fmla="*/ 827760 h 82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694" h="828079">
                  <a:moveTo>
                    <a:pt x="155071" y="828080"/>
                  </a:moveTo>
                  <a:cubicBezTo>
                    <a:pt x="43152" y="774998"/>
                    <a:pt x="25245" y="676510"/>
                    <a:pt x="7658" y="588254"/>
                  </a:cubicBezTo>
                  <a:cubicBezTo>
                    <a:pt x="-32633" y="387120"/>
                    <a:pt x="89838" y="164881"/>
                    <a:pt x="286176" y="60637"/>
                  </a:cubicBezTo>
                  <a:cubicBezTo>
                    <a:pt x="481874" y="-43607"/>
                    <a:pt x="704112" y="-11950"/>
                    <a:pt x="875188" y="144096"/>
                  </a:cubicBezTo>
                  <a:cubicBezTo>
                    <a:pt x="1025799" y="281596"/>
                    <a:pt x="1079520" y="511829"/>
                    <a:pt x="1000217" y="696975"/>
                  </a:cubicBezTo>
                  <a:cubicBezTo>
                    <a:pt x="980072" y="743661"/>
                    <a:pt x="965043" y="819126"/>
                    <a:pt x="906845" y="812731"/>
                  </a:cubicBezTo>
                  <a:cubicBezTo>
                    <a:pt x="826264" y="803777"/>
                    <a:pt x="872310" y="726393"/>
                    <a:pt x="871671" y="681946"/>
                  </a:cubicBezTo>
                  <a:cubicBezTo>
                    <a:pt x="870392" y="579620"/>
                    <a:pt x="839054" y="538050"/>
                    <a:pt x="728734" y="560114"/>
                  </a:cubicBezTo>
                  <a:cubicBezTo>
                    <a:pt x="635042" y="578981"/>
                    <a:pt x="539752" y="560114"/>
                    <a:pt x="446699" y="530056"/>
                  </a:cubicBezTo>
                  <a:cubicBezTo>
                    <a:pt x="234373" y="462585"/>
                    <a:pt x="153152" y="529416"/>
                    <a:pt x="162106" y="756771"/>
                  </a:cubicBezTo>
                  <a:cubicBezTo>
                    <a:pt x="162745" y="775957"/>
                    <a:pt x="158269" y="795463"/>
                    <a:pt x="154751" y="827760"/>
                  </a:cubicBezTo>
                  <a:close/>
                </a:path>
              </a:pathLst>
            </a:custGeom>
            <a:solidFill>
              <a:srgbClr val="FFC000"/>
            </a:solidFill>
            <a:ln w="319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92201C3-BB44-4D53-AFA1-DB113CE3C014}"/>
                </a:ext>
              </a:extLst>
            </p:cNvPr>
            <p:cNvSpPr/>
            <p:nvPr/>
          </p:nvSpPr>
          <p:spPr>
            <a:xfrm>
              <a:off x="7261785" y="3070165"/>
              <a:ext cx="1010957" cy="1074547"/>
            </a:xfrm>
            <a:custGeom>
              <a:avLst/>
              <a:gdLst>
                <a:gd name="connsiteX0" fmla="*/ 109693 w 1010957"/>
                <a:gd name="connsiteY0" fmla="*/ 1072809 h 1074547"/>
                <a:gd name="connsiteX1" fmla="*/ 13443 w 1010957"/>
                <a:gd name="connsiteY1" fmla="*/ 945221 h 1074547"/>
                <a:gd name="connsiteX2" fmla="*/ 207542 w 1010957"/>
                <a:gd name="connsiteY2" fmla="*/ 370599 h 1074547"/>
                <a:gd name="connsiteX3" fmla="*/ 214257 w 1010957"/>
                <a:gd name="connsiteY3" fmla="*/ 94959 h 1074547"/>
                <a:gd name="connsiteX4" fmla="*/ 225449 w 1010957"/>
                <a:gd name="connsiteY4" fmla="*/ 8302 h 1074547"/>
                <a:gd name="connsiteX5" fmla="*/ 297716 w 1010957"/>
                <a:gd name="connsiteY5" fmla="*/ 22372 h 1074547"/>
                <a:gd name="connsiteX6" fmla="*/ 687833 w 1010957"/>
                <a:gd name="connsiteY6" fmla="*/ 191209 h 1074547"/>
                <a:gd name="connsiteX7" fmla="*/ 913269 w 1010957"/>
                <a:gd name="connsiteY7" fmla="*/ 435831 h 1074547"/>
                <a:gd name="connsiteX8" fmla="*/ 1002804 w 1010957"/>
                <a:gd name="connsiteY8" fmla="*/ 938186 h 1074547"/>
                <a:gd name="connsiteX9" fmla="*/ 951002 w 1010957"/>
                <a:gd name="connsiteY9" fmla="*/ 1065454 h 1074547"/>
                <a:gd name="connsiteX10" fmla="*/ 857950 w 1010957"/>
                <a:gd name="connsiteY10" fmla="*/ 965367 h 1074547"/>
                <a:gd name="connsiteX11" fmla="*/ 788240 w 1010957"/>
                <a:gd name="connsiteY11" fmla="*/ 540715 h 1074547"/>
                <a:gd name="connsiteX12" fmla="*/ 546816 w 1010957"/>
                <a:gd name="connsiteY12" fmla="*/ 300569 h 1074547"/>
                <a:gd name="connsiteX13" fmla="*/ 439374 w 1010957"/>
                <a:gd name="connsiteY13" fmla="*/ 392663 h 1074547"/>
                <a:gd name="connsiteX14" fmla="*/ 483502 w 1010957"/>
                <a:gd name="connsiteY14" fmla="*/ 578767 h 1074547"/>
                <a:gd name="connsiteX15" fmla="*/ 440013 w 1010957"/>
                <a:gd name="connsiteY15" fmla="*/ 660628 h 1074547"/>
                <a:gd name="connsiteX16" fmla="*/ 276292 w 1010957"/>
                <a:gd name="connsiteY16" fmla="*/ 894698 h 1074547"/>
                <a:gd name="connsiteX17" fmla="*/ 110332 w 1010957"/>
                <a:gd name="connsiteY17" fmla="*/ 1072809 h 107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957" h="1074547">
                  <a:moveTo>
                    <a:pt x="109693" y="1072809"/>
                  </a:moveTo>
                  <a:cubicBezTo>
                    <a:pt x="3850" y="1078884"/>
                    <a:pt x="-18534" y="1035396"/>
                    <a:pt x="13443" y="945221"/>
                  </a:cubicBezTo>
                  <a:cubicBezTo>
                    <a:pt x="80594" y="754640"/>
                    <a:pt x="144548" y="562779"/>
                    <a:pt x="207542" y="370599"/>
                  </a:cubicBezTo>
                  <a:cubicBezTo>
                    <a:pt x="236961" y="280424"/>
                    <a:pt x="275333" y="189610"/>
                    <a:pt x="214257" y="94959"/>
                  </a:cubicBezTo>
                  <a:cubicBezTo>
                    <a:pt x="196990" y="68098"/>
                    <a:pt x="194431" y="30046"/>
                    <a:pt x="225449" y="8302"/>
                  </a:cubicBezTo>
                  <a:cubicBezTo>
                    <a:pt x="249112" y="-8326"/>
                    <a:pt x="278850" y="1906"/>
                    <a:pt x="297716" y="22372"/>
                  </a:cubicBezTo>
                  <a:cubicBezTo>
                    <a:pt x="402920" y="136529"/>
                    <a:pt x="555129" y="143563"/>
                    <a:pt x="687833" y="191209"/>
                  </a:cubicBezTo>
                  <a:cubicBezTo>
                    <a:pt x="811264" y="235657"/>
                    <a:pt x="878415" y="312401"/>
                    <a:pt x="913269" y="435831"/>
                  </a:cubicBezTo>
                  <a:cubicBezTo>
                    <a:pt x="959636" y="600831"/>
                    <a:pt x="974665" y="770308"/>
                    <a:pt x="1002804" y="938186"/>
                  </a:cubicBezTo>
                  <a:cubicBezTo>
                    <a:pt x="1010799" y="986791"/>
                    <a:pt x="1030624" y="1053623"/>
                    <a:pt x="951002" y="1065454"/>
                  </a:cubicBezTo>
                  <a:cubicBezTo>
                    <a:pt x="878735" y="1076326"/>
                    <a:pt x="866583" y="1023564"/>
                    <a:pt x="857950" y="965367"/>
                  </a:cubicBezTo>
                  <a:cubicBezTo>
                    <a:pt x="837165" y="823390"/>
                    <a:pt x="809665" y="682372"/>
                    <a:pt x="788240" y="540715"/>
                  </a:cubicBezTo>
                  <a:cubicBezTo>
                    <a:pt x="766816" y="399698"/>
                    <a:pt x="677920" y="334465"/>
                    <a:pt x="546816" y="300569"/>
                  </a:cubicBezTo>
                  <a:cubicBezTo>
                    <a:pt x="454083" y="276587"/>
                    <a:pt x="424984" y="307285"/>
                    <a:pt x="439374" y="392663"/>
                  </a:cubicBezTo>
                  <a:cubicBezTo>
                    <a:pt x="449926" y="455337"/>
                    <a:pt x="468153" y="517052"/>
                    <a:pt x="483502" y="578767"/>
                  </a:cubicBezTo>
                  <a:cubicBezTo>
                    <a:pt x="493734" y="620017"/>
                    <a:pt x="490536" y="662866"/>
                    <a:pt x="440013" y="660628"/>
                  </a:cubicBezTo>
                  <a:cubicBezTo>
                    <a:pt x="258705" y="652314"/>
                    <a:pt x="296118" y="796849"/>
                    <a:pt x="276292" y="894698"/>
                  </a:cubicBezTo>
                  <a:cubicBezTo>
                    <a:pt x="255827" y="995745"/>
                    <a:pt x="238879" y="1088477"/>
                    <a:pt x="110332" y="1072809"/>
                  </a:cubicBezTo>
                  <a:close/>
                </a:path>
              </a:pathLst>
            </a:custGeom>
            <a:solidFill>
              <a:srgbClr val="FFC000"/>
            </a:solidFill>
            <a:ln w="319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20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5;p33">
            <a:extLst>
              <a:ext uri="{FF2B5EF4-FFF2-40B4-BE49-F238E27FC236}">
                <a16:creationId xmlns:a16="http://schemas.microsoft.com/office/drawing/2014/main" id="{835965AA-7B10-4E53-B1B2-AC1470F14EF3}"/>
              </a:ext>
            </a:extLst>
          </p:cNvPr>
          <p:cNvSpPr/>
          <p:nvPr/>
        </p:nvSpPr>
        <p:spPr>
          <a:xfrm rot="5400000">
            <a:off x="-779000" y="779000"/>
            <a:ext cx="3643600" cy="2085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C3F57-395B-A44A-5FBB-FD5ABF008A95}"/>
              </a:ext>
            </a:extLst>
          </p:cNvPr>
          <p:cNvSpPr txBox="1"/>
          <p:nvPr/>
        </p:nvSpPr>
        <p:spPr>
          <a:xfrm>
            <a:off x="818713" y="901700"/>
            <a:ext cx="157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شور</a:t>
            </a:r>
            <a:endParaRPr lang="en-US" sz="1600" b="1" dirty="0">
              <a:latin typeface="Arimo Bold" panose="020B0704020202020204" pitchFamily="34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ACC3D-4536-D949-617F-E2D03222D186}"/>
              </a:ext>
            </a:extLst>
          </p:cNvPr>
          <p:cNvSpPr/>
          <p:nvPr/>
        </p:nvSpPr>
        <p:spPr>
          <a:xfrm>
            <a:off x="927100" y="3581498"/>
            <a:ext cx="644526" cy="78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1AF95-04A0-E98E-D0FC-66F4A486EE6F}"/>
              </a:ext>
            </a:extLst>
          </p:cNvPr>
          <p:cNvSpPr txBox="1"/>
          <p:nvPr/>
        </p:nvSpPr>
        <p:spPr>
          <a:xfrm>
            <a:off x="818713" y="2835292"/>
            <a:ext cx="244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شور</a:t>
            </a:r>
            <a:endParaRPr lang="en-US" sz="4000" b="1" dirty="0">
              <a:latin typeface="Arimo Bold" panose="020B0704020202020204" pitchFamily="34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58E98-F3BD-678C-7637-FEF0062C636D}"/>
              </a:ext>
            </a:extLst>
          </p:cNvPr>
          <p:cNvSpPr txBox="1"/>
          <p:nvPr/>
        </p:nvSpPr>
        <p:spPr>
          <a:xfrm>
            <a:off x="846058" y="3930319"/>
            <a:ext cx="215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عنوان متن در اینجا</a:t>
            </a:r>
            <a:endParaRPr lang="en-US" sz="1600" dirty="0">
              <a:latin typeface="Abril Fatface" panose="02000503000000020003" pitchFamily="2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52FED-7EA5-6A55-3FAC-84613FBE7D19}"/>
              </a:ext>
            </a:extLst>
          </p:cNvPr>
          <p:cNvSpPr txBox="1"/>
          <p:nvPr/>
        </p:nvSpPr>
        <p:spPr>
          <a:xfrm>
            <a:off x="844113" y="4268873"/>
            <a:ext cx="3162737" cy="76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رسیدن به کوچکترین جزئیات، هیچ کس نباید هیچ نوع کاری را تمرین کند، مگر اینکه از آن بهره ای ببرد.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9287B2-03DB-EC41-76D5-E1CB77FC1AA4}"/>
              </a:ext>
            </a:extLst>
          </p:cNvPr>
          <p:cNvSpPr txBox="1"/>
          <p:nvPr/>
        </p:nvSpPr>
        <p:spPr>
          <a:xfrm>
            <a:off x="8054724" y="1708163"/>
            <a:ext cx="2667221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بسیار مهم است، بیمار توسط پزشک تعقیب می شود، اما این بار تحت تأثیر درد یک کار بزرگ قرار می گیرند.</a:t>
            </a:r>
          </a:p>
          <a:p>
            <a:pPr algn="r" rtl="1">
              <a:lnSpc>
                <a:spcPct val="1500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اجازه دهید به کوچکترین جزئیات برسم، هیچ کس نباید هیچ نوع کاری را تمرین کند، مگر اینکه در چنین زمانی اتفاق بیفتد.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4F8BF2-E462-F2ED-5660-7FCDD6F2E936}"/>
              </a:ext>
            </a:extLst>
          </p:cNvPr>
          <p:cNvSpPr txBox="1"/>
          <p:nvPr/>
        </p:nvSpPr>
        <p:spPr>
          <a:xfrm>
            <a:off x="8054724" y="5257417"/>
            <a:ext cx="2667221" cy="9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بسیار مهم است، بیمار توسط پزشک تعقیب می شود، اما این بار تحت تأثیر درد یک کار بزرگ قرار می گیرند.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اجازه دهید به کوچکترین جزئیات برسم، هیچ کس نباید هیچ نوع کاری را تمرین کند، مگر اینکه در چنین زمانی اتفاق بیفتد.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8C2823AA-375E-49ED-9F88-D2E318D5BDF4}"/>
              </a:ext>
            </a:extLst>
          </p:cNvPr>
          <p:cNvSpPr/>
          <p:nvPr/>
        </p:nvSpPr>
        <p:spPr>
          <a:xfrm>
            <a:off x="0" y="6727880"/>
            <a:ext cx="12192000" cy="13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C0D10048-2F71-4BA4-854F-534F00DD79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5858" y="652975"/>
            <a:ext cx="2168743" cy="2082789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DAA2CE7-4E98-4A7F-B018-F99E17BC7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"/>
          <a:stretch/>
        </p:blipFill>
        <p:spPr>
          <a:xfrm>
            <a:off x="5425858" y="3123645"/>
            <a:ext cx="2168743" cy="3205779"/>
          </a:xfrm>
        </p:spPr>
      </p:pic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0F62E19-D2FD-4A5A-B66F-0BA9F5AF4748}"/>
              </a:ext>
            </a:extLst>
          </p:cNvPr>
          <p:cNvSpPr/>
          <p:nvPr/>
        </p:nvSpPr>
        <p:spPr>
          <a:xfrm>
            <a:off x="8362646" y="3907521"/>
            <a:ext cx="1742023" cy="1160476"/>
          </a:xfrm>
          <a:custGeom>
            <a:avLst/>
            <a:gdLst>
              <a:gd name="connsiteX0" fmla="*/ 524642 w 1742023"/>
              <a:gd name="connsiteY0" fmla="*/ 623109 h 1160476"/>
              <a:gd name="connsiteX1" fmla="*/ 667625 w 1742023"/>
              <a:gd name="connsiteY1" fmla="*/ 997763 h 1160476"/>
              <a:gd name="connsiteX2" fmla="*/ 604881 w 1742023"/>
              <a:gd name="connsiteY2" fmla="*/ 1103040 h 1160476"/>
              <a:gd name="connsiteX3" fmla="*/ 92372 w 1742023"/>
              <a:gd name="connsiteY3" fmla="*/ 1100928 h 1160476"/>
              <a:gd name="connsiteX4" fmla="*/ 4893 w 1742023"/>
              <a:gd name="connsiteY4" fmla="*/ 997461 h 1160476"/>
              <a:gd name="connsiteX5" fmla="*/ 105042 w 1742023"/>
              <a:gd name="connsiteY5" fmla="*/ 358861 h 1160476"/>
              <a:gd name="connsiteX6" fmla="*/ 497493 w 1742023"/>
              <a:gd name="connsiteY6" fmla="*/ 1703 h 1160476"/>
              <a:gd name="connsiteX7" fmla="*/ 921316 w 1742023"/>
              <a:gd name="connsiteY7" fmla="*/ 284051 h 1160476"/>
              <a:gd name="connsiteX8" fmla="*/ 1067919 w 1742023"/>
              <a:gd name="connsiteY8" fmla="*/ 630651 h 1160476"/>
              <a:gd name="connsiteX9" fmla="*/ 1273647 w 1742023"/>
              <a:gd name="connsiteY9" fmla="*/ 789320 h 1160476"/>
              <a:gd name="connsiteX10" fmla="*/ 1416027 w 1742023"/>
              <a:gd name="connsiteY10" fmla="*/ 671072 h 1160476"/>
              <a:gd name="connsiteX11" fmla="*/ 1458560 w 1742023"/>
              <a:gd name="connsiteY11" fmla="*/ 599580 h 1160476"/>
              <a:gd name="connsiteX12" fmla="*/ 1560820 w 1742023"/>
              <a:gd name="connsiteY12" fmla="*/ 641812 h 1160476"/>
              <a:gd name="connsiteX13" fmla="*/ 1722808 w 1742023"/>
              <a:gd name="connsiteY13" fmla="*/ 925667 h 1160476"/>
              <a:gd name="connsiteX14" fmla="*/ 1574395 w 1742023"/>
              <a:gd name="connsiteY14" fmla="*/ 1157639 h 1160476"/>
              <a:gd name="connsiteX15" fmla="*/ 971390 w 1742023"/>
              <a:gd name="connsiteY15" fmla="*/ 1157639 h 1160476"/>
              <a:gd name="connsiteX16" fmla="*/ 754200 w 1742023"/>
              <a:gd name="connsiteY16" fmla="*/ 997763 h 1160476"/>
              <a:gd name="connsiteX17" fmla="*/ 525245 w 1742023"/>
              <a:gd name="connsiteY17" fmla="*/ 622808 h 116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2023" h="1160476">
                <a:moveTo>
                  <a:pt x="524642" y="623109"/>
                </a:moveTo>
                <a:cubicBezTo>
                  <a:pt x="534898" y="765188"/>
                  <a:pt x="609406" y="878610"/>
                  <a:pt x="667625" y="997763"/>
                </a:cubicBezTo>
                <a:cubicBezTo>
                  <a:pt x="704427" y="1073478"/>
                  <a:pt x="703220" y="1106358"/>
                  <a:pt x="604881" y="1103040"/>
                </a:cubicBezTo>
                <a:cubicBezTo>
                  <a:pt x="434146" y="1097007"/>
                  <a:pt x="263108" y="1097912"/>
                  <a:pt x="92372" y="1100928"/>
                </a:cubicBezTo>
                <a:cubicBezTo>
                  <a:pt x="13038" y="1102436"/>
                  <a:pt x="-11698" y="1084941"/>
                  <a:pt x="4893" y="997461"/>
                </a:cubicBezTo>
                <a:cubicBezTo>
                  <a:pt x="44711" y="785700"/>
                  <a:pt x="61000" y="569415"/>
                  <a:pt x="105042" y="358861"/>
                </a:cubicBezTo>
                <a:cubicBezTo>
                  <a:pt x="150893" y="140162"/>
                  <a:pt x="292972" y="22216"/>
                  <a:pt x="497493" y="1703"/>
                </a:cubicBezTo>
                <a:cubicBezTo>
                  <a:pt x="663704" y="-15189"/>
                  <a:pt x="832328" y="94613"/>
                  <a:pt x="921316" y="284051"/>
                </a:cubicBezTo>
                <a:cubicBezTo>
                  <a:pt x="974708" y="397473"/>
                  <a:pt x="1025386" y="512704"/>
                  <a:pt x="1067919" y="630651"/>
                </a:cubicBezTo>
                <a:cubicBezTo>
                  <a:pt x="1104117" y="731704"/>
                  <a:pt x="1160225" y="784795"/>
                  <a:pt x="1273647" y="789320"/>
                </a:cubicBezTo>
                <a:cubicBezTo>
                  <a:pt x="1367159" y="792940"/>
                  <a:pt x="1480882" y="851159"/>
                  <a:pt x="1416027" y="671072"/>
                </a:cubicBezTo>
                <a:cubicBezTo>
                  <a:pt x="1405771" y="642113"/>
                  <a:pt x="1427188" y="610138"/>
                  <a:pt x="1458560" y="599580"/>
                </a:cubicBezTo>
                <a:cubicBezTo>
                  <a:pt x="1502300" y="585403"/>
                  <a:pt x="1546944" y="602597"/>
                  <a:pt x="1560820" y="641812"/>
                </a:cubicBezTo>
                <a:cubicBezTo>
                  <a:pt x="1597924" y="747390"/>
                  <a:pt x="1669717" y="830948"/>
                  <a:pt x="1722808" y="925667"/>
                </a:cubicBezTo>
                <a:cubicBezTo>
                  <a:pt x="1781027" y="1029738"/>
                  <a:pt x="1699883" y="1154019"/>
                  <a:pt x="1574395" y="1157639"/>
                </a:cubicBezTo>
                <a:cubicBezTo>
                  <a:pt x="1373494" y="1163370"/>
                  <a:pt x="1172291" y="1158846"/>
                  <a:pt x="971390" y="1157639"/>
                </a:cubicBezTo>
                <a:cubicBezTo>
                  <a:pt x="860683" y="1157036"/>
                  <a:pt x="803067" y="1086750"/>
                  <a:pt x="754200" y="997763"/>
                </a:cubicBezTo>
                <a:cubicBezTo>
                  <a:pt x="683613" y="869862"/>
                  <a:pt x="640476" y="724766"/>
                  <a:pt x="525245" y="622808"/>
                </a:cubicBezTo>
                <a:close/>
              </a:path>
            </a:pathLst>
          </a:custGeom>
          <a:solidFill>
            <a:srgbClr val="FFC000"/>
          </a:solidFill>
          <a:ln w="30116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6E42AC4A-5EB1-4E4B-8745-C72EAADA83EA}"/>
              </a:ext>
            </a:extLst>
          </p:cNvPr>
          <p:cNvSpPr/>
          <p:nvPr/>
        </p:nvSpPr>
        <p:spPr>
          <a:xfrm>
            <a:off x="8827253" y="3127918"/>
            <a:ext cx="774048" cy="785611"/>
          </a:xfrm>
          <a:custGeom>
            <a:avLst/>
            <a:gdLst>
              <a:gd name="connsiteX0" fmla="*/ 774048 w 774048"/>
              <a:gd name="connsiteY0" fmla="*/ 398207 h 785611"/>
              <a:gd name="connsiteX1" fmla="*/ 393060 w 774048"/>
              <a:gd name="connsiteY1" fmla="*/ 785529 h 785611"/>
              <a:gd name="connsiteX2" fmla="*/ 6 w 774048"/>
              <a:gd name="connsiteY2" fmla="*/ 392777 h 785611"/>
              <a:gd name="connsiteX3" fmla="*/ 389742 w 774048"/>
              <a:gd name="connsiteY3" fmla="*/ 24 h 785611"/>
              <a:gd name="connsiteX4" fmla="*/ 773747 w 774048"/>
              <a:gd name="connsiteY4" fmla="*/ 398207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48" h="785611">
                <a:moveTo>
                  <a:pt x="774048" y="398207"/>
                </a:moveTo>
                <a:cubicBezTo>
                  <a:pt x="772540" y="611777"/>
                  <a:pt x="606027" y="781005"/>
                  <a:pt x="393060" y="785529"/>
                </a:cubicBezTo>
                <a:cubicBezTo>
                  <a:pt x="180998" y="790054"/>
                  <a:pt x="-1201" y="607856"/>
                  <a:pt x="6" y="392777"/>
                </a:cubicBezTo>
                <a:cubicBezTo>
                  <a:pt x="609" y="168950"/>
                  <a:pt x="165915" y="2739"/>
                  <a:pt x="389742" y="24"/>
                </a:cubicBezTo>
                <a:cubicBezTo>
                  <a:pt x="603614" y="-2389"/>
                  <a:pt x="775556" y="175586"/>
                  <a:pt x="773747" y="398207"/>
                </a:cubicBezTo>
                <a:close/>
              </a:path>
            </a:pathLst>
          </a:custGeom>
          <a:solidFill>
            <a:srgbClr val="FFC000"/>
          </a:solidFill>
          <a:ln w="30116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B0FD050D-08BB-47BF-9CC4-4C2554177006}"/>
              </a:ext>
            </a:extLst>
          </p:cNvPr>
          <p:cNvSpPr/>
          <p:nvPr/>
        </p:nvSpPr>
        <p:spPr>
          <a:xfrm>
            <a:off x="9492894" y="4048345"/>
            <a:ext cx="915932" cy="695549"/>
          </a:xfrm>
          <a:custGeom>
            <a:avLst/>
            <a:gdLst>
              <a:gd name="connsiteX0" fmla="*/ 915329 w 915932"/>
              <a:gd name="connsiteY0" fmla="*/ 322711 h 695549"/>
              <a:gd name="connsiteX1" fmla="*/ 681548 w 915932"/>
              <a:gd name="connsiteY1" fmla="*/ 679265 h 695549"/>
              <a:gd name="connsiteX2" fmla="*/ 617899 w 915932"/>
              <a:gd name="connsiteY2" fmla="*/ 676550 h 695549"/>
              <a:gd name="connsiteX3" fmla="*/ 601610 w 915932"/>
              <a:gd name="connsiteY3" fmla="*/ 596310 h 695549"/>
              <a:gd name="connsiteX4" fmla="*/ 714428 w 915932"/>
              <a:gd name="connsiteY4" fmla="*/ 419240 h 695549"/>
              <a:gd name="connsiteX5" fmla="*/ 678229 w 915932"/>
              <a:gd name="connsiteY5" fmla="*/ 288624 h 695549"/>
              <a:gd name="connsiteX6" fmla="*/ 651081 w 915932"/>
              <a:gd name="connsiteY6" fmla="*/ 276256 h 695549"/>
              <a:gd name="connsiteX7" fmla="*/ 114138 w 915932"/>
              <a:gd name="connsiteY7" fmla="*/ 422558 h 695549"/>
              <a:gd name="connsiteX8" fmla="*/ 33597 w 915932"/>
              <a:gd name="connsiteY8" fmla="*/ 478062 h 695549"/>
              <a:gd name="connsiteX9" fmla="*/ 12782 w 915932"/>
              <a:gd name="connsiteY9" fmla="*/ 369165 h 695549"/>
              <a:gd name="connsiteX10" fmla="*/ 224241 w 915932"/>
              <a:gd name="connsiteY10" fmla="*/ 41268 h 695549"/>
              <a:gd name="connsiteX11" fmla="*/ 359080 w 915932"/>
              <a:gd name="connsiteY11" fmla="*/ 14119 h 695549"/>
              <a:gd name="connsiteX12" fmla="*/ 839614 w 915932"/>
              <a:gd name="connsiteY12" fmla="*/ 227087 h 695549"/>
              <a:gd name="connsiteX13" fmla="*/ 915932 w 915932"/>
              <a:gd name="connsiteY13" fmla="*/ 323012 h 69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932" h="695549">
                <a:moveTo>
                  <a:pt x="915329" y="322711"/>
                </a:moveTo>
                <a:cubicBezTo>
                  <a:pt x="840519" y="437339"/>
                  <a:pt x="762089" y="558905"/>
                  <a:pt x="681548" y="679265"/>
                </a:cubicBezTo>
                <a:cubicBezTo>
                  <a:pt x="662845" y="707017"/>
                  <a:pt x="637506" y="694649"/>
                  <a:pt x="617899" y="676550"/>
                </a:cubicBezTo>
                <a:cubicBezTo>
                  <a:pt x="593767" y="654228"/>
                  <a:pt x="582605" y="626777"/>
                  <a:pt x="601610" y="596310"/>
                </a:cubicBezTo>
                <a:cubicBezTo>
                  <a:pt x="638411" y="536583"/>
                  <a:pt x="674610" y="476554"/>
                  <a:pt x="714428" y="419240"/>
                </a:cubicBezTo>
                <a:cubicBezTo>
                  <a:pt x="756358" y="358909"/>
                  <a:pt x="768725" y="310645"/>
                  <a:pt x="678229" y="288624"/>
                </a:cubicBezTo>
                <a:cubicBezTo>
                  <a:pt x="668577" y="286211"/>
                  <a:pt x="660130" y="280178"/>
                  <a:pt x="651081" y="276256"/>
                </a:cubicBezTo>
                <a:cubicBezTo>
                  <a:pt x="430068" y="175706"/>
                  <a:pt x="251088" y="224471"/>
                  <a:pt x="114138" y="422558"/>
                </a:cubicBezTo>
                <a:cubicBezTo>
                  <a:pt x="94530" y="450612"/>
                  <a:pt x="86386" y="512149"/>
                  <a:pt x="33597" y="478062"/>
                </a:cubicBezTo>
                <a:cubicBezTo>
                  <a:pt x="415" y="456645"/>
                  <a:pt x="-11350" y="408079"/>
                  <a:pt x="12782" y="369165"/>
                </a:cubicBezTo>
                <a:cubicBezTo>
                  <a:pt x="80956" y="258459"/>
                  <a:pt x="150940" y="148657"/>
                  <a:pt x="224241" y="41268"/>
                </a:cubicBezTo>
                <a:cubicBezTo>
                  <a:pt x="257122" y="-6996"/>
                  <a:pt x="307799" y="-8505"/>
                  <a:pt x="359080" y="14119"/>
                </a:cubicBezTo>
                <a:cubicBezTo>
                  <a:pt x="519258" y="85008"/>
                  <a:pt x="679738" y="155293"/>
                  <a:pt x="839614" y="227087"/>
                </a:cubicBezTo>
                <a:cubicBezTo>
                  <a:pt x="875812" y="243376"/>
                  <a:pt x="911709" y="263285"/>
                  <a:pt x="915932" y="323012"/>
                </a:cubicBezTo>
                <a:close/>
              </a:path>
            </a:pathLst>
          </a:custGeom>
          <a:solidFill>
            <a:srgbClr val="FFC000"/>
          </a:solidFill>
          <a:ln w="30116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Gráfico 41">
            <a:extLst>
              <a:ext uri="{FF2B5EF4-FFF2-40B4-BE49-F238E27FC236}">
                <a16:creationId xmlns:a16="http://schemas.microsoft.com/office/drawing/2014/main" id="{C427EFBF-74F1-4E3F-B2A2-A26AE20F3432}"/>
              </a:ext>
            </a:extLst>
          </p:cNvPr>
          <p:cNvSpPr/>
          <p:nvPr/>
        </p:nvSpPr>
        <p:spPr>
          <a:xfrm>
            <a:off x="8778346" y="228008"/>
            <a:ext cx="818149" cy="1304026"/>
          </a:xfrm>
          <a:custGeom>
            <a:avLst/>
            <a:gdLst>
              <a:gd name="connsiteX0" fmla="*/ 283 w 818149"/>
              <a:gd name="connsiteY0" fmla="*/ 891735 h 1304026"/>
              <a:gd name="connsiteX1" fmla="*/ 283 w 818149"/>
              <a:gd name="connsiteY1" fmla="*/ 637565 h 1304026"/>
              <a:gd name="connsiteX2" fmla="*/ 99639 w 818149"/>
              <a:gd name="connsiteY2" fmla="*/ 423569 h 1304026"/>
              <a:gd name="connsiteX3" fmla="*/ 122371 w 818149"/>
              <a:gd name="connsiteY3" fmla="*/ 313239 h 1304026"/>
              <a:gd name="connsiteX4" fmla="*/ 112181 w 818149"/>
              <a:gd name="connsiteY4" fmla="*/ 81802 h 1304026"/>
              <a:gd name="connsiteX5" fmla="*/ 207225 w 818149"/>
              <a:gd name="connsiteY5" fmla="*/ 1259 h 1304026"/>
              <a:gd name="connsiteX6" fmla="*/ 598376 w 818149"/>
              <a:gd name="connsiteY6" fmla="*/ 1259 h 1304026"/>
              <a:gd name="connsiteX7" fmla="*/ 698711 w 818149"/>
              <a:gd name="connsiteY7" fmla="*/ 106101 h 1304026"/>
              <a:gd name="connsiteX8" fmla="*/ 676567 w 818149"/>
              <a:gd name="connsiteY8" fmla="*/ 345574 h 1304026"/>
              <a:gd name="connsiteX9" fmla="*/ 703806 w 818149"/>
              <a:gd name="connsiteY9" fmla="*/ 417298 h 1304026"/>
              <a:gd name="connsiteX10" fmla="*/ 818055 w 818149"/>
              <a:gd name="connsiteY10" fmla="*/ 672643 h 1304026"/>
              <a:gd name="connsiteX11" fmla="*/ 816683 w 818149"/>
              <a:gd name="connsiteY11" fmla="*/ 1151784 h 1304026"/>
              <a:gd name="connsiteX12" fmla="*/ 669120 w 818149"/>
              <a:gd name="connsiteY12" fmla="*/ 1302091 h 1304026"/>
              <a:gd name="connsiteX13" fmla="*/ 141184 w 818149"/>
              <a:gd name="connsiteY13" fmla="*/ 1301699 h 1304026"/>
              <a:gd name="connsiteX14" fmla="*/ 675 w 818149"/>
              <a:gd name="connsiteY14" fmla="*/ 1155507 h 1304026"/>
              <a:gd name="connsiteX15" fmla="*/ 283 w 818149"/>
              <a:gd name="connsiteY15" fmla="*/ 891539 h 1304026"/>
              <a:gd name="connsiteX16" fmla="*/ 90820 w 818149"/>
              <a:gd name="connsiteY16" fmla="*/ 877429 h 1304026"/>
              <a:gd name="connsiteX17" fmla="*/ 91408 w 818149"/>
              <a:gd name="connsiteY17" fmla="*/ 877429 h 1304026"/>
              <a:gd name="connsiteX18" fmla="*/ 91408 w 818149"/>
              <a:gd name="connsiteY18" fmla="*/ 1131599 h 1304026"/>
              <a:gd name="connsiteX19" fmla="*/ 154510 w 818149"/>
              <a:gd name="connsiteY19" fmla="*/ 1211750 h 1304026"/>
              <a:gd name="connsiteX20" fmla="*/ 652855 w 818149"/>
              <a:gd name="connsiteY20" fmla="*/ 1211750 h 1304026"/>
              <a:gd name="connsiteX21" fmla="*/ 716936 w 818149"/>
              <a:gd name="connsiteY21" fmla="*/ 1164718 h 1304026"/>
              <a:gd name="connsiteX22" fmla="*/ 653639 w 818149"/>
              <a:gd name="connsiteY22" fmla="*/ 1123956 h 1304026"/>
              <a:gd name="connsiteX23" fmla="*/ 409267 w 818149"/>
              <a:gd name="connsiteY23" fmla="*/ 1122781 h 1304026"/>
              <a:gd name="connsiteX24" fmla="*/ 315007 w 818149"/>
              <a:gd name="connsiteY24" fmla="*/ 1028912 h 1304026"/>
              <a:gd name="connsiteX25" fmla="*/ 315007 w 818149"/>
              <a:gd name="connsiteY25" fmla="*/ 706350 h 1304026"/>
              <a:gd name="connsiteX26" fmla="*/ 415734 w 818149"/>
              <a:gd name="connsiteY26" fmla="*/ 608366 h 1304026"/>
              <a:gd name="connsiteX27" fmla="*/ 660106 w 818149"/>
              <a:gd name="connsiteY27" fmla="*/ 607386 h 1304026"/>
              <a:gd name="connsiteX28" fmla="*/ 708509 w 818149"/>
              <a:gd name="connsiteY28" fmla="*/ 568977 h 1304026"/>
              <a:gd name="connsiteX29" fmla="*/ 499216 w 818149"/>
              <a:gd name="connsiteY29" fmla="*/ 366542 h 1304026"/>
              <a:gd name="connsiteX30" fmla="*/ 207029 w 818149"/>
              <a:gd name="connsiteY30" fmla="*/ 449241 h 1304026"/>
              <a:gd name="connsiteX31" fmla="*/ 89644 w 818149"/>
              <a:gd name="connsiteY31" fmla="*/ 740644 h 1304026"/>
              <a:gd name="connsiteX32" fmla="*/ 90428 w 818149"/>
              <a:gd name="connsiteY32" fmla="*/ 877429 h 1304026"/>
              <a:gd name="connsiteX33" fmla="*/ 401625 w 818149"/>
              <a:gd name="connsiteY33" fmla="*/ 272478 h 1304026"/>
              <a:gd name="connsiteX34" fmla="*/ 529003 w 818149"/>
              <a:gd name="connsiteY34" fmla="*/ 273066 h 1304026"/>
              <a:gd name="connsiteX35" fmla="*/ 609350 w 818149"/>
              <a:gd name="connsiteY35" fmla="*/ 182137 h 1304026"/>
              <a:gd name="connsiteX36" fmla="*/ 530375 w 818149"/>
              <a:gd name="connsiteY36" fmla="*/ 89640 h 1304026"/>
              <a:gd name="connsiteX37" fmla="*/ 315007 w 818149"/>
              <a:gd name="connsiteY37" fmla="*/ 89052 h 1304026"/>
              <a:gd name="connsiteX38" fmla="*/ 204677 w 818149"/>
              <a:gd name="connsiteY38" fmla="*/ 190367 h 1304026"/>
              <a:gd name="connsiteX39" fmla="*/ 313439 w 818149"/>
              <a:gd name="connsiteY39" fmla="*/ 272674 h 1304026"/>
              <a:gd name="connsiteX40" fmla="*/ 401625 w 818149"/>
              <a:gd name="connsiteY40" fmla="*/ 272478 h 130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8149" h="1304026">
                <a:moveTo>
                  <a:pt x="283" y="891735"/>
                </a:moveTo>
                <a:cubicBezTo>
                  <a:pt x="283" y="807077"/>
                  <a:pt x="283" y="722223"/>
                  <a:pt x="283" y="637565"/>
                </a:cubicBezTo>
                <a:cubicBezTo>
                  <a:pt x="-109" y="550556"/>
                  <a:pt x="33990" y="475108"/>
                  <a:pt x="99639" y="423569"/>
                </a:cubicBezTo>
                <a:cubicBezTo>
                  <a:pt x="146475" y="386531"/>
                  <a:pt x="144515" y="363603"/>
                  <a:pt x="122371" y="313239"/>
                </a:cubicBezTo>
                <a:cubicBezTo>
                  <a:pt x="90428" y="240731"/>
                  <a:pt x="101207" y="159405"/>
                  <a:pt x="112181" y="81802"/>
                </a:cubicBezTo>
                <a:cubicBezTo>
                  <a:pt x="119432" y="29086"/>
                  <a:pt x="155294" y="1847"/>
                  <a:pt x="207225" y="1259"/>
                </a:cubicBezTo>
                <a:cubicBezTo>
                  <a:pt x="337543" y="-113"/>
                  <a:pt x="468057" y="-701"/>
                  <a:pt x="598376" y="1259"/>
                </a:cubicBezTo>
                <a:cubicBezTo>
                  <a:pt x="664417" y="2239"/>
                  <a:pt x="702826" y="37513"/>
                  <a:pt x="698711" y="106101"/>
                </a:cubicBezTo>
                <a:cubicBezTo>
                  <a:pt x="693812" y="186056"/>
                  <a:pt x="720267" y="269342"/>
                  <a:pt x="676567" y="345574"/>
                </a:cubicBezTo>
                <a:cubicBezTo>
                  <a:pt x="655990" y="381240"/>
                  <a:pt x="678722" y="399465"/>
                  <a:pt x="703806" y="417298"/>
                </a:cubicBezTo>
                <a:cubicBezTo>
                  <a:pt x="791600" y="480203"/>
                  <a:pt x="820015" y="567997"/>
                  <a:pt x="818055" y="672643"/>
                </a:cubicBezTo>
                <a:cubicBezTo>
                  <a:pt x="815116" y="832357"/>
                  <a:pt x="818447" y="992070"/>
                  <a:pt x="816683" y="1151784"/>
                </a:cubicBezTo>
                <a:cubicBezTo>
                  <a:pt x="815508" y="1259762"/>
                  <a:pt x="776706" y="1300523"/>
                  <a:pt x="669120" y="1302091"/>
                </a:cubicBezTo>
                <a:cubicBezTo>
                  <a:pt x="493141" y="1304639"/>
                  <a:pt x="316967" y="1304835"/>
                  <a:pt x="141184" y="1301699"/>
                </a:cubicBezTo>
                <a:cubicBezTo>
                  <a:pt x="40065" y="1299935"/>
                  <a:pt x="2243" y="1257410"/>
                  <a:pt x="675" y="1155507"/>
                </a:cubicBezTo>
                <a:cubicBezTo>
                  <a:pt x="-696" y="1067518"/>
                  <a:pt x="479" y="979528"/>
                  <a:pt x="283" y="891539"/>
                </a:cubicBezTo>
                <a:close/>
                <a:moveTo>
                  <a:pt x="90820" y="877429"/>
                </a:moveTo>
                <a:cubicBezTo>
                  <a:pt x="90820" y="877429"/>
                  <a:pt x="91212" y="877429"/>
                  <a:pt x="91408" y="877429"/>
                </a:cubicBezTo>
                <a:cubicBezTo>
                  <a:pt x="91408" y="962087"/>
                  <a:pt x="91408" y="1046941"/>
                  <a:pt x="91408" y="1131599"/>
                </a:cubicBezTo>
                <a:cubicBezTo>
                  <a:pt x="91408" y="1175300"/>
                  <a:pt x="102382" y="1211554"/>
                  <a:pt x="154510" y="1211750"/>
                </a:cubicBezTo>
                <a:cubicBezTo>
                  <a:pt x="320690" y="1212730"/>
                  <a:pt x="486870" y="1212338"/>
                  <a:pt x="652855" y="1211750"/>
                </a:cubicBezTo>
                <a:cubicBezTo>
                  <a:pt x="684601" y="1211750"/>
                  <a:pt x="714976" y="1199600"/>
                  <a:pt x="716936" y="1164718"/>
                </a:cubicBezTo>
                <a:cubicBezTo>
                  <a:pt x="719484" y="1121605"/>
                  <a:pt x="681858" y="1124544"/>
                  <a:pt x="653639" y="1123956"/>
                </a:cubicBezTo>
                <a:cubicBezTo>
                  <a:pt x="572116" y="1122389"/>
                  <a:pt x="490790" y="1122193"/>
                  <a:pt x="409267" y="1122781"/>
                </a:cubicBezTo>
                <a:cubicBezTo>
                  <a:pt x="345186" y="1123173"/>
                  <a:pt x="313439" y="1096521"/>
                  <a:pt x="315007" y="1028912"/>
                </a:cubicBezTo>
                <a:cubicBezTo>
                  <a:pt x="317555" y="921522"/>
                  <a:pt x="317555" y="813936"/>
                  <a:pt x="315007" y="706350"/>
                </a:cubicBezTo>
                <a:cubicBezTo>
                  <a:pt x="313439" y="634430"/>
                  <a:pt x="346950" y="606798"/>
                  <a:pt x="415734" y="608366"/>
                </a:cubicBezTo>
                <a:cubicBezTo>
                  <a:pt x="497061" y="610130"/>
                  <a:pt x="578583" y="609150"/>
                  <a:pt x="660106" y="607386"/>
                </a:cubicBezTo>
                <a:cubicBezTo>
                  <a:pt x="683426" y="606798"/>
                  <a:pt x="718112" y="614441"/>
                  <a:pt x="708509" y="568977"/>
                </a:cubicBezTo>
                <a:cubicBezTo>
                  <a:pt x="702630" y="541149"/>
                  <a:pt x="527436" y="364191"/>
                  <a:pt x="499216" y="366542"/>
                </a:cubicBezTo>
                <a:cubicBezTo>
                  <a:pt x="398097" y="374577"/>
                  <a:pt x="296978" y="332248"/>
                  <a:pt x="207029" y="449241"/>
                </a:cubicBezTo>
                <a:cubicBezTo>
                  <a:pt x="135109" y="542913"/>
                  <a:pt x="76907" y="620712"/>
                  <a:pt x="89644" y="740644"/>
                </a:cubicBezTo>
                <a:cubicBezTo>
                  <a:pt x="94544" y="785717"/>
                  <a:pt x="90428" y="831769"/>
                  <a:pt x="90428" y="877429"/>
                </a:cubicBezTo>
                <a:close/>
                <a:moveTo>
                  <a:pt x="401625" y="272478"/>
                </a:moveTo>
                <a:cubicBezTo>
                  <a:pt x="444149" y="272478"/>
                  <a:pt x="486674" y="269930"/>
                  <a:pt x="529003" y="273066"/>
                </a:cubicBezTo>
                <a:cubicBezTo>
                  <a:pt x="598180" y="278357"/>
                  <a:pt x="609938" y="240143"/>
                  <a:pt x="609350" y="182137"/>
                </a:cubicBezTo>
                <a:cubicBezTo>
                  <a:pt x="608762" y="125894"/>
                  <a:pt x="601119" y="85917"/>
                  <a:pt x="530375" y="89640"/>
                </a:cubicBezTo>
                <a:cubicBezTo>
                  <a:pt x="458651" y="93364"/>
                  <a:pt x="386339" y="94931"/>
                  <a:pt x="315007" y="89052"/>
                </a:cubicBezTo>
                <a:cubicBezTo>
                  <a:pt x="236620" y="82585"/>
                  <a:pt x="205265" y="107081"/>
                  <a:pt x="204677" y="190367"/>
                </a:cubicBezTo>
                <a:cubicBezTo>
                  <a:pt x="203893" y="278749"/>
                  <a:pt x="256021" y="273654"/>
                  <a:pt x="313439" y="272674"/>
                </a:cubicBezTo>
                <a:cubicBezTo>
                  <a:pt x="342834" y="272282"/>
                  <a:pt x="372229" y="272674"/>
                  <a:pt x="401625" y="272478"/>
                </a:cubicBezTo>
                <a:close/>
              </a:path>
            </a:pathLst>
          </a:custGeom>
          <a:solidFill>
            <a:srgbClr val="FFC000"/>
          </a:solidFill>
          <a:ln w="1950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7EF1B9CD-CC07-4CDB-98D7-C0A0317A0B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957" y="1117622"/>
            <a:ext cx="3819377" cy="2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15;p33">
            <a:extLst>
              <a:ext uri="{FF2B5EF4-FFF2-40B4-BE49-F238E27FC236}">
                <a16:creationId xmlns:a16="http://schemas.microsoft.com/office/drawing/2014/main" id="{6845D52B-CA0C-4F7E-AC34-D0AAB46E89D6}"/>
              </a:ext>
            </a:extLst>
          </p:cNvPr>
          <p:cNvSpPr/>
          <p:nvPr/>
        </p:nvSpPr>
        <p:spPr>
          <a:xfrm rot="5400000">
            <a:off x="-779000" y="779000"/>
            <a:ext cx="3643600" cy="2085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2927C-2C5A-828A-BCB7-7A53A7D03EAD}"/>
              </a:ext>
            </a:extLst>
          </p:cNvPr>
          <p:cNvSpPr txBox="1"/>
          <p:nvPr/>
        </p:nvSpPr>
        <p:spPr>
          <a:xfrm>
            <a:off x="818713" y="901700"/>
            <a:ext cx="114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rPr>
              <a:t>شور</a:t>
            </a:r>
            <a:endParaRPr lang="en-US" sz="1600" b="1" dirty="0">
              <a:latin typeface="Arimo Bold" panose="020B0704020202020204" pitchFamily="34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21370-E4D8-EC71-9AFE-DCAA206F5363}"/>
              </a:ext>
            </a:extLst>
          </p:cNvPr>
          <p:cNvSpPr/>
          <p:nvPr/>
        </p:nvSpPr>
        <p:spPr>
          <a:xfrm>
            <a:off x="2547645" y="2580956"/>
            <a:ext cx="644526" cy="78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2589D-8736-E1E1-66D6-4E4B3581668D}"/>
              </a:ext>
            </a:extLst>
          </p:cNvPr>
          <p:cNvGrpSpPr/>
          <p:nvPr/>
        </p:nvGrpSpPr>
        <p:grpSpPr>
          <a:xfrm>
            <a:off x="799663" y="1883568"/>
            <a:ext cx="2447924" cy="711591"/>
            <a:chOff x="3122285" y="1698974"/>
            <a:chExt cx="2447924" cy="7115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45C00D-DB9A-7ABF-AEF6-9AF74EE45DF0}"/>
                </a:ext>
              </a:extLst>
            </p:cNvPr>
            <p:cNvSpPr txBox="1"/>
            <p:nvPr/>
          </p:nvSpPr>
          <p:spPr>
            <a:xfrm>
              <a:off x="3122285" y="1702679"/>
              <a:ext cx="2447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4000" b="1" dirty="0">
                  <a:latin typeface="Arimo Bold" panose="020B0704020202020204" pitchFamily="34" charset="0"/>
                  <a:ea typeface="Arimo Bold" panose="020B0704020202020204" pitchFamily="34" charset="0"/>
                  <a:cs typeface="B Nazanin" panose="00000400000000000000" pitchFamily="2" charset="-78"/>
                </a:rPr>
                <a:t>شور</a:t>
              </a:r>
              <a:endParaRPr lang="en-US" sz="4000" b="1" dirty="0">
                <a:latin typeface="Arimo Bold" panose="020B0704020202020204" pitchFamily="34" charset="0"/>
                <a:ea typeface="Arimo Bold" panose="020B0704020202020204" pitchFamily="34" charset="0"/>
                <a:cs typeface="B Nazanin" panose="00000400000000000000" pitchFamily="2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B3A110-3EF6-532F-2931-A575D17C0070}"/>
                </a:ext>
              </a:extLst>
            </p:cNvPr>
            <p:cNvGrpSpPr/>
            <p:nvPr/>
          </p:nvGrpSpPr>
          <p:grpSpPr>
            <a:xfrm>
              <a:off x="5192530" y="1698974"/>
              <a:ext cx="185799" cy="276999"/>
              <a:chOff x="3666456" y="1368833"/>
              <a:chExt cx="185799" cy="27699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27ABD12-8B6E-07AE-7207-EE7A110CDEB6}"/>
                  </a:ext>
                </a:extLst>
              </p:cNvPr>
              <p:cNvSpPr/>
              <p:nvPr/>
            </p:nvSpPr>
            <p:spPr>
              <a:xfrm>
                <a:off x="3666456" y="1416971"/>
                <a:ext cx="175962" cy="17596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692514-48D0-F657-F1B7-3A4622B41307}"/>
                  </a:ext>
                </a:extLst>
              </p:cNvPr>
              <p:cNvSpPr txBox="1"/>
              <p:nvPr/>
            </p:nvSpPr>
            <p:spPr>
              <a:xfrm>
                <a:off x="3675980" y="1368833"/>
                <a:ext cx="1762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sz="1200" b="1" dirty="0">
                    <a:latin typeface="Arimo Bold" panose="020B0704020202020204" pitchFamily="34" charset="0"/>
                    <a:ea typeface="Arimo Bold" panose="020B0704020202020204" pitchFamily="34" charset="0"/>
                    <a:cs typeface="B Nazanin" panose="00000400000000000000" pitchFamily="2" charset="-78"/>
                  </a:rPr>
                  <a:t>P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61A768-B42C-46E2-CC7B-D4B36193B538}"/>
              </a:ext>
            </a:extLst>
          </p:cNvPr>
          <p:cNvSpPr txBox="1"/>
          <p:nvPr/>
        </p:nvSpPr>
        <p:spPr>
          <a:xfrm>
            <a:off x="820658" y="3127528"/>
            <a:ext cx="215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عنوان متن در اینجا</a:t>
            </a:r>
            <a:endParaRPr lang="en-US" sz="1600" dirty="0">
              <a:latin typeface="Abril Fatface" panose="02000503000000020003" pitchFamily="2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93F15-7E29-B502-DDA6-414B300E3817}"/>
              </a:ext>
            </a:extLst>
          </p:cNvPr>
          <p:cNvSpPr txBox="1"/>
          <p:nvPr/>
        </p:nvSpPr>
        <p:spPr>
          <a:xfrm>
            <a:off x="818713" y="3466082"/>
            <a:ext cx="318075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حداقل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A7809-CE69-EB98-60C0-7B4D42A6A1F8}"/>
              </a:ext>
            </a:extLst>
          </p:cNvPr>
          <p:cNvSpPr txBox="1"/>
          <p:nvPr/>
        </p:nvSpPr>
        <p:spPr>
          <a:xfrm>
            <a:off x="4853989" y="3816019"/>
            <a:ext cx="3180750" cy="65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بیمار، پیگیری پزشک مهم است، اما زمان درد و رنج بسیار است. برای رسیدن به کوچکترین جزئیات، هیچ کس نمی تواند هیچ نوع کاری را انجام دهد جز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ED7D96-D6F5-7C5C-0E78-2F1A277FD583}"/>
              </a:ext>
            </a:extLst>
          </p:cNvPr>
          <p:cNvSpPr txBox="1"/>
          <p:nvPr/>
        </p:nvSpPr>
        <p:spPr>
          <a:xfrm>
            <a:off x="4853989" y="5044107"/>
            <a:ext cx="336550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حداقل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86944-1C01-A1A5-C890-7D5CC0F374F1}"/>
              </a:ext>
            </a:extLst>
          </p:cNvPr>
          <p:cNvSpPr txBox="1"/>
          <p:nvPr/>
        </p:nvSpPr>
        <p:spPr>
          <a:xfrm>
            <a:off x="8448303" y="3816019"/>
            <a:ext cx="3162737" cy="85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رسیدن به کوچکترین جزئیات، هیچ کس نباید هیچ نوع کاری را تمرین کند، مگر اینکه از آن بهره ای ببرد.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7ABBFD-782E-46CE-9124-E90710BF2EB8}"/>
              </a:ext>
            </a:extLst>
          </p:cNvPr>
          <p:cNvSpPr/>
          <p:nvPr/>
        </p:nvSpPr>
        <p:spPr>
          <a:xfrm>
            <a:off x="0" y="6727880"/>
            <a:ext cx="12192000" cy="13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759FC0F9-2F25-42E6-9D0B-5ABF1AFA1061}"/>
              </a:ext>
            </a:extLst>
          </p:cNvPr>
          <p:cNvSpPr txBox="1"/>
          <p:nvPr/>
        </p:nvSpPr>
        <p:spPr>
          <a:xfrm>
            <a:off x="832783" y="4290619"/>
            <a:ext cx="318075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حداقل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E1FBA23B-070C-4D5D-97FE-E211F66CA721}"/>
              </a:ext>
            </a:extLst>
          </p:cNvPr>
          <p:cNvSpPr txBox="1"/>
          <p:nvPr/>
        </p:nvSpPr>
        <p:spPr>
          <a:xfrm>
            <a:off x="799663" y="5231343"/>
            <a:ext cx="318075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 مهم است که بیمار دنبالش باشد، اما در چنین زمانی اتفاق می افتد که کار و درد زیاد است. برای حداقل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715B506-D59B-4EAD-9469-CD13DCBDDEF0}"/>
              </a:ext>
            </a:extLst>
          </p:cNvPr>
          <p:cNvSpPr/>
          <p:nvPr/>
        </p:nvSpPr>
        <p:spPr>
          <a:xfrm>
            <a:off x="4853989" y="1165254"/>
            <a:ext cx="6861089" cy="4714728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473EE8F1-4BAB-430E-98E1-704DE7DE7E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CF0D4461-2A25-4F3A-8E4F-D2ACF8E114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160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3B57F-EC05-F551-63A5-8ADA5369B5F9}"/>
              </a:ext>
            </a:extLst>
          </p:cNvPr>
          <p:cNvSpPr txBox="1"/>
          <p:nvPr/>
        </p:nvSpPr>
        <p:spPr>
          <a:xfrm>
            <a:off x="599956" y="1268821"/>
            <a:ext cx="37782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400" dirty="0">
                <a:latin typeface="Abril Fatface" panose="02000503000000020003" pitchFamily="2" charset="0"/>
                <a:ea typeface="Arimo" panose="020B0604020202020204" pitchFamily="34" charset="0"/>
                <a:cs typeface="B Nazanin" panose="00000400000000000000" pitchFamily="2" charset="-78"/>
              </a:rPr>
              <a:t>"سخت کار کن و</a:t>
            </a:r>
          </a:p>
          <a:p>
            <a:pPr algn="r" rtl="1">
              <a:lnSpc>
                <a:spcPts val="3600"/>
              </a:lnSpc>
            </a:pPr>
            <a:r>
              <a:rPr lang="fa-IR" sz="3400" dirty="0">
                <a:latin typeface="Abril Fatface" panose="02000503000000020003" pitchFamily="2" charset="0"/>
                <a:ea typeface="Arimo" panose="020B0604020202020204" pitchFamily="34" charset="0"/>
                <a:cs typeface="B Nazanin" panose="00000400000000000000" pitchFamily="2" charset="-78"/>
              </a:rPr>
              <a:t>به موفقیت دست پیدا کن”</a:t>
            </a:r>
            <a:endParaRPr lang="en-US" sz="3400" dirty="0">
              <a:latin typeface="Abril Fatface" panose="02000503000000020003" pitchFamily="2" charset="0"/>
              <a:ea typeface="Arimo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Google Shape;156;p44">
            <a:extLst>
              <a:ext uri="{FF2B5EF4-FFF2-40B4-BE49-F238E27FC236}">
                <a16:creationId xmlns:a16="http://schemas.microsoft.com/office/drawing/2014/main" id="{26848A09-EDD8-784C-D869-EBD0BDF97181}"/>
              </a:ext>
            </a:extLst>
          </p:cNvPr>
          <p:cNvSpPr txBox="1"/>
          <p:nvPr/>
        </p:nvSpPr>
        <p:spPr>
          <a:xfrm>
            <a:off x="10668000" y="533990"/>
            <a:ext cx="75882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rtl="1"/>
            <a:r>
              <a:rPr lang="fa-I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704020202090204" pitchFamily="34" charset="0"/>
                <a:ea typeface="Arimo" panose="020B0704020202090204" pitchFamily="34" charset="0"/>
                <a:cs typeface="B Nazanin" panose="00000400000000000000" pitchFamily="2" charset="-78"/>
                <a:sym typeface="Philosopher"/>
              </a:rPr>
              <a:t>بودن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mo" panose="020B0704020202090204" pitchFamily="34" charset="0"/>
              <a:ea typeface="Arimo" panose="020B0704020202090204" pitchFamily="34" charset="0"/>
              <a:cs typeface="B Nazanin" panose="00000400000000000000" pitchFamily="2" charset="-78"/>
              <a:sym typeface="Philosoph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4D289-FA72-55FF-E3D4-27F302596CD8}"/>
              </a:ext>
            </a:extLst>
          </p:cNvPr>
          <p:cNvSpPr txBox="1"/>
          <p:nvPr/>
        </p:nvSpPr>
        <p:spPr>
          <a:xfrm>
            <a:off x="697990" y="4393587"/>
            <a:ext cx="3180750" cy="65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بیمار، پیگیری پزشک مهم است، اما زمان درد و رنج بسیار است. برای رسیدن به کوچکترین جزئیات، هیچ کس نمی تواند هیچ نوع کاری را انجام دهد جز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E006B-EEE4-4212-2EBB-23BFEF862656}"/>
              </a:ext>
            </a:extLst>
          </p:cNvPr>
          <p:cNvSpPr/>
          <p:nvPr/>
        </p:nvSpPr>
        <p:spPr>
          <a:xfrm>
            <a:off x="9985406" y="4002607"/>
            <a:ext cx="462919" cy="78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34966-98E0-E177-24FD-F1A48DCBBF13}"/>
              </a:ext>
            </a:extLst>
          </p:cNvPr>
          <p:cNvSpPr txBox="1"/>
          <p:nvPr/>
        </p:nvSpPr>
        <p:spPr>
          <a:xfrm>
            <a:off x="9889966" y="4301129"/>
            <a:ext cx="1867892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بیمار، پیگیری پزشک مهم است، اما زمان درد و رنج بسیار است. برای رسیدن به کوچکترین جزئیات، هیچ کس نمی تواند هیچ نوع کاری را انجام دهد جز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594FA-98A9-82B0-C5C7-444A131CF52D}"/>
              </a:ext>
            </a:extLst>
          </p:cNvPr>
          <p:cNvSpPr txBox="1"/>
          <p:nvPr/>
        </p:nvSpPr>
        <p:spPr>
          <a:xfrm>
            <a:off x="9815608" y="2738424"/>
            <a:ext cx="215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rPr>
              <a:t>قالب پاورپوینت</a:t>
            </a:r>
            <a:endParaRPr lang="en-US" sz="1600" dirty="0">
              <a:latin typeface="Abril Fatface" panose="02000503000000020003" pitchFamily="2" charset="0"/>
              <a:ea typeface="Arimo Bold" panose="020B07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BAFACCC-D89E-4F4D-A57E-2A0627803DE1}"/>
              </a:ext>
            </a:extLst>
          </p:cNvPr>
          <p:cNvSpPr txBox="1"/>
          <p:nvPr/>
        </p:nvSpPr>
        <p:spPr>
          <a:xfrm>
            <a:off x="9779109" y="649946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479E7A69-1A6E-4CF2-94B8-A2519BF26501}"/>
              </a:ext>
            </a:extLst>
          </p:cNvPr>
          <p:cNvSpPr txBox="1"/>
          <p:nvPr/>
        </p:nvSpPr>
        <p:spPr>
          <a:xfrm>
            <a:off x="697990" y="5335405"/>
            <a:ext cx="3180750" cy="65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rPr>
              <a:t>مراقبت از بیمار، پیگیری پزشک مهم است، اما زمان درد و رنج بسیار است. برای رسیدن به کوچکترین جزئیات، هیچ کس نمی تواند هیچ نوع کاری را انجام دهد جز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61B6F76-BE92-45D7-842D-D285F9218875}"/>
              </a:ext>
            </a:extLst>
          </p:cNvPr>
          <p:cNvSpPr/>
          <p:nvPr/>
        </p:nvSpPr>
        <p:spPr>
          <a:xfrm>
            <a:off x="0" y="6727880"/>
            <a:ext cx="12192000" cy="13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C9892AF-5975-47D4-824E-D19EB8830F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238" y="1312508"/>
            <a:ext cx="4929241" cy="4929241"/>
          </a:xfr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DAE31953-68F5-434E-8392-B44DD8A48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748" y="2513698"/>
            <a:ext cx="3633561" cy="1645555"/>
          </a:xfr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48AAD9E9-87CB-45CA-BD81-44385ABBB94E}"/>
              </a:ext>
            </a:extLst>
          </p:cNvPr>
          <p:cNvGrpSpPr/>
          <p:nvPr/>
        </p:nvGrpSpPr>
        <p:grpSpPr>
          <a:xfrm>
            <a:off x="11531924" y="6029822"/>
            <a:ext cx="595877" cy="731119"/>
            <a:chOff x="11536013" y="6054845"/>
            <a:chExt cx="511184" cy="627204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FE4E91CF-2E53-4D36-B12D-8B9D5A1856E5}"/>
                </a:ext>
              </a:extLst>
            </p:cNvPr>
            <p:cNvSpPr/>
            <p:nvPr/>
          </p:nvSpPr>
          <p:spPr>
            <a:xfrm>
              <a:off x="11536013" y="6054845"/>
              <a:ext cx="451079" cy="238080"/>
            </a:xfrm>
            <a:custGeom>
              <a:avLst/>
              <a:gdLst>
                <a:gd name="connsiteX0" fmla="*/ 221866 w 451079"/>
                <a:gd name="connsiteY0" fmla="*/ 640 h 238080"/>
                <a:gd name="connsiteX1" fmla="*/ 402460 w 451079"/>
                <a:gd name="connsiteY1" fmla="*/ 32454 h 238080"/>
                <a:gd name="connsiteX2" fmla="*/ 450562 w 451079"/>
                <a:gd name="connsiteY2" fmla="*/ 141229 h 238080"/>
                <a:gd name="connsiteX3" fmla="*/ 402556 w 451079"/>
                <a:gd name="connsiteY3" fmla="*/ 203618 h 238080"/>
                <a:gd name="connsiteX4" fmla="*/ 46892 w 451079"/>
                <a:gd name="connsiteY4" fmla="*/ 202666 h 238080"/>
                <a:gd name="connsiteX5" fmla="*/ 220 w 451079"/>
                <a:gd name="connsiteY5" fmla="*/ 133609 h 238080"/>
                <a:gd name="connsiteX6" fmla="*/ 50035 w 451079"/>
                <a:gd name="connsiteY6" fmla="*/ 31025 h 238080"/>
                <a:gd name="connsiteX7" fmla="*/ 221866 w 451079"/>
                <a:gd name="connsiteY7" fmla="*/ 640 h 2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079" h="238080">
                  <a:moveTo>
                    <a:pt x="221866" y="640"/>
                  </a:moveTo>
                  <a:cubicBezTo>
                    <a:pt x="287303" y="-1074"/>
                    <a:pt x="345596" y="9213"/>
                    <a:pt x="402460" y="32454"/>
                  </a:cubicBezTo>
                  <a:cubicBezTo>
                    <a:pt x="455324" y="54076"/>
                    <a:pt x="445418" y="100653"/>
                    <a:pt x="450562" y="141229"/>
                  </a:cubicBezTo>
                  <a:cubicBezTo>
                    <a:pt x="455038" y="176377"/>
                    <a:pt x="429797" y="192855"/>
                    <a:pt x="402556" y="203618"/>
                  </a:cubicBezTo>
                  <a:cubicBezTo>
                    <a:pt x="284065" y="250386"/>
                    <a:pt x="165002" y="249052"/>
                    <a:pt x="46892" y="202666"/>
                  </a:cubicBezTo>
                  <a:cubicBezTo>
                    <a:pt x="17936" y="191236"/>
                    <a:pt x="-2352" y="171424"/>
                    <a:pt x="220" y="133609"/>
                  </a:cubicBezTo>
                  <a:cubicBezTo>
                    <a:pt x="3172" y="91509"/>
                    <a:pt x="1458" y="50551"/>
                    <a:pt x="50035" y="31025"/>
                  </a:cubicBezTo>
                  <a:cubicBezTo>
                    <a:pt x="106804" y="8260"/>
                    <a:pt x="165288" y="-2884"/>
                    <a:pt x="221866" y="6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2BCC2C5-FDF2-44BE-8E57-4C1CBA62B220}"/>
                </a:ext>
              </a:extLst>
            </p:cNvPr>
            <p:cNvSpPr/>
            <p:nvPr/>
          </p:nvSpPr>
          <p:spPr>
            <a:xfrm>
              <a:off x="11558806" y="6273026"/>
              <a:ext cx="319590" cy="377097"/>
            </a:xfrm>
            <a:custGeom>
              <a:avLst/>
              <a:gdLst>
                <a:gd name="connsiteX0" fmla="*/ 318803 w 319590"/>
                <a:gd name="connsiteY0" fmla="*/ 142028 h 377097"/>
                <a:gd name="connsiteX1" fmla="*/ 318994 w 319590"/>
                <a:gd name="connsiteY1" fmla="*/ 175270 h 377097"/>
                <a:gd name="connsiteX2" fmla="*/ 267464 w 319590"/>
                <a:gd name="connsiteY2" fmla="*/ 227277 h 377097"/>
                <a:gd name="connsiteX3" fmla="*/ 166308 w 319590"/>
                <a:gd name="connsiteY3" fmla="*/ 266806 h 377097"/>
                <a:gd name="connsiteX4" fmla="*/ 91156 w 319590"/>
                <a:gd name="connsiteY4" fmla="*/ 270044 h 377097"/>
                <a:gd name="connsiteX5" fmla="*/ 54770 w 319590"/>
                <a:gd name="connsiteY5" fmla="*/ 273664 h 377097"/>
                <a:gd name="connsiteX6" fmla="*/ 75725 w 319590"/>
                <a:gd name="connsiteY6" fmla="*/ 315193 h 377097"/>
                <a:gd name="connsiteX7" fmla="*/ 134114 w 319590"/>
                <a:gd name="connsiteY7" fmla="*/ 334814 h 377097"/>
                <a:gd name="connsiteX8" fmla="*/ 152878 w 319590"/>
                <a:gd name="connsiteY8" fmla="*/ 367961 h 377097"/>
                <a:gd name="connsiteX9" fmla="*/ 124779 w 319590"/>
                <a:gd name="connsiteY9" fmla="*/ 372914 h 377097"/>
                <a:gd name="connsiteX10" fmla="*/ 8384 w 319590"/>
                <a:gd name="connsiteY10" fmla="*/ 236135 h 377097"/>
                <a:gd name="connsiteX11" fmla="*/ 859 w 319590"/>
                <a:gd name="connsiteY11" fmla="*/ 27252 h 377097"/>
                <a:gd name="connsiteX12" fmla="*/ 7907 w 319590"/>
                <a:gd name="connsiteY12" fmla="*/ 1725 h 377097"/>
                <a:gd name="connsiteX13" fmla="*/ 33339 w 319590"/>
                <a:gd name="connsiteY13" fmla="*/ 9821 h 377097"/>
                <a:gd name="connsiteX14" fmla="*/ 238317 w 319590"/>
                <a:gd name="connsiteY14" fmla="*/ 65923 h 377097"/>
                <a:gd name="connsiteX15" fmla="*/ 318899 w 319590"/>
                <a:gd name="connsiteY15" fmla="*/ 142028 h 3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590" h="377097">
                  <a:moveTo>
                    <a:pt x="318803" y="142028"/>
                  </a:moveTo>
                  <a:cubicBezTo>
                    <a:pt x="318803" y="153077"/>
                    <a:pt x="317851" y="164317"/>
                    <a:pt x="318994" y="175270"/>
                  </a:cubicBezTo>
                  <a:cubicBezTo>
                    <a:pt x="322994" y="214037"/>
                    <a:pt x="306992" y="231182"/>
                    <a:pt x="267464" y="227277"/>
                  </a:cubicBezTo>
                  <a:cubicBezTo>
                    <a:pt x="227554" y="223372"/>
                    <a:pt x="193454" y="233563"/>
                    <a:pt x="166308" y="266806"/>
                  </a:cubicBezTo>
                  <a:cubicBezTo>
                    <a:pt x="144591" y="293476"/>
                    <a:pt x="116397" y="271854"/>
                    <a:pt x="91156" y="270044"/>
                  </a:cubicBezTo>
                  <a:cubicBezTo>
                    <a:pt x="78392" y="269092"/>
                    <a:pt x="62390" y="253947"/>
                    <a:pt x="54770" y="273664"/>
                  </a:cubicBezTo>
                  <a:cubicBezTo>
                    <a:pt x="47722" y="291856"/>
                    <a:pt x="55913" y="308144"/>
                    <a:pt x="75725" y="315193"/>
                  </a:cubicBezTo>
                  <a:cubicBezTo>
                    <a:pt x="95061" y="322146"/>
                    <a:pt x="114683" y="328337"/>
                    <a:pt x="134114" y="334814"/>
                  </a:cubicBezTo>
                  <a:cubicBezTo>
                    <a:pt x="150401" y="340243"/>
                    <a:pt x="157450" y="352721"/>
                    <a:pt x="152878" y="367961"/>
                  </a:cubicBezTo>
                  <a:cubicBezTo>
                    <a:pt x="148115" y="383773"/>
                    <a:pt x="134971" y="374629"/>
                    <a:pt x="124779" y="372914"/>
                  </a:cubicBezTo>
                  <a:cubicBezTo>
                    <a:pt x="27243" y="356722"/>
                    <a:pt x="8003" y="335005"/>
                    <a:pt x="8384" y="236135"/>
                  </a:cubicBezTo>
                  <a:cubicBezTo>
                    <a:pt x="8669" y="166412"/>
                    <a:pt x="7050" y="96784"/>
                    <a:pt x="859" y="27252"/>
                  </a:cubicBezTo>
                  <a:cubicBezTo>
                    <a:pt x="2" y="18203"/>
                    <a:pt x="-2380" y="6773"/>
                    <a:pt x="7907" y="1725"/>
                  </a:cubicBezTo>
                  <a:cubicBezTo>
                    <a:pt x="17337" y="-2847"/>
                    <a:pt x="27243" y="2296"/>
                    <a:pt x="33339" y="9821"/>
                  </a:cubicBezTo>
                  <a:cubicBezTo>
                    <a:pt x="88298" y="77544"/>
                    <a:pt x="165641" y="69257"/>
                    <a:pt x="238317" y="65923"/>
                  </a:cubicBezTo>
                  <a:cubicBezTo>
                    <a:pt x="319184" y="62209"/>
                    <a:pt x="318994" y="58208"/>
                    <a:pt x="318899" y="1420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2C7176E-4399-4348-8F67-D22B7F050F1B}"/>
                </a:ext>
              </a:extLst>
            </p:cNvPr>
            <p:cNvSpPr/>
            <p:nvPr/>
          </p:nvSpPr>
          <p:spPr>
            <a:xfrm>
              <a:off x="11729835" y="6521325"/>
              <a:ext cx="317362" cy="160724"/>
            </a:xfrm>
            <a:custGeom>
              <a:avLst/>
              <a:gdLst>
                <a:gd name="connsiteX0" fmla="*/ 149965 w 317362"/>
                <a:gd name="connsiteY0" fmla="*/ 159667 h 160724"/>
                <a:gd name="connsiteX1" fmla="*/ 78623 w 317362"/>
                <a:gd name="connsiteY1" fmla="*/ 159571 h 160724"/>
                <a:gd name="connsiteX2" fmla="*/ 41 w 317362"/>
                <a:gd name="connsiteY2" fmla="*/ 77656 h 160724"/>
                <a:gd name="connsiteX3" fmla="*/ 78337 w 317362"/>
                <a:gd name="connsiteY3" fmla="*/ 980 h 160724"/>
                <a:gd name="connsiteX4" fmla="*/ 235404 w 317362"/>
                <a:gd name="connsiteY4" fmla="*/ 980 h 160724"/>
                <a:gd name="connsiteX5" fmla="*/ 317319 w 317362"/>
                <a:gd name="connsiteY5" fmla="*/ 81847 h 160724"/>
                <a:gd name="connsiteX6" fmla="*/ 235785 w 317362"/>
                <a:gd name="connsiteY6" fmla="*/ 160048 h 160724"/>
                <a:gd name="connsiteX7" fmla="*/ 150155 w 317362"/>
                <a:gd name="connsiteY7" fmla="*/ 160333 h 160724"/>
                <a:gd name="connsiteX8" fmla="*/ 150155 w 317362"/>
                <a:gd name="connsiteY8" fmla="*/ 159762 h 160724"/>
                <a:gd name="connsiteX9" fmla="*/ 209020 w 317362"/>
                <a:gd name="connsiteY9" fmla="*/ 124615 h 160724"/>
                <a:gd name="connsiteX10" fmla="*/ 276266 w 317362"/>
                <a:gd name="connsiteY10" fmla="*/ 82609 h 160724"/>
                <a:gd name="connsiteX11" fmla="*/ 219974 w 317362"/>
                <a:gd name="connsiteY11" fmla="*/ 35651 h 160724"/>
                <a:gd name="connsiteX12" fmla="*/ 174349 w 317362"/>
                <a:gd name="connsiteY12" fmla="*/ 77561 h 160724"/>
                <a:gd name="connsiteX13" fmla="*/ 209020 w 317362"/>
                <a:gd name="connsiteY13" fmla="*/ 124615 h 16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362" h="160724">
                  <a:moveTo>
                    <a:pt x="149965" y="159667"/>
                  </a:moveTo>
                  <a:cubicBezTo>
                    <a:pt x="126152" y="159667"/>
                    <a:pt x="102340" y="160333"/>
                    <a:pt x="78623" y="159571"/>
                  </a:cubicBezTo>
                  <a:cubicBezTo>
                    <a:pt x="29759" y="157952"/>
                    <a:pt x="-1292" y="125281"/>
                    <a:pt x="41" y="77656"/>
                  </a:cubicBezTo>
                  <a:cubicBezTo>
                    <a:pt x="1375" y="31079"/>
                    <a:pt x="30331" y="1837"/>
                    <a:pt x="78337" y="980"/>
                  </a:cubicBezTo>
                  <a:cubicBezTo>
                    <a:pt x="130629" y="28"/>
                    <a:pt x="183112" y="-639"/>
                    <a:pt x="235404" y="980"/>
                  </a:cubicBezTo>
                  <a:cubicBezTo>
                    <a:pt x="284839" y="2504"/>
                    <a:pt x="318748" y="37651"/>
                    <a:pt x="317319" y="81847"/>
                  </a:cubicBezTo>
                  <a:cubicBezTo>
                    <a:pt x="315986" y="121757"/>
                    <a:pt x="279124" y="157952"/>
                    <a:pt x="235785" y="160048"/>
                  </a:cubicBezTo>
                  <a:cubicBezTo>
                    <a:pt x="207305" y="161381"/>
                    <a:pt x="178730" y="160333"/>
                    <a:pt x="150155" y="160333"/>
                  </a:cubicBezTo>
                  <a:cubicBezTo>
                    <a:pt x="150155" y="160143"/>
                    <a:pt x="150155" y="159952"/>
                    <a:pt x="150155" y="159762"/>
                  </a:cubicBezTo>
                  <a:close/>
                  <a:moveTo>
                    <a:pt x="209020" y="124615"/>
                  </a:moveTo>
                  <a:cubicBezTo>
                    <a:pt x="244358" y="123757"/>
                    <a:pt x="274361" y="120614"/>
                    <a:pt x="276266" y="82609"/>
                  </a:cubicBezTo>
                  <a:cubicBezTo>
                    <a:pt x="278171" y="45081"/>
                    <a:pt x="251501" y="37556"/>
                    <a:pt x="219974" y="35651"/>
                  </a:cubicBezTo>
                  <a:cubicBezTo>
                    <a:pt x="188732" y="33841"/>
                    <a:pt x="173206" y="43652"/>
                    <a:pt x="174349" y="77561"/>
                  </a:cubicBezTo>
                  <a:cubicBezTo>
                    <a:pt x="175301" y="105755"/>
                    <a:pt x="177492" y="129091"/>
                    <a:pt x="209020" y="1246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D5EE27E-ED8D-44B6-BC37-10502010AA86}"/>
                </a:ext>
              </a:extLst>
            </p:cNvPr>
            <p:cNvSpPr/>
            <p:nvPr/>
          </p:nvSpPr>
          <p:spPr>
            <a:xfrm>
              <a:off x="11912026" y="6277027"/>
              <a:ext cx="50715" cy="221560"/>
            </a:xfrm>
            <a:custGeom>
              <a:avLst/>
              <a:gdLst>
                <a:gd name="connsiteX0" fmla="*/ 49022 w 50715"/>
                <a:gd name="connsiteY0" fmla="*/ 58683 h 221560"/>
                <a:gd name="connsiteX1" fmla="*/ 42164 w 50715"/>
                <a:gd name="connsiteY1" fmla="*/ 191652 h 221560"/>
                <a:gd name="connsiteX2" fmla="*/ 20351 w 50715"/>
                <a:gd name="connsiteY2" fmla="*/ 221561 h 221560"/>
                <a:gd name="connsiteX3" fmla="*/ 158 w 50715"/>
                <a:gd name="connsiteY3" fmla="*/ 191176 h 221560"/>
                <a:gd name="connsiteX4" fmla="*/ 6635 w 50715"/>
                <a:gd name="connsiteY4" fmla="*/ 39157 h 221560"/>
                <a:gd name="connsiteX5" fmla="*/ 31781 w 50715"/>
                <a:gd name="connsiteY5" fmla="*/ 9 h 221560"/>
                <a:gd name="connsiteX6" fmla="*/ 50069 w 50715"/>
                <a:gd name="connsiteY6" fmla="*/ 39729 h 221560"/>
                <a:gd name="connsiteX7" fmla="*/ 50260 w 50715"/>
                <a:gd name="connsiteY7" fmla="*/ 58683 h 221560"/>
                <a:gd name="connsiteX8" fmla="*/ 49022 w 50715"/>
                <a:gd name="connsiteY8" fmla="*/ 58683 h 2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15" h="221560">
                  <a:moveTo>
                    <a:pt x="49022" y="58683"/>
                  </a:moveTo>
                  <a:cubicBezTo>
                    <a:pt x="46736" y="102975"/>
                    <a:pt x="44450" y="147361"/>
                    <a:pt x="42164" y="191652"/>
                  </a:cubicBezTo>
                  <a:cubicBezTo>
                    <a:pt x="41402" y="206321"/>
                    <a:pt x="40830" y="221561"/>
                    <a:pt x="20351" y="221561"/>
                  </a:cubicBezTo>
                  <a:cubicBezTo>
                    <a:pt x="-1080" y="221561"/>
                    <a:pt x="-318" y="205368"/>
                    <a:pt x="158" y="191176"/>
                  </a:cubicBezTo>
                  <a:cubicBezTo>
                    <a:pt x="1873" y="140503"/>
                    <a:pt x="4540" y="89830"/>
                    <a:pt x="6635" y="39157"/>
                  </a:cubicBezTo>
                  <a:cubicBezTo>
                    <a:pt x="7397" y="20774"/>
                    <a:pt x="9683" y="390"/>
                    <a:pt x="31781" y="9"/>
                  </a:cubicBezTo>
                  <a:cubicBezTo>
                    <a:pt x="60833" y="-562"/>
                    <a:pt x="46926" y="24965"/>
                    <a:pt x="50069" y="39729"/>
                  </a:cubicBezTo>
                  <a:cubicBezTo>
                    <a:pt x="51403" y="45825"/>
                    <a:pt x="50260" y="52397"/>
                    <a:pt x="50260" y="58683"/>
                  </a:cubicBezTo>
                  <a:cubicBezTo>
                    <a:pt x="49879" y="58683"/>
                    <a:pt x="49403" y="58683"/>
                    <a:pt x="49022" y="586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95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8C050265-C004-4233-9E8A-BFDE510E1F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Google Shape;215;p33">
            <a:extLst>
              <a:ext uri="{FF2B5EF4-FFF2-40B4-BE49-F238E27FC236}">
                <a16:creationId xmlns:a16="http://schemas.microsoft.com/office/drawing/2014/main" id="{C172E705-3CF6-43DE-927B-325C9A696264}"/>
              </a:ext>
            </a:extLst>
          </p:cNvPr>
          <p:cNvSpPr/>
          <p:nvPr/>
        </p:nvSpPr>
        <p:spPr>
          <a:xfrm rot="5400000">
            <a:off x="-779000" y="779000"/>
            <a:ext cx="3643600" cy="2085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B Nazanin" panose="00000400000000000000" pitchFamily="2" charset="-7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74367E-AFE7-4307-92C3-AFFE1B368A29}"/>
              </a:ext>
            </a:extLst>
          </p:cNvPr>
          <p:cNvSpPr/>
          <p:nvPr/>
        </p:nvSpPr>
        <p:spPr>
          <a:xfrm>
            <a:off x="225911" y="139849"/>
            <a:ext cx="11747350" cy="658368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3082C-E517-41D3-FFBD-944D311C4193}"/>
              </a:ext>
            </a:extLst>
          </p:cNvPr>
          <p:cNvSpPr txBox="1"/>
          <p:nvPr/>
        </p:nvSpPr>
        <p:spPr>
          <a:xfrm>
            <a:off x="4481293" y="406450"/>
            <a:ext cx="3371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spc="-300" dirty="0">
                <a:solidFill>
                  <a:schemeClr val="bg1"/>
                </a:solidFill>
                <a:latin typeface="Arimo" panose="020B0704020202090204" pitchFamily="34" charset="0"/>
                <a:ea typeface="Arimo" panose="020B0704020202090204" pitchFamily="34" charset="0"/>
                <a:cs typeface="B Nazanin" panose="00000400000000000000" pitchFamily="2" charset="-78"/>
              </a:rPr>
              <a:t>دارو سازی</a:t>
            </a:r>
            <a:endParaRPr lang="en-US" sz="5400" b="1" spc="-300" dirty="0">
              <a:solidFill>
                <a:schemeClr val="bg1"/>
              </a:solidFill>
              <a:latin typeface="Arimo" panose="020B0704020202090204" pitchFamily="34" charset="0"/>
              <a:ea typeface="Arimo" panose="020B070402020209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157893-310E-3CEC-64DF-BB771D06C7B4}"/>
              </a:ext>
            </a:extLst>
          </p:cNvPr>
          <p:cNvGrpSpPr/>
          <p:nvPr/>
        </p:nvGrpSpPr>
        <p:grpSpPr>
          <a:xfrm>
            <a:off x="664721" y="2898112"/>
            <a:ext cx="7188361" cy="3091773"/>
            <a:chOff x="3895507" y="2745712"/>
            <a:chExt cx="7188361" cy="3091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4414DD-D57B-5949-280B-8C74D2ACD768}"/>
                </a:ext>
              </a:extLst>
            </p:cNvPr>
            <p:cNvSpPr txBox="1"/>
            <p:nvPr/>
          </p:nvSpPr>
          <p:spPr>
            <a:xfrm>
              <a:off x="3895508" y="4514046"/>
              <a:ext cx="7188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8000" b="1" dirty="0">
                  <a:solidFill>
                    <a:schemeClr val="bg1"/>
                  </a:solidFill>
                  <a:latin typeface="Abril Fatface" panose="02000503000000020003" pitchFamily="2" charset="0"/>
                  <a:ea typeface="Arimo Bold" panose="020B0704020202020204" pitchFamily="34" charset="0"/>
                  <a:cs typeface="B Nazanin" panose="00000400000000000000" pitchFamily="2" charset="-78"/>
                </a:rPr>
                <a:t>قالب پاورپوینت</a:t>
              </a:r>
              <a:endParaRPr lang="en-US" sz="8000" b="1" dirty="0">
                <a:solidFill>
                  <a:schemeClr val="bg1"/>
                </a:solidFill>
                <a:latin typeface="Abril Fatface" panose="02000503000000020003" pitchFamily="2" charset="0"/>
                <a:ea typeface="Arimo Bold" panose="020B07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B8810C-A979-6793-428A-EA3ADBA05188}"/>
                </a:ext>
              </a:extLst>
            </p:cNvPr>
            <p:cNvSpPr/>
            <p:nvPr/>
          </p:nvSpPr>
          <p:spPr>
            <a:xfrm>
              <a:off x="3997543" y="3851516"/>
              <a:ext cx="649386" cy="7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A72A57-9A12-2363-15A1-FAE56F67F843}"/>
                </a:ext>
              </a:extLst>
            </p:cNvPr>
            <p:cNvGrpSpPr/>
            <p:nvPr/>
          </p:nvGrpSpPr>
          <p:grpSpPr>
            <a:xfrm>
              <a:off x="7489751" y="2745712"/>
              <a:ext cx="185799" cy="276999"/>
              <a:chOff x="7489751" y="2615084"/>
              <a:chExt cx="185799" cy="27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309615-DB56-651C-3667-C853651DFF44}"/>
                  </a:ext>
                </a:extLst>
              </p:cNvPr>
              <p:cNvSpPr/>
              <p:nvPr/>
            </p:nvSpPr>
            <p:spPr>
              <a:xfrm>
                <a:off x="7489751" y="2663222"/>
                <a:ext cx="175962" cy="17596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6B102E-6518-2E28-D68C-E59868FCA9F2}"/>
                  </a:ext>
                </a:extLst>
              </p:cNvPr>
              <p:cNvSpPr txBox="1"/>
              <p:nvPr/>
            </p:nvSpPr>
            <p:spPr>
              <a:xfrm>
                <a:off x="7499275" y="2615084"/>
                <a:ext cx="1762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sz="1200" b="1" dirty="0">
                    <a:solidFill>
                      <a:schemeClr val="bg1"/>
                    </a:solidFill>
                    <a:latin typeface="Arimo Bold" panose="020B0704020202020204" pitchFamily="34" charset="0"/>
                    <a:ea typeface="Arimo Bold" panose="020B0704020202020204" pitchFamily="34" charset="0"/>
                    <a:cs typeface="B Nazanin" panose="00000400000000000000" pitchFamily="2" charset="-78"/>
                  </a:rPr>
                  <a:t>P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4D9ABE-08E6-132F-B19E-25714E866E46}"/>
                </a:ext>
              </a:extLst>
            </p:cNvPr>
            <p:cNvSpPr txBox="1"/>
            <p:nvPr/>
          </p:nvSpPr>
          <p:spPr>
            <a:xfrm>
              <a:off x="3895507" y="4057767"/>
              <a:ext cx="2630021" cy="29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B Nazanin" panose="00000400000000000000" pitchFamily="2" charset="-78"/>
                </a:rPr>
                <a:t>متن نمونه اینجا همراه با شماست آمین</a:t>
              </a:r>
              <a:endPara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E7BEC0B-BA94-4C3E-A284-A29FF4CB964C}"/>
              </a:ext>
            </a:extLst>
          </p:cNvPr>
          <p:cNvGrpSpPr/>
          <p:nvPr/>
        </p:nvGrpSpPr>
        <p:grpSpPr>
          <a:xfrm>
            <a:off x="8194731" y="3969869"/>
            <a:ext cx="3230512" cy="2262513"/>
            <a:chOff x="10110603" y="4295564"/>
            <a:chExt cx="1250103" cy="875519"/>
          </a:xfrm>
          <a:solidFill>
            <a:schemeClr val="bg1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56F3E828-7F26-4DE5-9860-B4CC092817F6}"/>
                </a:ext>
              </a:extLst>
            </p:cNvPr>
            <p:cNvSpPr/>
            <p:nvPr/>
          </p:nvSpPr>
          <p:spPr>
            <a:xfrm>
              <a:off x="10481494" y="4666763"/>
              <a:ext cx="879212" cy="504320"/>
            </a:xfrm>
            <a:custGeom>
              <a:avLst/>
              <a:gdLst>
                <a:gd name="connsiteX0" fmla="*/ 617162 w 879212"/>
                <a:gd name="connsiteY0" fmla="*/ 504311 h 504320"/>
                <a:gd name="connsiteX1" fmla="*/ 142814 w 879212"/>
                <a:gd name="connsiteY1" fmla="*/ 401468 h 504320"/>
                <a:gd name="connsiteX2" fmla="*/ 3984 w 879212"/>
                <a:gd name="connsiteY2" fmla="*/ 174790 h 504320"/>
                <a:gd name="connsiteX3" fmla="*/ 224312 w 879212"/>
                <a:gd name="connsiteY3" fmla="*/ 2444 h 504320"/>
                <a:gd name="connsiteX4" fmla="*/ 740997 w 879212"/>
                <a:gd name="connsiteY4" fmla="*/ 110226 h 504320"/>
                <a:gd name="connsiteX5" fmla="*/ 873476 w 879212"/>
                <a:gd name="connsiteY5" fmla="*/ 357367 h 504320"/>
                <a:gd name="connsiteX6" fmla="*/ 617162 w 879212"/>
                <a:gd name="connsiteY6" fmla="*/ 504135 h 504320"/>
                <a:gd name="connsiteX7" fmla="*/ 803267 w 879212"/>
                <a:gd name="connsiteY7" fmla="*/ 294038 h 504320"/>
                <a:gd name="connsiteX8" fmla="*/ 767281 w 879212"/>
                <a:gd name="connsiteY8" fmla="*/ 220125 h 504320"/>
                <a:gd name="connsiteX9" fmla="*/ 495973 w 879212"/>
                <a:gd name="connsiteY9" fmla="*/ 139333 h 504320"/>
                <a:gd name="connsiteX10" fmla="*/ 456811 w 879212"/>
                <a:gd name="connsiteY10" fmla="*/ 180964 h 504320"/>
                <a:gd name="connsiteX11" fmla="*/ 591760 w 879212"/>
                <a:gd name="connsiteY11" fmla="*/ 420696 h 504320"/>
                <a:gd name="connsiteX12" fmla="*/ 670083 w 879212"/>
                <a:gd name="connsiteY12" fmla="*/ 431633 h 504320"/>
                <a:gd name="connsiteX13" fmla="*/ 803267 w 879212"/>
                <a:gd name="connsiteY13" fmla="*/ 294038 h 50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212" h="504320">
                  <a:moveTo>
                    <a:pt x="617162" y="504311"/>
                  </a:moveTo>
                  <a:cubicBezTo>
                    <a:pt x="480802" y="475381"/>
                    <a:pt x="310220" y="444687"/>
                    <a:pt x="142814" y="401468"/>
                  </a:cubicBezTo>
                  <a:cubicBezTo>
                    <a:pt x="41382" y="375184"/>
                    <a:pt x="-16126" y="267931"/>
                    <a:pt x="3984" y="174790"/>
                  </a:cubicBezTo>
                  <a:cubicBezTo>
                    <a:pt x="28328" y="61363"/>
                    <a:pt x="113531" y="-14844"/>
                    <a:pt x="224312" y="2444"/>
                  </a:cubicBezTo>
                  <a:cubicBezTo>
                    <a:pt x="397893" y="29610"/>
                    <a:pt x="570768" y="65949"/>
                    <a:pt x="740997" y="110226"/>
                  </a:cubicBezTo>
                  <a:cubicBezTo>
                    <a:pt x="845781" y="137569"/>
                    <a:pt x="897290" y="249585"/>
                    <a:pt x="873476" y="357367"/>
                  </a:cubicBezTo>
                  <a:cubicBezTo>
                    <a:pt x="852837" y="450861"/>
                    <a:pt x="766752" y="508016"/>
                    <a:pt x="617162" y="504135"/>
                  </a:cubicBezTo>
                  <a:close/>
                  <a:moveTo>
                    <a:pt x="803267" y="294038"/>
                  </a:moveTo>
                  <a:cubicBezTo>
                    <a:pt x="799916" y="268460"/>
                    <a:pt x="788979" y="241470"/>
                    <a:pt x="767281" y="220125"/>
                  </a:cubicBezTo>
                  <a:cubicBezTo>
                    <a:pt x="691251" y="146036"/>
                    <a:pt x="589114" y="156444"/>
                    <a:pt x="495973" y="139333"/>
                  </a:cubicBezTo>
                  <a:cubicBezTo>
                    <a:pt x="474099" y="135276"/>
                    <a:pt x="464220" y="161030"/>
                    <a:pt x="456811" y="180964"/>
                  </a:cubicBezTo>
                  <a:cubicBezTo>
                    <a:pt x="392248" y="357191"/>
                    <a:pt x="408653" y="386474"/>
                    <a:pt x="591760" y="420696"/>
                  </a:cubicBezTo>
                  <a:cubicBezTo>
                    <a:pt x="617691" y="425459"/>
                    <a:pt x="643975" y="431280"/>
                    <a:pt x="670083" y="431633"/>
                  </a:cubicBezTo>
                  <a:cubicBezTo>
                    <a:pt x="748406" y="432515"/>
                    <a:pt x="806266" y="373773"/>
                    <a:pt x="803267" y="294038"/>
                  </a:cubicBezTo>
                  <a:close/>
                </a:path>
              </a:pathLst>
            </a:custGeom>
            <a:grpFill/>
            <a:ln w="176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EB61FB0-1A8A-4C31-9B20-177528AE426A}"/>
                </a:ext>
              </a:extLst>
            </p:cNvPr>
            <p:cNvSpPr/>
            <p:nvPr/>
          </p:nvSpPr>
          <p:spPr>
            <a:xfrm>
              <a:off x="10110603" y="4295564"/>
              <a:ext cx="824001" cy="647314"/>
            </a:xfrm>
            <a:custGeom>
              <a:avLst/>
              <a:gdLst>
                <a:gd name="connsiteX0" fmla="*/ 206939 w 824001"/>
                <a:gd name="connsiteY0" fmla="*/ 646716 h 647314"/>
                <a:gd name="connsiteX1" fmla="*/ 12896 w 824001"/>
                <a:gd name="connsiteY1" fmla="*/ 510532 h 647314"/>
                <a:gd name="connsiteX2" fmla="*/ 90690 w 824001"/>
                <a:gd name="connsiteY2" fmla="*/ 278209 h 647314"/>
                <a:gd name="connsiteX3" fmla="*/ 528875 w 824001"/>
                <a:gd name="connsiteY3" fmla="*/ 17132 h 647314"/>
                <a:gd name="connsiteX4" fmla="*/ 623251 w 824001"/>
                <a:gd name="connsiteY4" fmla="*/ 21 h 647314"/>
                <a:gd name="connsiteX5" fmla="*/ 805828 w 824001"/>
                <a:gd name="connsiteY5" fmla="*/ 286147 h 647314"/>
                <a:gd name="connsiteX6" fmla="*/ 694871 w 824001"/>
                <a:gd name="connsiteY6" fmla="*/ 342949 h 647314"/>
                <a:gd name="connsiteX7" fmla="*/ 488126 w 824001"/>
                <a:gd name="connsiteY7" fmla="*/ 350358 h 647314"/>
                <a:gd name="connsiteX8" fmla="*/ 393045 w 824001"/>
                <a:gd name="connsiteY8" fmla="*/ 288970 h 647314"/>
                <a:gd name="connsiteX9" fmla="*/ 270974 w 824001"/>
                <a:gd name="connsiteY9" fmla="*/ 259334 h 647314"/>
                <a:gd name="connsiteX10" fmla="*/ 142023 w 824001"/>
                <a:gd name="connsiteY10" fmla="*/ 333953 h 647314"/>
                <a:gd name="connsiteX11" fmla="*/ 91219 w 824001"/>
                <a:gd name="connsiteY11" fmla="*/ 496596 h 647314"/>
                <a:gd name="connsiteX12" fmla="*/ 237457 w 824001"/>
                <a:gd name="connsiteY12" fmla="*/ 567334 h 647314"/>
                <a:gd name="connsiteX13" fmla="*/ 326364 w 824001"/>
                <a:gd name="connsiteY13" fmla="*/ 577566 h 647314"/>
                <a:gd name="connsiteX14" fmla="*/ 233224 w 824001"/>
                <a:gd name="connsiteY14" fmla="*/ 646716 h 647314"/>
                <a:gd name="connsiteX15" fmla="*/ 206763 w 824001"/>
                <a:gd name="connsiteY15" fmla="*/ 646892 h 6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01" h="647314">
                  <a:moveTo>
                    <a:pt x="206939" y="646716"/>
                  </a:moveTo>
                  <a:cubicBezTo>
                    <a:pt x="113975" y="647598"/>
                    <a:pt x="43943" y="598381"/>
                    <a:pt x="12896" y="510532"/>
                  </a:cubicBezTo>
                  <a:cubicBezTo>
                    <a:pt x="-17622" y="424624"/>
                    <a:pt x="5134" y="333953"/>
                    <a:pt x="90690" y="278209"/>
                  </a:cubicBezTo>
                  <a:cubicBezTo>
                    <a:pt x="233047" y="185598"/>
                    <a:pt x="382284" y="103217"/>
                    <a:pt x="528875" y="17132"/>
                  </a:cubicBezTo>
                  <a:cubicBezTo>
                    <a:pt x="557629" y="374"/>
                    <a:pt x="590616" y="-155"/>
                    <a:pt x="623251" y="21"/>
                  </a:cubicBezTo>
                  <a:cubicBezTo>
                    <a:pt x="770901" y="903"/>
                    <a:pt x="865629" y="150493"/>
                    <a:pt x="805828" y="286147"/>
                  </a:cubicBezTo>
                  <a:cubicBezTo>
                    <a:pt x="783249" y="337481"/>
                    <a:pt x="749909" y="359178"/>
                    <a:pt x="694871" y="342949"/>
                  </a:cubicBezTo>
                  <a:cubicBezTo>
                    <a:pt x="625015" y="322134"/>
                    <a:pt x="555336" y="321252"/>
                    <a:pt x="488126" y="350358"/>
                  </a:cubicBezTo>
                  <a:cubicBezTo>
                    <a:pt x="423739" y="378053"/>
                    <a:pt x="410509" y="324251"/>
                    <a:pt x="393045" y="288970"/>
                  </a:cubicBezTo>
                  <a:cubicBezTo>
                    <a:pt x="361821" y="225994"/>
                    <a:pt x="328305" y="215233"/>
                    <a:pt x="270974" y="259334"/>
                  </a:cubicBezTo>
                  <a:cubicBezTo>
                    <a:pt x="231989" y="289323"/>
                    <a:pt x="183125" y="306257"/>
                    <a:pt x="142023" y="333953"/>
                  </a:cubicBezTo>
                  <a:cubicBezTo>
                    <a:pt x="83457" y="373467"/>
                    <a:pt x="67228" y="431327"/>
                    <a:pt x="91219" y="496596"/>
                  </a:cubicBezTo>
                  <a:cubicBezTo>
                    <a:pt x="116445" y="565041"/>
                    <a:pt x="176069" y="565747"/>
                    <a:pt x="237457" y="567334"/>
                  </a:cubicBezTo>
                  <a:cubicBezTo>
                    <a:pt x="267446" y="568040"/>
                    <a:pt x="315780" y="505064"/>
                    <a:pt x="326364" y="577566"/>
                  </a:cubicBezTo>
                  <a:cubicBezTo>
                    <a:pt x="334832" y="635249"/>
                    <a:pt x="276972" y="640012"/>
                    <a:pt x="233224" y="646716"/>
                  </a:cubicBezTo>
                  <a:cubicBezTo>
                    <a:pt x="224580" y="647950"/>
                    <a:pt x="215583" y="646892"/>
                    <a:pt x="206763" y="646892"/>
                  </a:cubicBezTo>
                  <a:close/>
                </a:path>
              </a:pathLst>
            </a:custGeom>
            <a:grpFill/>
            <a:ln w="176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9C9D3B3-BBCB-42F9-8A23-8C7B8EA10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57" y="1596381"/>
            <a:ext cx="10287000" cy="18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4373"/>
            <a:ext cx="3161939" cy="724247"/>
          </a:xfrm>
        </p:spPr>
        <p:txBody>
          <a:bodyPr>
            <a:noAutofit/>
          </a:bodyPr>
          <a:lstStyle/>
          <a:p>
            <a:pPr rtl="1"/>
            <a:r>
              <a:rPr lang="fa-IR" sz="3200" b="1" dirty="0">
                <a:solidFill>
                  <a:srgbClr val="D9D9D9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منابع</a:t>
            </a:r>
            <a:endParaRPr lang="en-US" sz="3200" b="1" dirty="0">
              <a:solidFill>
                <a:srgbClr val="D9D9D9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10BE7D55-B24C-4CBC-9C7C-05A86F75D8C2}"/>
              </a:ext>
            </a:extLst>
          </p:cNvPr>
          <p:cNvSpPr/>
          <p:nvPr/>
        </p:nvSpPr>
        <p:spPr>
          <a:xfrm>
            <a:off x="656549" y="2631028"/>
            <a:ext cx="871238" cy="824462"/>
          </a:xfrm>
          <a:custGeom>
            <a:avLst/>
            <a:gdLst>
              <a:gd name="connsiteX0" fmla="*/ 37031 w 871238"/>
              <a:gd name="connsiteY0" fmla="*/ 225156 h 824462"/>
              <a:gd name="connsiteX1" fmla="*/ 139977 w 871238"/>
              <a:gd name="connsiteY1" fmla="*/ 225156 h 824462"/>
              <a:gd name="connsiteX2" fmla="*/ 139315 w 871238"/>
              <a:gd name="connsiteY2" fmla="*/ 135119 h 824462"/>
              <a:gd name="connsiteX3" fmla="*/ 124088 w 871238"/>
              <a:gd name="connsiteY3" fmla="*/ 113272 h 824462"/>
              <a:gd name="connsiteX4" fmla="*/ 105717 w 871238"/>
              <a:gd name="connsiteY4" fmla="*/ 44089 h 824462"/>
              <a:gd name="connsiteX5" fmla="*/ 165796 w 871238"/>
              <a:gd name="connsiteY5" fmla="*/ 560 h 824462"/>
              <a:gd name="connsiteX6" fmla="*/ 340408 w 871238"/>
              <a:gd name="connsiteY6" fmla="*/ 560 h 824462"/>
              <a:gd name="connsiteX7" fmla="*/ 398171 w 871238"/>
              <a:gd name="connsiteY7" fmla="*/ 38462 h 824462"/>
              <a:gd name="connsiteX8" fmla="*/ 389233 w 871238"/>
              <a:gd name="connsiteY8" fmla="*/ 103176 h 824462"/>
              <a:gd name="connsiteX9" fmla="*/ 366227 w 871238"/>
              <a:gd name="connsiteY9" fmla="*/ 170703 h 824462"/>
              <a:gd name="connsiteX10" fmla="*/ 366227 w 871238"/>
              <a:gd name="connsiteY10" fmla="*/ 226976 h 824462"/>
              <a:gd name="connsiteX11" fmla="*/ 487380 w 871238"/>
              <a:gd name="connsiteY11" fmla="*/ 226149 h 824462"/>
              <a:gd name="connsiteX12" fmla="*/ 501117 w 871238"/>
              <a:gd name="connsiteY12" fmla="*/ 206950 h 824462"/>
              <a:gd name="connsiteX13" fmla="*/ 501117 w 871238"/>
              <a:gd name="connsiteY13" fmla="*/ 140415 h 824462"/>
              <a:gd name="connsiteX14" fmla="*/ 487049 w 871238"/>
              <a:gd name="connsiteY14" fmla="*/ 115258 h 824462"/>
              <a:gd name="connsiteX15" fmla="*/ 466857 w 871238"/>
              <a:gd name="connsiteY15" fmla="*/ 43758 h 824462"/>
              <a:gd name="connsiteX16" fmla="*/ 527267 w 871238"/>
              <a:gd name="connsiteY16" fmla="*/ 891 h 824462"/>
              <a:gd name="connsiteX17" fmla="*/ 701879 w 871238"/>
              <a:gd name="connsiteY17" fmla="*/ 891 h 824462"/>
              <a:gd name="connsiteX18" fmla="*/ 760138 w 871238"/>
              <a:gd name="connsiteY18" fmla="*/ 42269 h 824462"/>
              <a:gd name="connsiteX19" fmla="*/ 743587 w 871238"/>
              <a:gd name="connsiteY19" fmla="*/ 111782 h 824462"/>
              <a:gd name="connsiteX20" fmla="*/ 728195 w 871238"/>
              <a:gd name="connsiteY20" fmla="*/ 216715 h 824462"/>
              <a:gd name="connsiteX21" fmla="*/ 796716 w 871238"/>
              <a:gd name="connsiteY21" fmla="*/ 226645 h 824462"/>
              <a:gd name="connsiteX22" fmla="*/ 832796 w 871238"/>
              <a:gd name="connsiteY22" fmla="*/ 217873 h 824462"/>
              <a:gd name="connsiteX23" fmla="*/ 836272 w 871238"/>
              <a:gd name="connsiteY23" fmla="*/ 171200 h 824462"/>
              <a:gd name="connsiteX24" fmla="*/ 854644 w 871238"/>
              <a:gd name="connsiteY24" fmla="*/ 135781 h 824462"/>
              <a:gd name="connsiteX25" fmla="*/ 870036 w 871238"/>
              <a:gd name="connsiteY25" fmla="*/ 170207 h 824462"/>
              <a:gd name="connsiteX26" fmla="*/ 870698 w 871238"/>
              <a:gd name="connsiteY26" fmla="*/ 744853 h 824462"/>
              <a:gd name="connsiteX27" fmla="*/ 869870 w 871238"/>
              <a:gd name="connsiteY27" fmla="*/ 801953 h 824462"/>
              <a:gd name="connsiteX28" fmla="*/ 853485 w 871238"/>
              <a:gd name="connsiteY28" fmla="*/ 824462 h 824462"/>
              <a:gd name="connsiteX29" fmla="*/ 837100 w 871238"/>
              <a:gd name="connsiteY29" fmla="*/ 801622 h 824462"/>
              <a:gd name="connsiteX30" fmla="*/ 836272 w 871238"/>
              <a:gd name="connsiteY30" fmla="*/ 739226 h 824462"/>
              <a:gd name="connsiteX31" fmla="*/ 37196 w 871238"/>
              <a:gd name="connsiteY31" fmla="*/ 739226 h 824462"/>
              <a:gd name="connsiteX32" fmla="*/ 36369 w 871238"/>
              <a:gd name="connsiteY32" fmla="*/ 802615 h 824462"/>
              <a:gd name="connsiteX33" fmla="*/ 19321 w 871238"/>
              <a:gd name="connsiteY33" fmla="*/ 824297 h 824462"/>
              <a:gd name="connsiteX34" fmla="*/ 1446 w 871238"/>
              <a:gd name="connsiteY34" fmla="*/ 802781 h 824462"/>
              <a:gd name="connsiteX35" fmla="*/ 619 w 871238"/>
              <a:gd name="connsiteY35" fmla="*/ 783913 h 824462"/>
              <a:gd name="connsiteX36" fmla="*/ 619 w 871238"/>
              <a:gd name="connsiteY36" fmla="*/ 177489 h 824462"/>
              <a:gd name="connsiteX37" fmla="*/ 1777 w 871238"/>
              <a:gd name="connsiteY37" fmla="*/ 152332 h 824462"/>
              <a:gd name="connsiteX38" fmla="*/ 19487 w 871238"/>
              <a:gd name="connsiteY38" fmla="*/ 133960 h 824462"/>
              <a:gd name="connsiteX39" fmla="*/ 36038 w 871238"/>
              <a:gd name="connsiteY39" fmla="*/ 152994 h 824462"/>
              <a:gd name="connsiteX40" fmla="*/ 36865 w 871238"/>
              <a:gd name="connsiteY40" fmla="*/ 224990 h 824462"/>
              <a:gd name="connsiteX41" fmla="*/ 38851 w 871238"/>
              <a:gd name="connsiteY41" fmla="*/ 697848 h 824462"/>
              <a:gd name="connsiteX42" fmla="*/ 835776 w 871238"/>
              <a:gd name="connsiteY42" fmla="*/ 697848 h 824462"/>
              <a:gd name="connsiteX43" fmla="*/ 834948 w 871238"/>
              <a:gd name="connsiteY43" fmla="*/ 362528 h 824462"/>
              <a:gd name="connsiteX44" fmla="*/ 817404 w 871238"/>
              <a:gd name="connsiteY44" fmla="*/ 343825 h 824462"/>
              <a:gd name="connsiteX45" fmla="*/ 725547 w 871238"/>
              <a:gd name="connsiteY45" fmla="*/ 342998 h 824462"/>
              <a:gd name="connsiteX46" fmla="*/ 725547 w 871238"/>
              <a:gd name="connsiteY46" fmla="*/ 383878 h 824462"/>
              <a:gd name="connsiteX47" fmla="*/ 723726 w 871238"/>
              <a:gd name="connsiteY47" fmla="*/ 558325 h 824462"/>
              <a:gd name="connsiteX48" fmla="*/ 575927 w 871238"/>
              <a:gd name="connsiteY48" fmla="*/ 663919 h 824462"/>
              <a:gd name="connsiteX49" fmla="*/ 502276 w 871238"/>
              <a:gd name="connsiteY49" fmla="*/ 547401 h 824462"/>
              <a:gd name="connsiteX50" fmla="*/ 501117 w 871238"/>
              <a:gd name="connsiteY50" fmla="*/ 369810 h 824462"/>
              <a:gd name="connsiteX51" fmla="*/ 487380 w 871238"/>
              <a:gd name="connsiteY51" fmla="*/ 344487 h 824462"/>
              <a:gd name="connsiteX52" fmla="*/ 366227 w 871238"/>
              <a:gd name="connsiteY52" fmla="*/ 343329 h 824462"/>
              <a:gd name="connsiteX53" fmla="*/ 365234 w 871238"/>
              <a:gd name="connsiteY53" fmla="*/ 525719 h 824462"/>
              <a:gd name="connsiteX54" fmla="*/ 344546 w 871238"/>
              <a:gd name="connsiteY54" fmla="*/ 613770 h 824462"/>
              <a:gd name="connsiteX55" fmla="*/ 168445 w 871238"/>
              <a:gd name="connsiteY55" fmla="*/ 624694 h 824462"/>
              <a:gd name="connsiteX56" fmla="*/ 141301 w 871238"/>
              <a:gd name="connsiteY56" fmla="*/ 535815 h 824462"/>
              <a:gd name="connsiteX57" fmla="*/ 140143 w 871238"/>
              <a:gd name="connsiteY57" fmla="*/ 345315 h 824462"/>
              <a:gd name="connsiteX58" fmla="*/ 38851 w 871238"/>
              <a:gd name="connsiteY58" fmla="*/ 345315 h 824462"/>
              <a:gd name="connsiteX59" fmla="*/ 38851 w 871238"/>
              <a:gd name="connsiteY59" fmla="*/ 698014 h 824462"/>
              <a:gd name="connsiteX60" fmla="*/ 178210 w 871238"/>
              <a:gd name="connsiteY60" fmla="*/ 343163 h 824462"/>
              <a:gd name="connsiteX61" fmla="*/ 179203 w 871238"/>
              <a:gd name="connsiteY61" fmla="*/ 560973 h 824462"/>
              <a:gd name="connsiteX62" fmla="*/ 252357 w 871238"/>
              <a:gd name="connsiteY62" fmla="*/ 635783 h 824462"/>
              <a:gd name="connsiteX63" fmla="*/ 325843 w 871238"/>
              <a:gd name="connsiteY63" fmla="*/ 564779 h 824462"/>
              <a:gd name="connsiteX64" fmla="*/ 329319 w 871238"/>
              <a:gd name="connsiteY64" fmla="*/ 546242 h 824462"/>
              <a:gd name="connsiteX65" fmla="*/ 329319 w 871238"/>
              <a:gd name="connsiteY65" fmla="*/ 362693 h 824462"/>
              <a:gd name="connsiteX66" fmla="*/ 315085 w 871238"/>
              <a:gd name="connsiteY66" fmla="*/ 344156 h 824462"/>
              <a:gd name="connsiteX67" fmla="*/ 178044 w 871238"/>
              <a:gd name="connsiteY67" fmla="*/ 343329 h 824462"/>
              <a:gd name="connsiteX68" fmla="*/ 687480 w 871238"/>
              <a:gd name="connsiteY68" fmla="*/ 345149 h 824462"/>
              <a:gd name="connsiteX69" fmla="*/ 539349 w 871238"/>
              <a:gd name="connsiteY69" fmla="*/ 345149 h 824462"/>
              <a:gd name="connsiteX70" fmla="*/ 541005 w 871238"/>
              <a:gd name="connsiteY70" fmla="*/ 562462 h 824462"/>
              <a:gd name="connsiteX71" fmla="*/ 577251 w 871238"/>
              <a:gd name="connsiteY71" fmla="*/ 622377 h 824462"/>
              <a:gd name="connsiteX72" fmla="*/ 685825 w 871238"/>
              <a:gd name="connsiteY72" fmla="*/ 562462 h 824462"/>
              <a:gd name="connsiteX73" fmla="*/ 687314 w 871238"/>
              <a:gd name="connsiteY73" fmla="*/ 345149 h 824462"/>
              <a:gd name="connsiteX74" fmla="*/ 834120 w 871238"/>
              <a:gd name="connsiteY74" fmla="*/ 265209 h 824462"/>
              <a:gd name="connsiteX75" fmla="*/ 39513 w 871238"/>
              <a:gd name="connsiteY75" fmla="*/ 265209 h 824462"/>
              <a:gd name="connsiteX76" fmla="*/ 39513 w 871238"/>
              <a:gd name="connsiteY76" fmla="*/ 304269 h 824462"/>
              <a:gd name="connsiteX77" fmla="*/ 834120 w 871238"/>
              <a:gd name="connsiteY77" fmla="*/ 304269 h 824462"/>
              <a:gd name="connsiteX78" fmla="*/ 834120 w 871238"/>
              <a:gd name="connsiteY78" fmla="*/ 265209 h 824462"/>
              <a:gd name="connsiteX79" fmla="*/ 324519 w 871238"/>
              <a:gd name="connsiteY79" fmla="*/ 131809 h 824462"/>
              <a:gd name="connsiteX80" fmla="*/ 321375 w 871238"/>
              <a:gd name="connsiteY80" fmla="*/ 123533 h 824462"/>
              <a:gd name="connsiteX81" fmla="*/ 355635 w 871238"/>
              <a:gd name="connsiteY81" fmla="*/ 86625 h 824462"/>
              <a:gd name="connsiteX82" fmla="*/ 366062 w 871238"/>
              <a:gd name="connsiteY82" fmla="*/ 59481 h 824462"/>
              <a:gd name="connsiteX83" fmla="*/ 342891 w 871238"/>
              <a:gd name="connsiteY83" fmla="*/ 38296 h 824462"/>
              <a:gd name="connsiteX84" fmla="*/ 162652 w 871238"/>
              <a:gd name="connsiteY84" fmla="*/ 38296 h 824462"/>
              <a:gd name="connsiteX85" fmla="*/ 140308 w 871238"/>
              <a:gd name="connsiteY85" fmla="*/ 59812 h 824462"/>
              <a:gd name="connsiteX86" fmla="*/ 150735 w 871238"/>
              <a:gd name="connsiteY86" fmla="*/ 86790 h 824462"/>
              <a:gd name="connsiteX87" fmla="*/ 185326 w 871238"/>
              <a:gd name="connsiteY87" fmla="*/ 124361 h 824462"/>
              <a:gd name="connsiteX88" fmla="*/ 179699 w 871238"/>
              <a:gd name="connsiteY88" fmla="*/ 131478 h 824462"/>
              <a:gd name="connsiteX89" fmla="*/ 324354 w 871238"/>
              <a:gd name="connsiteY89" fmla="*/ 131478 h 824462"/>
              <a:gd name="connsiteX90" fmla="*/ 684335 w 871238"/>
              <a:gd name="connsiteY90" fmla="*/ 132140 h 824462"/>
              <a:gd name="connsiteX91" fmla="*/ 682184 w 871238"/>
              <a:gd name="connsiteY91" fmla="*/ 124692 h 824462"/>
              <a:gd name="connsiteX92" fmla="*/ 716113 w 871238"/>
              <a:gd name="connsiteY92" fmla="*/ 86790 h 824462"/>
              <a:gd name="connsiteX93" fmla="*/ 726540 w 871238"/>
              <a:gd name="connsiteY93" fmla="*/ 59812 h 824462"/>
              <a:gd name="connsiteX94" fmla="*/ 703700 w 871238"/>
              <a:gd name="connsiteY94" fmla="*/ 38462 h 824462"/>
              <a:gd name="connsiteX95" fmla="*/ 522799 w 871238"/>
              <a:gd name="connsiteY95" fmla="*/ 38462 h 824462"/>
              <a:gd name="connsiteX96" fmla="*/ 501779 w 871238"/>
              <a:gd name="connsiteY96" fmla="*/ 57661 h 824462"/>
              <a:gd name="connsiteX97" fmla="*/ 512206 w 871238"/>
              <a:gd name="connsiteY97" fmla="*/ 87783 h 824462"/>
              <a:gd name="connsiteX98" fmla="*/ 552425 w 871238"/>
              <a:gd name="connsiteY98" fmla="*/ 132140 h 824462"/>
              <a:gd name="connsiteX99" fmla="*/ 684335 w 871238"/>
              <a:gd name="connsiteY99" fmla="*/ 132140 h 824462"/>
              <a:gd name="connsiteX100" fmla="*/ 178375 w 871238"/>
              <a:gd name="connsiteY100" fmla="*/ 224825 h 824462"/>
              <a:gd name="connsiteX101" fmla="*/ 328326 w 871238"/>
              <a:gd name="connsiteY101" fmla="*/ 224825 h 824462"/>
              <a:gd name="connsiteX102" fmla="*/ 328326 w 871238"/>
              <a:gd name="connsiteY102" fmla="*/ 171200 h 824462"/>
              <a:gd name="connsiteX103" fmla="*/ 178375 w 871238"/>
              <a:gd name="connsiteY103" fmla="*/ 171200 h 824462"/>
              <a:gd name="connsiteX104" fmla="*/ 178375 w 871238"/>
              <a:gd name="connsiteY104" fmla="*/ 224825 h 824462"/>
              <a:gd name="connsiteX105" fmla="*/ 539515 w 871238"/>
              <a:gd name="connsiteY105" fmla="*/ 226976 h 824462"/>
              <a:gd name="connsiteX106" fmla="*/ 672253 w 871238"/>
              <a:gd name="connsiteY106" fmla="*/ 226976 h 824462"/>
              <a:gd name="connsiteX107" fmla="*/ 691121 w 871238"/>
              <a:gd name="connsiteY107" fmla="*/ 198178 h 824462"/>
              <a:gd name="connsiteX108" fmla="*/ 673081 w 871238"/>
              <a:gd name="connsiteY108" fmla="*/ 169048 h 824462"/>
              <a:gd name="connsiteX109" fmla="*/ 539681 w 871238"/>
              <a:gd name="connsiteY109" fmla="*/ 169048 h 824462"/>
              <a:gd name="connsiteX110" fmla="*/ 539681 w 871238"/>
              <a:gd name="connsiteY110" fmla="*/ 226811 h 82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71238" h="824462">
                <a:moveTo>
                  <a:pt x="37031" y="225156"/>
                </a:moveTo>
                <a:lnTo>
                  <a:pt x="139977" y="225156"/>
                </a:lnTo>
                <a:cubicBezTo>
                  <a:pt x="139977" y="193709"/>
                  <a:pt x="140970" y="164414"/>
                  <a:pt x="139315" y="135119"/>
                </a:cubicBezTo>
                <a:cubicBezTo>
                  <a:pt x="138818" y="127505"/>
                  <a:pt x="130378" y="119561"/>
                  <a:pt x="124088" y="113272"/>
                </a:cubicBezTo>
                <a:cubicBezTo>
                  <a:pt x="104393" y="93576"/>
                  <a:pt x="95952" y="70901"/>
                  <a:pt x="105717" y="44089"/>
                </a:cubicBezTo>
                <a:cubicBezTo>
                  <a:pt x="115647" y="16449"/>
                  <a:pt x="136336" y="891"/>
                  <a:pt x="165796" y="560"/>
                </a:cubicBezTo>
                <a:cubicBezTo>
                  <a:pt x="224055" y="-267"/>
                  <a:pt x="282149" y="-102"/>
                  <a:pt x="340408" y="560"/>
                </a:cubicBezTo>
                <a:cubicBezTo>
                  <a:pt x="366889" y="891"/>
                  <a:pt x="386751" y="14298"/>
                  <a:pt x="398171" y="38462"/>
                </a:cubicBezTo>
                <a:cubicBezTo>
                  <a:pt x="409260" y="61799"/>
                  <a:pt x="407770" y="87783"/>
                  <a:pt x="389233" y="103176"/>
                </a:cubicBezTo>
                <a:cubicBezTo>
                  <a:pt x="365565" y="122706"/>
                  <a:pt x="365400" y="145215"/>
                  <a:pt x="366227" y="170703"/>
                </a:cubicBezTo>
                <a:cubicBezTo>
                  <a:pt x="366724" y="187585"/>
                  <a:pt x="366227" y="204301"/>
                  <a:pt x="366227" y="226976"/>
                </a:cubicBezTo>
                <a:cubicBezTo>
                  <a:pt x="408101" y="226976"/>
                  <a:pt x="447823" y="227638"/>
                  <a:pt x="487380" y="226149"/>
                </a:cubicBezTo>
                <a:cubicBezTo>
                  <a:pt x="492345" y="225983"/>
                  <a:pt x="500455" y="213901"/>
                  <a:pt x="501117" y="206950"/>
                </a:cubicBezTo>
                <a:cubicBezTo>
                  <a:pt x="502938" y="184937"/>
                  <a:pt x="503103" y="162428"/>
                  <a:pt x="501117" y="140415"/>
                </a:cubicBezTo>
                <a:cubicBezTo>
                  <a:pt x="500289" y="131643"/>
                  <a:pt x="494000" y="121382"/>
                  <a:pt x="487049" y="115258"/>
                </a:cubicBezTo>
                <a:cubicBezTo>
                  <a:pt x="464374" y="95397"/>
                  <a:pt x="457754" y="71067"/>
                  <a:pt x="466857" y="43758"/>
                </a:cubicBezTo>
                <a:cubicBezTo>
                  <a:pt x="476125" y="15622"/>
                  <a:pt x="498138" y="1222"/>
                  <a:pt x="527267" y="891"/>
                </a:cubicBezTo>
                <a:cubicBezTo>
                  <a:pt x="585526" y="64"/>
                  <a:pt x="643620" y="229"/>
                  <a:pt x="701879" y="891"/>
                </a:cubicBezTo>
                <a:cubicBezTo>
                  <a:pt x="730181" y="1222"/>
                  <a:pt x="750704" y="16449"/>
                  <a:pt x="760138" y="42269"/>
                </a:cubicBezTo>
                <a:cubicBezTo>
                  <a:pt x="769572" y="67922"/>
                  <a:pt x="764441" y="92087"/>
                  <a:pt x="743587" y="111782"/>
                </a:cubicBezTo>
                <a:cubicBezTo>
                  <a:pt x="728691" y="125850"/>
                  <a:pt x="713134" y="207943"/>
                  <a:pt x="728195" y="216715"/>
                </a:cubicBezTo>
                <a:cubicBezTo>
                  <a:pt x="746732" y="227473"/>
                  <a:pt x="773379" y="225818"/>
                  <a:pt x="796716" y="226645"/>
                </a:cubicBezTo>
                <a:cubicBezTo>
                  <a:pt x="809129" y="227142"/>
                  <a:pt x="829155" y="225156"/>
                  <a:pt x="832796" y="217873"/>
                </a:cubicBezTo>
                <a:cubicBezTo>
                  <a:pt x="839086" y="204798"/>
                  <a:pt x="835279" y="186923"/>
                  <a:pt x="836272" y="171200"/>
                </a:cubicBezTo>
                <a:cubicBezTo>
                  <a:pt x="837265" y="156469"/>
                  <a:pt x="830810" y="135284"/>
                  <a:pt x="854644" y="135781"/>
                </a:cubicBezTo>
                <a:cubicBezTo>
                  <a:pt x="860271" y="135781"/>
                  <a:pt x="870036" y="158125"/>
                  <a:pt x="870036" y="170207"/>
                </a:cubicBezTo>
                <a:cubicBezTo>
                  <a:pt x="871029" y="361700"/>
                  <a:pt x="870698" y="553359"/>
                  <a:pt x="870698" y="744853"/>
                </a:cubicBezTo>
                <a:cubicBezTo>
                  <a:pt x="870698" y="763886"/>
                  <a:pt x="872353" y="783251"/>
                  <a:pt x="869870" y="801953"/>
                </a:cubicBezTo>
                <a:cubicBezTo>
                  <a:pt x="868877" y="810063"/>
                  <a:pt x="859278" y="817015"/>
                  <a:pt x="853485" y="824462"/>
                </a:cubicBezTo>
                <a:cubicBezTo>
                  <a:pt x="847692" y="816849"/>
                  <a:pt x="838093" y="809732"/>
                  <a:pt x="837100" y="801622"/>
                </a:cubicBezTo>
                <a:cubicBezTo>
                  <a:pt x="834617" y="781927"/>
                  <a:pt x="836272" y="761900"/>
                  <a:pt x="836272" y="739226"/>
                </a:cubicBezTo>
                <a:lnTo>
                  <a:pt x="37196" y="739226"/>
                </a:lnTo>
                <a:cubicBezTo>
                  <a:pt x="37196" y="761073"/>
                  <a:pt x="38851" y="781927"/>
                  <a:pt x="36369" y="802615"/>
                </a:cubicBezTo>
                <a:cubicBezTo>
                  <a:pt x="35376" y="810394"/>
                  <a:pt x="25280" y="817015"/>
                  <a:pt x="19321" y="824297"/>
                </a:cubicBezTo>
                <a:cubicBezTo>
                  <a:pt x="13197" y="817180"/>
                  <a:pt x="5915" y="810725"/>
                  <a:pt x="1446" y="802781"/>
                </a:cubicBezTo>
                <a:cubicBezTo>
                  <a:pt x="-1202" y="797816"/>
                  <a:pt x="619" y="790368"/>
                  <a:pt x="619" y="783913"/>
                </a:cubicBezTo>
                <a:cubicBezTo>
                  <a:pt x="619" y="581827"/>
                  <a:pt x="619" y="379575"/>
                  <a:pt x="619" y="177489"/>
                </a:cubicBezTo>
                <a:cubicBezTo>
                  <a:pt x="619" y="169048"/>
                  <a:pt x="-1367" y="159614"/>
                  <a:pt x="1777" y="152332"/>
                </a:cubicBezTo>
                <a:cubicBezTo>
                  <a:pt x="4922" y="145049"/>
                  <a:pt x="13363" y="139919"/>
                  <a:pt x="19487" y="133960"/>
                </a:cubicBezTo>
                <a:cubicBezTo>
                  <a:pt x="25280" y="140250"/>
                  <a:pt x="35376" y="146208"/>
                  <a:pt x="36038" y="152994"/>
                </a:cubicBezTo>
                <a:cubicBezTo>
                  <a:pt x="38189" y="175999"/>
                  <a:pt x="36865" y="199171"/>
                  <a:pt x="36865" y="224990"/>
                </a:cubicBezTo>
                <a:close/>
                <a:moveTo>
                  <a:pt x="38851" y="697848"/>
                </a:moveTo>
                <a:lnTo>
                  <a:pt x="835776" y="697848"/>
                </a:lnTo>
                <a:cubicBezTo>
                  <a:pt x="835776" y="584144"/>
                  <a:pt x="836107" y="473253"/>
                  <a:pt x="834948" y="362528"/>
                </a:cubicBezTo>
                <a:cubicBezTo>
                  <a:pt x="834948" y="355907"/>
                  <a:pt x="823859" y="344322"/>
                  <a:pt x="817404" y="343825"/>
                </a:cubicBezTo>
                <a:cubicBezTo>
                  <a:pt x="788275" y="341839"/>
                  <a:pt x="758980" y="342998"/>
                  <a:pt x="725547" y="342998"/>
                </a:cubicBezTo>
                <a:cubicBezTo>
                  <a:pt x="725547" y="359052"/>
                  <a:pt x="725547" y="371465"/>
                  <a:pt x="725547" y="383878"/>
                </a:cubicBezTo>
                <a:cubicBezTo>
                  <a:pt x="725216" y="441972"/>
                  <a:pt x="727533" y="500397"/>
                  <a:pt x="723726" y="558325"/>
                </a:cubicBezTo>
                <a:cubicBezTo>
                  <a:pt x="718264" y="639589"/>
                  <a:pt x="642130" y="693214"/>
                  <a:pt x="575927" y="663919"/>
                </a:cubicBezTo>
                <a:cubicBezTo>
                  <a:pt x="526605" y="642072"/>
                  <a:pt x="503931" y="599702"/>
                  <a:pt x="502276" y="547401"/>
                </a:cubicBezTo>
                <a:cubicBezTo>
                  <a:pt x="500455" y="488149"/>
                  <a:pt x="502276" y="428897"/>
                  <a:pt x="501117" y="369810"/>
                </a:cubicBezTo>
                <a:cubicBezTo>
                  <a:pt x="500951" y="360873"/>
                  <a:pt x="492676" y="344653"/>
                  <a:pt x="487380" y="344487"/>
                </a:cubicBezTo>
                <a:cubicBezTo>
                  <a:pt x="447823" y="342336"/>
                  <a:pt x="408101" y="343329"/>
                  <a:pt x="366227" y="343329"/>
                </a:cubicBezTo>
                <a:cubicBezTo>
                  <a:pt x="366227" y="407546"/>
                  <a:pt x="368379" y="466798"/>
                  <a:pt x="365234" y="525719"/>
                </a:cubicBezTo>
                <a:cubicBezTo>
                  <a:pt x="363579" y="555511"/>
                  <a:pt x="357952" y="587620"/>
                  <a:pt x="344546" y="613770"/>
                </a:cubicBezTo>
                <a:cubicBezTo>
                  <a:pt x="307141" y="686925"/>
                  <a:pt x="211808" y="692883"/>
                  <a:pt x="168445" y="624694"/>
                </a:cubicBezTo>
                <a:cubicBezTo>
                  <a:pt x="152390" y="599371"/>
                  <a:pt x="143287" y="566103"/>
                  <a:pt x="141301" y="535815"/>
                </a:cubicBezTo>
                <a:cubicBezTo>
                  <a:pt x="137163" y="472922"/>
                  <a:pt x="140143" y="409698"/>
                  <a:pt x="140143" y="345315"/>
                </a:cubicBezTo>
                <a:lnTo>
                  <a:pt x="38851" y="345315"/>
                </a:lnTo>
                <a:lnTo>
                  <a:pt x="38851" y="698014"/>
                </a:lnTo>
                <a:close/>
                <a:moveTo>
                  <a:pt x="178210" y="343163"/>
                </a:moveTo>
                <a:cubicBezTo>
                  <a:pt x="178210" y="418139"/>
                  <a:pt x="175396" y="489804"/>
                  <a:pt x="179203" y="560973"/>
                </a:cubicBezTo>
                <a:cubicBezTo>
                  <a:pt x="181520" y="604336"/>
                  <a:pt x="217270" y="635452"/>
                  <a:pt x="252357" y="635783"/>
                </a:cubicBezTo>
                <a:cubicBezTo>
                  <a:pt x="287114" y="636114"/>
                  <a:pt x="315085" y="608970"/>
                  <a:pt x="325843" y="564779"/>
                </a:cubicBezTo>
                <a:cubicBezTo>
                  <a:pt x="327333" y="558656"/>
                  <a:pt x="329319" y="552366"/>
                  <a:pt x="329319" y="546242"/>
                </a:cubicBezTo>
                <a:cubicBezTo>
                  <a:pt x="329816" y="485004"/>
                  <a:pt x="330312" y="423766"/>
                  <a:pt x="329319" y="362693"/>
                </a:cubicBezTo>
                <a:cubicBezTo>
                  <a:pt x="329319" y="356073"/>
                  <a:pt x="320216" y="344322"/>
                  <a:pt x="315085" y="344156"/>
                </a:cubicBezTo>
                <a:cubicBezTo>
                  <a:pt x="270067" y="342667"/>
                  <a:pt x="225049" y="343329"/>
                  <a:pt x="178044" y="343329"/>
                </a:cubicBezTo>
                <a:close/>
                <a:moveTo>
                  <a:pt x="687480" y="345149"/>
                </a:moveTo>
                <a:lnTo>
                  <a:pt x="539349" y="345149"/>
                </a:lnTo>
                <a:cubicBezTo>
                  <a:pt x="539349" y="419132"/>
                  <a:pt x="536536" y="490963"/>
                  <a:pt x="541005" y="562462"/>
                </a:cubicBezTo>
                <a:cubicBezTo>
                  <a:pt x="542329" y="583482"/>
                  <a:pt x="559873" y="608308"/>
                  <a:pt x="577251" y="622377"/>
                </a:cubicBezTo>
                <a:cubicBezTo>
                  <a:pt x="619125" y="656306"/>
                  <a:pt x="680363" y="625024"/>
                  <a:pt x="685825" y="562462"/>
                </a:cubicBezTo>
                <a:cubicBezTo>
                  <a:pt x="692114" y="491459"/>
                  <a:pt x="687314" y="419297"/>
                  <a:pt x="687314" y="345149"/>
                </a:cubicBezTo>
                <a:close/>
                <a:moveTo>
                  <a:pt x="834120" y="265209"/>
                </a:moveTo>
                <a:lnTo>
                  <a:pt x="39513" y="265209"/>
                </a:lnTo>
                <a:lnTo>
                  <a:pt x="39513" y="304269"/>
                </a:lnTo>
                <a:lnTo>
                  <a:pt x="834120" y="304269"/>
                </a:lnTo>
                <a:lnTo>
                  <a:pt x="834120" y="265209"/>
                </a:lnTo>
                <a:close/>
                <a:moveTo>
                  <a:pt x="324519" y="131809"/>
                </a:moveTo>
                <a:cubicBezTo>
                  <a:pt x="323526" y="128995"/>
                  <a:pt x="322533" y="126347"/>
                  <a:pt x="321375" y="123533"/>
                </a:cubicBezTo>
                <a:cubicBezTo>
                  <a:pt x="332960" y="111286"/>
                  <a:pt x="345539" y="99865"/>
                  <a:pt x="355635" y="86625"/>
                </a:cubicBezTo>
                <a:cubicBezTo>
                  <a:pt x="361593" y="79011"/>
                  <a:pt x="368379" y="66764"/>
                  <a:pt x="366062" y="59481"/>
                </a:cubicBezTo>
                <a:cubicBezTo>
                  <a:pt x="363083" y="50544"/>
                  <a:pt x="351166" y="38462"/>
                  <a:pt x="342891" y="38296"/>
                </a:cubicBezTo>
                <a:cubicBezTo>
                  <a:pt x="282811" y="36476"/>
                  <a:pt x="222731" y="36476"/>
                  <a:pt x="162652" y="38296"/>
                </a:cubicBezTo>
                <a:cubicBezTo>
                  <a:pt x="154542" y="38462"/>
                  <a:pt x="142956" y="50875"/>
                  <a:pt x="140308" y="59812"/>
                </a:cubicBezTo>
                <a:cubicBezTo>
                  <a:pt x="138156" y="67260"/>
                  <a:pt x="144942" y="79177"/>
                  <a:pt x="150735" y="86790"/>
                </a:cubicBezTo>
                <a:cubicBezTo>
                  <a:pt x="160997" y="100197"/>
                  <a:pt x="173741" y="111948"/>
                  <a:pt x="185326" y="124361"/>
                </a:cubicBezTo>
                <a:cubicBezTo>
                  <a:pt x="183506" y="126678"/>
                  <a:pt x="181520" y="129161"/>
                  <a:pt x="179699" y="131478"/>
                </a:cubicBezTo>
                <a:lnTo>
                  <a:pt x="324354" y="131478"/>
                </a:lnTo>
                <a:close/>
                <a:moveTo>
                  <a:pt x="684335" y="132140"/>
                </a:moveTo>
                <a:cubicBezTo>
                  <a:pt x="683673" y="129657"/>
                  <a:pt x="682846" y="127174"/>
                  <a:pt x="682184" y="124692"/>
                </a:cubicBezTo>
                <a:cubicBezTo>
                  <a:pt x="693604" y="112113"/>
                  <a:pt x="706017" y="100197"/>
                  <a:pt x="716113" y="86790"/>
                </a:cubicBezTo>
                <a:cubicBezTo>
                  <a:pt x="721906" y="79011"/>
                  <a:pt x="728857" y="67095"/>
                  <a:pt x="726540" y="59812"/>
                </a:cubicBezTo>
                <a:cubicBezTo>
                  <a:pt x="723726" y="50875"/>
                  <a:pt x="711975" y="38793"/>
                  <a:pt x="703700" y="38462"/>
                </a:cubicBezTo>
                <a:cubicBezTo>
                  <a:pt x="643454" y="36641"/>
                  <a:pt x="583044" y="36807"/>
                  <a:pt x="522799" y="38462"/>
                </a:cubicBezTo>
                <a:cubicBezTo>
                  <a:pt x="515185" y="38627"/>
                  <a:pt x="502938" y="50047"/>
                  <a:pt x="501779" y="57661"/>
                </a:cubicBezTo>
                <a:cubicBezTo>
                  <a:pt x="500289" y="67095"/>
                  <a:pt x="506082" y="79342"/>
                  <a:pt x="512206" y="87783"/>
                </a:cubicBezTo>
                <a:cubicBezTo>
                  <a:pt x="522302" y="101686"/>
                  <a:pt x="535212" y="113437"/>
                  <a:pt x="552425" y="132140"/>
                </a:cubicBezTo>
                <a:lnTo>
                  <a:pt x="684335" y="132140"/>
                </a:lnTo>
                <a:close/>
                <a:moveTo>
                  <a:pt x="178375" y="224825"/>
                </a:moveTo>
                <a:lnTo>
                  <a:pt x="328326" y="224825"/>
                </a:lnTo>
                <a:lnTo>
                  <a:pt x="328326" y="171200"/>
                </a:lnTo>
                <a:lnTo>
                  <a:pt x="178375" y="171200"/>
                </a:lnTo>
                <a:lnTo>
                  <a:pt x="178375" y="224825"/>
                </a:lnTo>
                <a:close/>
                <a:moveTo>
                  <a:pt x="539515" y="226976"/>
                </a:moveTo>
                <a:cubicBezTo>
                  <a:pt x="586188" y="226976"/>
                  <a:pt x="629221" y="226976"/>
                  <a:pt x="672253" y="226976"/>
                </a:cubicBezTo>
                <a:cubicBezTo>
                  <a:pt x="693604" y="226976"/>
                  <a:pt x="691783" y="211749"/>
                  <a:pt x="691121" y="198178"/>
                </a:cubicBezTo>
                <a:cubicBezTo>
                  <a:pt x="690459" y="185599"/>
                  <a:pt x="695755" y="168883"/>
                  <a:pt x="673081" y="169048"/>
                </a:cubicBezTo>
                <a:cubicBezTo>
                  <a:pt x="629055" y="169379"/>
                  <a:pt x="585195" y="169048"/>
                  <a:pt x="539681" y="169048"/>
                </a:cubicBezTo>
                <a:lnTo>
                  <a:pt x="539681" y="2268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841E5C9-82A9-4AAC-BFF8-AEEF57B70116}"/>
              </a:ext>
            </a:extLst>
          </p:cNvPr>
          <p:cNvSpPr/>
          <p:nvPr/>
        </p:nvSpPr>
        <p:spPr>
          <a:xfrm>
            <a:off x="715303" y="5464152"/>
            <a:ext cx="753997" cy="984502"/>
          </a:xfrm>
          <a:custGeom>
            <a:avLst/>
            <a:gdLst>
              <a:gd name="connsiteX0" fmla="*/ 753851 w 753997"/>
              <a:gd name="connsiteY0" fmla="*/ 540172 h 984502"/>
              <a:gd name="connsiteX1" fmla="*/ 753851 w 753997"/>
              <a:gd name="connsiteY1" fmla="*/ 889064 h 984502"/>
              <a:gd name="connsiteX2" fmla="*/ 660173 w 753997"/>
              <a:gd name="connsiteY2" fmla="*/ 984066 h 984502"/>
              <a:gd name="connsiteX3" fmla="*/ 95623 w 753997"/>
              <a:gd name="connsiteY3" fmla="*/ 984066 h 984502"/>
              <a:gd name="connsiteX4" fmla="*/ 124 w 753997"/>
              <a:gd name="connsiteY4" fmla="*/ 886416 h 984502"/>
              <a:gd name="connsiteX5" fmla="*/ 124 w 753997"/>
              <a:gd name="connsiteY5" fmla="*/ 191776 h 984502"/>
              <a:gd name="connsiteX6" fmla="*/ 98933 w 753997"/>
              <a:gd name="connsiteY6" fmla="*/ 94126 h 984502"/>
              <a:gd name="connsiteX7" fmla="*/ 149744 w 753997"/>
              <a:gd name="connsiteY7" fmla="*/ 94126 h 984502"/>
              <a:gd name="connsiteX8" fmla="*/ 269076 w 753997"/>
              <a:gd name="connsiteY8" fmla="*/ 48280 h 984502"/>
              <a:gd name="connsiteX9" fmla="*/ 505919 w 753997"/>
              <a:gd name="connsiteY9" fmla="*/ 67645 h 984502"/>
              <a:gd name="connsiteX10" fmla="*/ 560371 w 753997"/>
              <a:gd name="connsiteY10" fmla="*/ 94457 h 984502"/>
              <a:gd name="connsiteX11" fmla="*/ 661828 w 753997"/>
              <a:gd name="connsiteY11" fmla="*/ 94126 h 984502"/>
              <a:gd name="connsiteX12" fmla="*/ 753851 w 753997"/>
              <a:gd name="connsiteY12" fmla="*/ 187969 h 984502"/>
              <a:gd name="connsiteX13" fmla="*/ 753851 w 753997"/>
              <a:gd name="connsiteY13" fmla="*/ 540006 h 984502"/>
              <a:gd name="connsiteX14" fmla="*/ 624423 w 753997"/>
              <a:gd name="connsiteY14" fmla="*/ 839908 h 984502"/>
              <a:gd name="connsiteX15" fmla="*/ 624423 w 753997"/>
              <a:gd name="connsiteY15" fmla="*/ 214285 h 984502"/>
              <a:gd name="connsiteX16" fmla="*/ 546137 w 753997"/>
              <a:gd name="connsiteY16" fmla="*/ 215113 h 984502"/>
              <a:gd name="connsiteX17" fmla="*/ 523297 w 753997"/>
              <a:gd name="connsiteY17" fmla="*/ 231332 h 984502"/>
              <a:gd name="connsiteX18" fmla="*/ 378808 w 753997"/>
              <a:gd name="connsiteY18" fmla="*/ 322693 h 984502"/>
              <a:gd name="connsiteX19" fmla="*/ 231505 w 753997"/>
              <a:gd name="connsiteY19" fmla="*/ 230505 h 984502"/>
              <a:gd name="connsiteX20" fmla="*/ 211479 w 753997"/>
              <a:gd name="connsiteY20" fmla="*/ 215278 h 984502"/>
              <a:gd name="connsiteX21" fmla="*/ 131042 w 753997"/>
              <a:gd name="connsiteY21" fmla="*/ 214616 h 984502"/>
              <a:gd name="connsiteX22" fmla="*/ 131042 w 753997"/>
              <a:gd name="connsiteY22" fmla="*/ 840239 h 984502"/>
              <a:gd name="connsiteX23" fmla="*/ 624423 w 753997"/>
              <a:gd name="connsiteY23" fmla="*/ 840239 h 984502"/>
              <a:gd name="connsiteX24" fmla="*/ 218265 w 753997"/>
              <a:gd name="connsiteY24" fmla="*/ 133517 h 984502"/>
              <a:gd name="connsiteX25" fmla="*/ 205686 w 753997"/>
              <a:gd name="connsiteY25" fmla="*/ 130372 h 984502"/>
              <a:gd name="connsiteX26" fmla="*/ 100919 w 753997"/>
              <a:gd name="connsiteY26" fmla="*/ 130372 h 984502"/>
              <a:gd name="connsiteX27" fmla="*/ 36040 w 753997"/>
              <a:gd name="connsiteY27" fmla="*/ 196079 h 984502"/>
              <a:gd name="connsiteX28" fmla="*/ 36040 w 753997"/>
              <a:gd name="connsiteY28" fmla="*/ 884761 h 984502"/>
              <a:gd name="connsiteX29" fmla="*/ 99429 w 753997"/>
              <a:gd name="connsiteY29" fmla="*/ 948647 h 984502"/>
              <a:gd name="connsiteX30" fmla="*/ 651732 w 753997"/>
              <a:gd name="connsiteY30" fmla="*/ 948978 h 984502"/>
              <a:gd name="connsiteX31" fmla="*/ 717935 w 753997"/>
              <a:gd name="connsiteY31" fmla="*/ 881947 h 984502"/>
              <a:gd name="connsiteX32" fmla="*/ 717935 w 753997"/>
              <a:gd name="connsiteY32" fmla="*/ 517001 h 984502"/>
              <a:gd name="connsiteX33" fmla="*/ 718101 w 753997"/>
              <a:gd name="connsiteY33" fmla="*/ 190121 h 984502"/>
              <a:gd name="connsiteX34" fmla="*/ 682516 w 753997"/>
              <a:gd name="connsiteY34" fmla="*/ 134013 h 984502"/>
              <a:gd name="connsiteX35" fmla="*/ 537034 w 753997"/>
              <a:gd name="connsiteY35" fmla="*/ 132689 h 984502"/>
              <a:gd name="connsiteX36" fmla="*/ 539186 w 753997"/>
              <a:gd name="connsiteY36" fmla="*/ 178370 h 984502"/>
              <a:gd name="connsiteX37" fmla="*/ 633360 w 753997"/>
              <a:gd name="connsiteY37" fmla="*/ 178370 h 984502"/>
              <a:gd name="connsiteX38" fmla="*/ 662821 w 753997"/>
              <a:gd name="connsiteY38" fmla="*/ 206837 h 984502"/>
              <a:gd name="connsiteX39" fmla="*/ 662821 w 753997"/>
              <a:gd name="connsiteY39" fmla="*/ 847852 h 984502"/>
              <a:gd name="connsiteX40" fmla="*/ 632036 w 753997"/>
              <a:gd name="connsiteY40" fmla="*/ 878141 h 984502"/>
              <a:gd name="connsiteX41" fmla="*/ 124256 w 753997"/>
              <a:gd name="connsiteY41" fmla="*/ 878306 h 984502"/>
              <a:gd name="connsiteX42" fmla="*/ 92809 w 753997"/>
              <a:gd name="connsiteY42" fmla="*/ 845701 h 984502"/>
              <a:gd name="connsiteX43" fmla="*/ 92809 w 753997"/>
              <a:gd name="connsiteY43" fmla="*/ 210975 h 984502"/>
              <a:gd name="connsiteX44" fmla="*/ 127235 w 753997"/>
              <a:gd name="connsiteY44" fmla="*/ 178370 h 984502"/>
              <a:gd name="connsiteX45" fmla="*/ 214458 w 753997"/>
              <a:gd name="connsiteY45" fmla="*/ 178535 h 984502"/>
              <a:gd name="connsiteX46" fmla="*/ 218099 w 753997"/>
              <a:gd name="connsiteY46" fmla="*/ 134013 h 984502"/>
              <a:gd name="connsiteX47" fmla="*/ 501450 w 753997"/>
              <a:gd name="connsiteY47" fmla="*/ 165460 h 984502"/>
              <a:gd name="connsiteX48" fmla="*/ 379636 w 753997"/>
              <a:gd name="connsiteY48" fmla="*/ 37191 h 984502"/>
              <a:gd name="connsiteX49" fmla="*/ 252359 w 753997"/>
              <a:gd name="connsiteY49" fmla="*/ 161157 h 984502"/>
              <a:gd name="connsiteX50" fmla="*/ 376987 w 753997"/>
              <a:gd name="connsiteY50" fmla="*/ 286281 h 984502"/>
              <a:gd name="connsiteX51" fmla="*/ 501615 w 753997"/>
              <a:gd name="connsiteY51" fmla="*/ 165295 h 98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997" h="984502">
                <a:moveTo>
                  <a:pt x="753851" y="540172"/>
                </a:moveTo>
                <a:cubicBezTo>
                  <a:pt x="753851" y="656524"/>
                  <a:pt x="753851" y="772711"/>
                  <a:pt x="753851" y="889064"/>
                </a:cubicBezTo>
                <a:cubicBezTo>
                  <a:pt x="753851" y="949475"/>
                  <a:pt x="720749" y="983735"/>
                  <a:pt x="660173" y="984066"/>
                </a:cubicBezTo>
                <a:cubicBezTo>
                  <a:pt x="471989" y="984563"/>
                  <a:pt x="283806" y="984728"/>
                  <a:pt x="95623" y="984066"/>
                </a:cubicBezTo>
                <a:cubicBezTo>
                  <a:pt x="34384" y="983900"/>
                  <a:pt x="290" y="948316"/>
                  <a:pt x="124" y="886416"/>
                </a:cubicBezTo>
                <a:cubicBezTo>
                  <a:pt x="-41" y="654869"/>
                  <a:pt x="-41" y="423323"/>
                  <a:pt x="124" y="191776"/>
                </a:cubicBezTo>
                <a:cubicBezTo>
                  <a:pt x="124" y="128552"/>
                  <a:pt x="35212" y="94623"/>
                  <a:pt x="98933" y="94126"/>
                </a:cubicBezTo>
                <a:cubicBezTo>
                  <a:pt x="115815" y="94126"/>
                  <a:pt x="132862" y="93464"/>
                  <a:pt x="149744" y="94126"/>
                </a:cubicBezTo>
                <a:cubicBezTo>
                  <a:pt x="196252" y="96277"/>
                  <a:pt x="233160" y="92140"/>
                  <a:pt x="269076" y="48280"/>
                </a:cubicBezTo>
                <a:cubicBezTo>
                  <a:pt x="329321" y="-25371"/>
                  <a:pt x="450804" y="-11469"/>
                  <a:pt x="505919" y="67645"/>
                </a:cubicBezTo>
                <a:cubicBezTo>
                  <a:pt x="520980" y="89160"/>
                  <a:pt x="536372" y="95616"/>
                  <a:pt x="560371" y="94457"/>
                </a:cubicBezTo>
                <a:cubicBezTo>
                  <a:pt x="594135" y="92802"/>
                  <a:pt x="628064" y="93629"/>
                  <a:pt x="661828" y="94126"/>
                </a:cubicBezTo>
                <a:cubicBezTo>
                  <a:pt x="719259" y="94953"/>
                  <a:pt x="753685" y="129875"/>
                  <a:pt x="753851" y="187969"/>
                </a:cubicBezTo>
                <a:cubicBezTo>
                  <a:pt x="754182" y="305315"/>
                  <a:pt x="753851" y="422660"/>
                  <a:pt x="753851" y="540006"/>
                </a:cubicBezTo>
                <a:close/>
                <a:moveTo>
                  <a:pt x="624423" y="839908"/>
                </a:moveTo>
                <a:lnTo>
                  <a:pt x="624423" y="214285"/>
                </a:lnTo>
                <a:cubicBezTo>
                  <a:pt x="596617" y="214285"/>
                  <a:pt x="571129" y="212961"/>
                  <a:pt x="546137" y="215113"/>
                </a:cubicBezTo>
                <a:cubicBezTo>
                  <a:pt x="538027" y="215775"/>
                  <a:pt x="527435" y="223719"/>
                  <a:pt x="523297" y="231332"/>
                </a:cubicBezTo>
                <a:cubicBezTo>
                  <a:pt x="492181" y="289426"/>
                  <a:pt x="445674" y="322528"/>
                  <a:pt x="378808" y="322693"/>
                </a:cubicBezTo>
                <a:cubicBezTo>
                  <a:pt x="310949" y="322693"/>
                  <a:pt x="262786" y="290088"/>
                  <a:pt x="231505" y="230505"/>
                </a:cubicBezTo>
                <a:cubicBezTo>
                  <a:pt x="227864" y="223553"/>
                  <a:pt x="218596" y="215775"/>
                  <a:pt x="211479" y="215278"/>
                </a:cubicBezTo>
                <a:cubicBezTo>
                  <a:pt x="185494" y="213458"/>
                  <a:pt x="159178" y="214616"/>
                  <a:pt x="131042" y="214616"/>
                </a:cubicBezTo>
                <a:lnTo>
                  <a:pt x="131042" y="840239"/>
                </a:lnTo>
                <a:lnTo>
                  <a:pt x="624423" y="840239"/>
                </a:lnTo>
                <a:close/>
                <a:moveTo>
                  <a:pt x="218265" y="133517"/>
                </a:moveTo>
                <a:cubicBezTo>
                  <a:pt x="211644" y="131696"/>
                  <a:pt x="208665" y="130372"/>
                  <a:pt x="205686" y="130372"/>
                </a:cubicBezTo>
                <a:cubicBezTo>
                  <a:pt x="170764" y="130207"/>
                  <a:pt x="135841" y="129875"/>
                  <a:pt x="100919" y="130372"/>
                </a:cubicBezTo>
                <a:cubicBezTo>
                  <a:pt x="53418" y="130868"/>
                  <a:pt x="36205" y="148247"/>
                  <a:pt x="36040" y="196079"/>
                </a:cubicBezTo>
                <a:cubicBezTo>
                  <a:pt x="36040" y="425640"/>
                  <a:pt x="35874" y="655200"/>
                  <a:pt x="36040" y="884761"/>
                </a:cubicBezTo>
                <a:cubicBezTo>
                  <a:pt x="36040" y="929448"/>
                  <a:pt x="54411" y="948482"/>
                  <a:pt x="99429" y="948647"/>
                </a:cubicBezTo>
                <a:cubicBezTo>
                  <a:pt x="283475" y="949143"/>
                  <a:pt x="467521" y="949309"/>
                  <a:pt x="651732" y="948978"/>
                </a:cubicBezTo>
                <a:cubicBezTo>
                  <a:pt x="702212" y="948978"/>
                  <a:pt x="717935" y="932096"/>
                  <a:pt x="717935" y="881947"/>
                </a:cubicBezTo>
                <a:cubicBezTo>
                  <a:pt x="717935" y="760298"/>
                  <a:pt x="717935" y="638650"/>
                  <a:pt x="717935" y="517001"/>
                </a:cubicBezTo>
                <a:cubicBezTo>
                  <a:pt x="717935" y="408096"/>
                  <a:pt x="717439" y="299025"/>
                  <a:pt x="718101" y="190121"/>
                </a:cubicBezTo>
                <a:cubicBezTo>
                  <a:pt x="718101" y="162481"/>
                  <a:pt x="709163" y="136827"/>
                  <a:pt x="682516" y="134013"/>
                </a:cubicBezTo>
                <a:cubicBezTo>
                  <a:pt x="635015" y="129048"/>
                  <a:pt x="586521" y="132689"/>
                  <a:pt x="537034" y="132689"/>
                </a:cubicBezTo>
                <a:cubicBezTo>
                  <a:pt x="537862" y="149075"/>
                  <a:pt x="538358" y="162316"/>
                  <a:pt x="539186" y="178370"/>
                </a:cubicBezTo>
                <a:cubicBezTo>
                  <a:pt x="572453" y="178370"/>
                  <a:pt x="602907" y="178701"/>
                  <a:pt x="633360" y="178370"/>
                </a:cubicBezTo>
                <a:cubicBezTo>
                  <a:pt x="653221" y="178039"/>
                  <a:pt x="662821" y="186976"/>
                  <a:pt x="662821" y="206837"/>
                </a:cubicBezTo>
                <a:cubicBezTo>
                  <a:pt x="662821" y="420509"/>
                  <a:pt x="662821" y="634180"/>
                  <a:pt x="662821" y="847852"/>
                </a:cubicBezTo>
                <a:cubicBezTo>
                  <a:pt x="662821" y="869203"/>
                  <a:pt x="653718" y="878141"/>
                  <a:pt x="632036" y="878141"/>
                </a:cubicBezTo>
                <a:cubicBezTo>
                  <a:pt x="462721" y="877809"/>
                  <a:pt x="293571" y="877975"/>
                  <a:pt x="124256" y="878306"/>
                </a:cubicBezTo>
                <a:cubicBezTo>
                  <a:pt x="101250" y="878306"/>
                  <a:pt x="92809" y="868706"/>
                  <a:pt x="92809" y="845701"/>
                </a:cubicBezTo>
                <a:cubicBezTo>
                  <a:pt x="93306" y="634180"/>
                  <a:pt x="93471" y="422495"/>
                  <a:pt x="92809" y="210975"/>
                </a:cubicBezTo>
                <a:cubicBezTo>
                  <a:pt x="92809" y="185155"/>
                  <a:pt x="103898" y="177542"/>
                  <a:pt x="127235" y="178370"/>
                </a:cubicBezTo>
                <a:cubicBezTo>
                  <a:pt x="155537" y="179363"/>
                  <a:pt x="184004" y="178535"/>
                  <a:pt x="214458" y="178535"/>
                </a:cubicBezTo>
                <a:cubicBezTo>
                  <a:pt x="215782" y="162481"/>
                  <a:pt x="216775" y="149075"/>
                  <a:pt x="218099" y="134013"/>
                </a:cubicBezTo>
                <a:close/>
                <a:moveTo>
                  <a:pt x="501450" y="165460"/>
                </a:moveTo>
                <a:cubicBezTo>
                  <a:pt x="502112" y="94953"/>
                  <a:pt x="447825" y="37853"/>
                  <a:pt x="379636" y="37191"/>
                </a:cubicBezTo>
                <a:cubicBezTo>
                  <a:pt x="311280" y="36529"/>
                  <a:pt x="253187" y="93133"/>
                  <a:pt x="252359" y="161157"/>
                </a:cubicBezTo>
                <a:cubicBezTo>
                  <a:pt x="251532" y="229843"/>
                  <a:pt x="307639" y="286116"/>
                  <a:pt x="376987" y="286281"/>
                </a:cubicBezTo>
                <a:cubicBezTo>
                  <a:pt x="446501" y="286447"/>
                  <a:pt x="500953" y="233650"/>
                  <a:pt x="501615" y="1652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92F2AA4-4F4F-406B-AA03-1AE32E5DC80B}"/>
              </a:ext>
            </a:extLst>
          </p:cNvPr>
          <p:cNvSpPr/>
          <p:nvPr/>
        </p:nvSpPr>
        <p:spPr>
          <a:xfrm>
            <a:off x="5094846" y="1144305"/>
            <a:ext cx="831745" cy="794052"/>
          </a:xfrm>
          <a:custGeom>
            <a:avLst/>
            <a:gdLst>
              <a:gd name="connsiteX0" fmla="*/ 559360 w 831745"/>
              <a:gd name="connsiteY0" fmla="*/ 615549 h 794052"/>
              <a:gd name="connsiteX1" fmla="*/ 559360 w 831745"/>
              <a:gd name="connsiteY1" fmla="*/ 671491 h 794052"/>
              <a:gd name="connsiteX2" fmla="*/ 586999 w 831745"/>
              <a:gd name="connsiteY2" fmla="*/ 677118 h 794052"/>
              <a:gd name="connsiteX3" fmla="*/ 628377 w 831745"/>
              <a:gd name="connsiteY3" fmla="*/ 743653 h 794052"/>
              <a:gd name="connsiteX4" fmla="*/ 568297 w 831745"/>
              <a:gd name="connsiteY4" fmla="*/ 793636 h 794052"/>
              <a:gd name="connsiteX5" fmla="*/ 400140 w 831745"/>
              <a:gd name="connsiteY5" fmla="*/ 793802 h 794052"/>
              <a:gd name="connsiteX6" fmla="*/ 273195 w 831745"/>
              <a:gd name="connsiteY6" fmla="*/ 793802 h 794052"/>
              <a:gd name="connsiteX7" fmla="*/ 203019 w 831745"/>
              <a:gd name="connsiteY7" fmla="*/ 741004 h 794052"/>
              <a:gd name="connsiteX8" fmla="*/ 262603 w 831745"/>
              <a:gd name="connsiteY8" fmla="*/ 673973 h 794052"/>
              <a:gd name="connsiteX9" fmla="*/ 272202 w 831745"/>
              <a:gd name="connsiteY9" fmla="*/ 670829 h 794052"/>
              <a:gd name="connsiteX10" fmla="*/ 272202 w 831745"/>
              <a:gd name="connsiteY10" fmla="*/ 613563 h 794052"/>
              <a:gd name="connsiteX11" fmla="*/ 132182 w 831745"/>
              <a:gd name="connsiteY11" fmla="*/ 613563 h 794052"/>
              <a:gd name="connsiteX12" fmla="*/ 78391 w 831745"/>
              <a:gd name="connsiteY12" fmla="*/ 611411 h 794052"/>
              <a:gd name="connsiteX13" fmla="*/ 437 w 831745"/>
              <a:gd name="connsiteY13" fmla="*/ 521540 h 794052"/>
              <a:gd name="connsiteX14" fmla="*/ 437 w 831745"/>
              <a:gd name="connsiteY14" fmla="*/ 90059 h 794052"/>
              <a:gd name="connsiteX15" fmla="*/ 88487 w 831745"/>
              <a:gd name="connsiteY15" fmla="*/ 684 h 794052"/>
              <a:gd name="connsiteX16" fmla="*/ 742081 w 831745"/>
              <a:gd name="connsiteY16" fmla="*/ 684 h 794052"/>
              <a:gd name="connsiteX17" fmla="*/ 831125 w 831745"/>
              <a:gd name="connsiteY17" fmla="*/ 89893 h 794052"/>
              <a:gd name="connsiteX18" fmla="*/ 831125 w 831745"/>
              <a:gd name="connsiteY18" fmla="*/ 521374 h 794052"/>
              <a:gd name="connsiteX19" fmla="*/ 734302 w 831745"/>
              <a:gd name="connsiteY19" fmla="*/ 613563 h 794052"/>
              <a:gd name="connsiteX20" fmla="*/ 591468 w 831745"/>
              <a:gd name="connsiteY20" fmla="*/ 614059 h 794052"/>
              <a:gd name="connsiteX21" fmla="*/ 559028 w 831745"/>
              <a:gd name="connsiteY21" fmla="*/ 615880 h 794052"/>
              <a:gd name="connsiteX22" fmla="*/ 795375 w 831745"/>
              <a:gd name="connsiteY22" fmla="*/ 287511 h 794052"/>
              <a:gd name="connsiteX23" fmla="*/ 795375 w 831745"/>
              <a:gd name="connsiteY23" fmla="*/ 108596 h 794052"/>
              <a:gd name="connsiteX24" fmla="*/ 723379 w 831745"/>
              <a:gd name="connsiteY24" fmla="*/ 36103 h 794052"/>
              <a:gd name="connsiteX25" fmla="*/ 111328 w 831745"/>
              <a:gd name="connsiteY25" fmla="*/ 35772 h 794052"/>
              <a:gd name="connsiteX26" fmla="*/ 82860 w 831745"/>
              <a:gd name="connsiteY26" fmla="*/ 37262 h 794052"/>
              <a:gd name="connsiteX27" fmla="*/ 38504 w 831745"/>
              <a:gd name="connsiteY27" fmla="*/ 80128 h 794052"/>
              <a:gd name="connsiteX28" fmla="*/ 37676 w 831745"/>
              <a:gd name="connsiteY28" fmla="*/ 287511 h 794052"/>
              <a:gd name="connsiteX29" fmla="*/ 268395 w 831745"/>
              <a:gd name="connsiteY29" fmla="*/ 286683 h 794052"/>
              <a:gd name="connsiteX30" fmla="*/ 288753 w 831745"/>
              <a:gd name="connsiteY30" fmla="*/ 268312 h 794052"/>
              <a:gd name="connsiteX31" fmla="*/ 333275 w 831745"/>
              <a:gd name="connsiteY31" fmla="*/ 156593 h 794052"/>
              <a:gd name="connsiteX32" fmla="*/ 358432 w 831745"/>
              <a:gd name="connsiteY32" fmla="*/ 128622 h 794052"/>
              <a:gd name="connsiteX33" fmla="*/ 378459 w 831745"/>
              <a:gd name="connsiteY33" fmla="*/ 157421 h 794052"/>
              <a:gd name="connsiteX34" fmla="*/ 444827 w 831745"/>
              <a:gd name="connsiteY34" fmla="*/ 382016 h 794052"/>
              <a:gd name="connsiteX35" fmla="*/ 457737 w 831745"/>
              <a:gd name="connsiteY35" fmla="*/ 419587 h 794052"/>
              <a:gd name="connsiteX36" fmla="*/ 507886 w 831745"/>
              <a:gd name="connsiteY36" fmla="*/ 322930 h 794052"/>
              <a:gd name="connsiteX37" fmla="*/ 566311 w 831745"/>
              <a:gd name="connsiteY37" fmla="*/ 286849 h 794052"/>
              <a:gd name="connsiteX38" fmla="*/ 795375 w 831745"/>
              <a:gd name="connsiteY38" fmla="*/ 287676 h 794052"/>
              <a:gd name="connsiteX39" fmla="*/ 36352 w 831745"/>
              <a:gd name="connsiteY39" fmla="*/ 324088 h 794052"/>
              <a:gd name="connsiteX40" fmla="*/ 36352 w 831745"/>
              <a:gd name="connsiteY40" fmla="*/ 507472 h 794052"/>
              <a:gd name="connsiteX41" fmla="*/ 105204 w 831745"/>
              <a:gd name="connsiteY41" fmla="*/ 577647 h 794052"/>
              <a:gd name="connsiteX42" fmla="*/ 257637 w 831745"/>
              <a:gd name="connsiteY42" fmla="*/ 577647 h 794052"/>
              <a:gd name="connsiteX43" fmla="*/ 724206 w 831745"/>
              <a:gd name="connsiteY43" fmla="*/ 577647 h 794052"/>
              <a:gd name="connsiteX44" fmla="*/ 793389 w 831745"/>
              <a:gd name="connsiteY44" fmla="*/ 531470 h 794052"/>
              <a:gd name="connsiteX45" fmla="*/ 794217 w 831745"/>
              <a:gd name="connsiteY45" fmla="*/ 324088 h 794052"/>
              <a:gd name="connsiteX46" fmla="*/ 562835 w 831745"/>
              <a:gd name="connsiteY46" fmla="*/ 324916 h 794052"/>
              <a:gd name="connsiteX47" fmla="*/ 538671 w 831745"/>
              <a:gd name="connsiteY47" fmla="*/ 344115 h 794052"/>
              <a:gd name="connsiteX48" fmla="*/ 475943 w 831745"/>
              <a:gd name="connsiteY48" fmla="*/ 461626 h 794052"/>
              <a:gd name="connsiteX49" fmla="*/ 450951 w 831745"/>
              <a:gd name="connsiteY49" fmla="*/ 487280 h 794052"/>
              <a:gd name="connsiteX50" fmla="*/ 429104 w 831745"/>
              <a:gd name="connsiteY50" fmla="*/ 455998 h 794052"/>
              <a:gd name="connsiteX51" fmla="*/ 376969 w 831745"/>
              <a:gd name="connsiteY51" fmla="*/ 279897 h 794052"/>
              <a:gd name="connsiteX52" fmla="*/ 353633 w 831745"/>
              <a:gd name="connsiteY52" fmla="*/ 203763 h 794052"/>
              <a:gd name="connsiteX53" fmla="*/ 324172 w 831745"/>
              <a:gd name="connsiteY53" fmla="*/ 279897 h 794052"/>
              <a:gd name="connsiteX54" fmla="*/ 258299 w 831745"/>
              <a:gd name="connsiteY54" fmla="*/ 325081 h 794052"/>
              <a:gd name="connsiteX55" fmla="*/ 36352 w 831745"/>
              <a:gd name="connsiteY55" fmla="*/ 324088 h 794052"/>
              <a:gd name="connsiteX56" fmla="*/ 414043 w 831745"/>
              <a:gd name="connsiteY56" fmla="*/ 757390 h 794052"/>
              <a:gd name="connsiteX57" fmla="*/ 414043 w 831745"/>
              <a:gd name="connsiteY57" fmla="*/ 757390 h 794052"/>
              <a:gd name="connsiteX58" fmla="*/ 559856 w 831745"/>
              <a:gd name="connsiteY58" fmla="*/ 756562 h 794052"/>
              <a:gd name="connsiteX59" fmla="*/ 590641 w 831745"/>
              <a:gd name="connsiteY59" fmla="*/ 735543 h 794052"/>
              <a:gd name="connsiteX60" fmla="*/ 559691 w 831745"/>
              <a:gd name="connsiteY60" fmla="*/ 710882 h 794052"/>
              <a:gd name="connsiteX61" fmla="*/ 271043 w 831745"/>
              <a:gd name="connsiteY61" fmla="*/ 712040 h 794052"/>
              <a:gd name="connsiteX62" fmla="*/ 240259 w 831745"/>
              <a:gd name="connsiteY62" fmla="*/ 733060 h 794052"/>
              <a:gd name="connsiteX63" fmla="*/ 271209 w 831745"/>
              <a:gd name="connsiteY63" fmla="*/ 757555 h 794052"/>
              <a:gd name="connsiteX64" fmla="*/ 413877 w 831745"/>
              <a:gd name="connsiteY64" fmla="*/ 757555 h 794052"/>
              <a:gd name="connsiteX65" fmla="*/ 519969 w 831745"/>
              <a:gd name="connsiteY65" fmla="*/ 616045 h 794052"/>
              <a:gd name="connsiteX66" fmla="*/ 312420 w 831745"/>
              <a:gd name="connsiteY66" fmla="*/ 616045 h 794052"/>
              <a:gd name="connsiteX67" fmla="*/ 312420 w 831745"/>
              <a:gd name="connsiteY67" fmla="*/ 671491 h 794052"/>
              <a:gd name="connsiteX68" fmla="*/ 519969 w 831745"/>
              <a:gd name="connsiteY68" fmla="*/ 671491 h 794052"/>
              <a:gd name="connsiteX69" fmla="*/ 519969 w 831745"/>
              <a:gd name="connsiteY69" fmla="*/ 616045 h 7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31745" h="794052">
                <a:moveTo>
                  <a:pt x="559360" y="615549"/>
                </a:moveTo>
                <a:lnTo>
                  <a:pt x="559360" y="671491"/>
                </a:lnTo>
                <a:cubicBezTo>
                  <a:pt x="568959" y="673477"/>
                  <a:pt x="578227" y="674304"/>
                  <a:pt x="586999" y="677118"/>
                </a:cubicBezTo>
                <a:cubicBezTo>
                  <a:pt x="616460" y="686552"/>
                  <a:pt x="632680" y="713033"/>
                  <a:pt x="628377" y="743653"/>
                </a:cubicBezTo>
                <a:cubicBezTo>
                  <a:pt x="624239" y="772617"/>
                  <a:pt x="601068" y="793140"/>
                  <a:pt x="568297" y="793636"/>
                </a:cubicBezTo>
                <a:cubicBezTo>
                  <a:pt x="512190" y="794464"/>
                  <a:pt x="456248" y="793802"/>
                  <a:pt x="400140" y="793802"/>
                </a:cubicBezTo>
                <a:cubicBezTo>
                  <a:pt x="357770" y="793802"/>
                  <a:pt x="315565" y="793802"/>
                  <a:pt x="273195" y="793802"/>
                </a:cubicBezTo>
                <a:cubicBezTo>
                  <a:pt x="230825" y="793471"/>
                  <a:pt x="206164" y="774768"/>
                  <a:pt x="203019" y="741004"/>
                </a:cubicBezTo>
                <a:cubicBezTo>
                  <a:pt x="199709" y="704262"/>
                  <a:pt x="219736" y="681752"/>
                  <a:pt x="262603" y="673973"/>
                </a:cubicBezTo>
                <a:cubicBezTo>
                  <a:pt x="265582" y="673477"/>
                  <a:pt x="268395" y="672153"/>
                  <a:pt x="272202" y="670829"/>
                </a:cubicBezTo>
                <a:lnTo>
                  <a:pt x="272202" y="613563"/>
                </a:lnTo>
                <a:cubicBezTo>
                  <a:pt x="224535" y="613563"/>
                  <a:pt x="178358" y="613728"/>
                  <a:pt x="132182" y="613563"/>
                </a:cubicBezTo>
                <a:cubicBezTo>
                  <a:pt x="114307" y="613563"/>
                  <a:pt x="96101" y="614059"/>
                  <a:pt x="78391" y="611411"/>
                </a:cubicBezTo>
                <a:cubicBezTo>
                  <a:pt x="32214" y="604294"/>
                  <a:pt x="602" y="568379"/>
                  <a:pt x="437" y="521540"/>
                </a:cubicBezTo>
                <a:cubicBezTo>
                  <a:pt x="-60" y="377713"/>
                  <a:pt x="-225" y="233886"/>
                  <a:pt x="437" y="90059"/>
                </a:cubicBezTo>
                <a:cubicBezTo>
                  <a:pt x="602" y="39744"/>
                  <a:pt x="37842" y="850"/>
                  <a:pt x="88487" y="684"/>
                </a:cubicBezTo>
                <a:cubicBezTo>
                  <a:pt x="306297" y="-309"/>
                  <a:pt x="524272" y="-143"/>
                  <a:pt x="742081" y="684"/>
                </a:cubicBezTo>
                <a:cubicBezTo>
                  <a:pt x="791899" y="850"/>
                  <a:pt x="830794" y="40241"/>
                  <a:pt x="831125" y="89893"/>
                </a:cubicBezTo>
                <a:cubicBezTo>
                  <a:pt x="831953" y="233720"/>
                  <a:pt x="831953" y="377547"/>
                  <a:pt x="831125" y="521374"/>
                </a:cubicBezTo>
                <a:cubicBezTo>
                  <a:pt x="830794" y="574337"/>
                  <a:pt x="790575" y="612239"/>
                  <a:pt x="734302" y="613563"/>
                </a:cubicBezTo>
                <a:cubicBezTo>
                  <a:pt x="686801" y="614721"/>
                  <a:pt x="639135" y="613728"/>
                  <a:pt x="591468" y="614059"/>
                </a:cubicBezTo>
                <a:cubicBezTo>
                  <a:pt x="581207" y="614059"/>
                  <a:pt x="570945" y="615218"/>
                  <a:pt x="559028" y="615880"/>
                </a:cubicBezTo>
                <a:close/>
                <a:moveTo>
                  <a:pt x="795375" y="287511"/>
                </a:moveTo>
                <a:cubicBezTo>
                  <a:pt x="795375" y="224617"/>
                  <a:pt x="795375" y="166689"/>
                  <a:pt x="795375" y="108596"/>
                </a:cubicBezTo>
                <a:cubicBezTo>
                  <a:pt x="795375" y="54805"/>
                  <a:pt x="777334" y="36103"/>
                  <a:pt x="723379" y="36103"/>
                </a:cubicBezTo>
                <a:cubicBezTo>
                  <a:pt x="519306" y="35772"/>
                  <a:pt x="315400" y="35772"/>
                  <a:pt x="111328" y="35772"/>
                </a:cubicBezTo>
                <a:cubicBezTo>
                  <a:pt x="101893" y="35772"/>
                  <a:pt x="92128" y="35772"/>
                  <a:pt x="82860" y="37262"/>
                </a:cubicBezTo>
                <a:cubicBezTo>
                  <a:pt x="58530" y="41399"/>
                  <a:pt x="39331" y="56130"/>
                  <a:pt x="38504" y="80128"/>
                </a:cubicBezTo>
                <a:cubicBezTo>
                  <a:pt x="36186" y="148318"/>
                  <a:pt x="37676" y="216673"/>
                  <a:pt x="37676" y="287511"/>
                </a:cubicBezTo>
                <a:cubicBezTo>
                  <a:pt x="116624" y="287511"/>
                  <a:pt x="192592" y="288007"/>
                  <a:pt x="268395" y="286683"/>
                </a:cubicBezTo>
                <a:cubicBezTo>
                  <a:pt x="275512" y="286683"/>
                  <a:pt x="285442" y="276256"/>
                  <a:pt x="288753" y="268312"/>
                </a:cubicBezTo>
                <a:cubicBezTo>
                  <a:pt x="304476" y="231403"/>
                  <a:pt x="317220" y="193336"/>
                  <a:pt x="333275" y="156593"/>
                </a:cubicBezTo>
                <a:cubicBezTo>
                  <a:pt x="338075" y="145670"/>
                  <a:pt x="349826" y="137891"/>
                  <a:pt x="358432" y="128622"/>
                </a:cubicBezTo>
                <a:cubicBezTo>
                  <a:pt x="365218" y="138222"/>
                  <a:pt x="375314" y="146663"/>
                  <a:pt x="378459" y="157421"/>
                </a:cubicBezTo>
                <a:cubicBezTo>
                  <a:pt x="401299" y="232065"/>
                  <a:pt x="422649" y="307206"/>
                  <a:pt x="444827" y="382016"/>
                </a:cubicBezTo>
                <a:cubicBezTo>
                  <a:pt x="447807" y="392443"/>
                  <a:pt x="451779" y="402539"/>
                  <a:pt x="457737" y="419587"/>
                </a:cubicBezTo>
                <a:cubicBezTo>
                  <a:pt x="477102" y="382678"/>
                  <a:pt x="494315" y="353549"/>
                  <a:pt x="507886" y="322930"/>
                </a:cubicBezTo>
                <a:cubicBezTo>
                  <a:pt x="519803" y="296117"/>
                  <a:pt x="536189" y="286021"/>
                  <a:pt x="566311" y="286849"/>
                </a:cubicBezTo>
                <a:cubicBezTo>
                  <a:pt x="641121" y="289166"/>
                  <a:pt x="716096" y="287676"/>
                  <a:pt x="795375" y="287676"/>
                </a:cubicBezTo>
                <a:close/>
                <a:moveTo>
                  <a:pt x="36352" y="324088"/>
                </a:moveTo>
                <a:cubicBezTo>
                  <a:pt x="36352" y="387478"/>
                  <a:pt x="36186" y="447558"/>
                  <a:pt x="36352" y="507472"/>
                </a:cubicBezTo>
                <a:cubicBezTo>
                  <a:pt x="36518" y="556793"/>
                  <a:pt x="56544" y="577151"/>
                  <a:pt x="105204" y="577647"/>
                </a:cubicBezTo>
                <a:cubicBezTo>
                  <a:pt x="156015" y="578144"/>
                  <a:pt x="206826" y="577647"/>
                  <a:pt x="257637" y="577647"/>
                </a:cubicBezTo>
                <a:cubicBezTo>
                  <a:pt x="413215" y="577647"/>
                  <a:pt x="568628" y="577647"/>
                  <a:pt x="724206" y="577647"/>
                </a:cubicBezTo>
                <a:cubicBezTo>
                  <a:pt x="764260" y="577647"/>
                  <a:pt x="792231" y="561593"/>
                  <a:pt x="793389" y="531470"/>
                </a:cubicBezTo>
                <a:cubicBezTo>
                  <a:pt x="796037" y="463281"/>
                  <a:pt x="794217" y="394926"/>
                  <a:pt x="794217" y="324088"/>
                </a:cubicBezTo>
                <a:cubicBezTo>
                  <a:pt x="714772" y="324088"/>
                  <a:pt x="638804" y="323426"/>
                  <a:pt x="562835" y="324916"/>
                </a:cubicBezTo>
                <a:cubicBezTo>
                  <a:pt x="554394" y="324916"/>
                  <a:pt x="543471" y="335508"/>
                  <a:pt x="538671" y="344115"/>
                </a:cubicBezTo>
                <a:cubicBezTo>
                  <a:pt x="516989" y="382844"/>
                  <a:pt x="497625" y="422897"/>
                  <a:pt x="475943" y="461626"/>
                </a:cubicBezTo>
                <a:cubicBezTo>
                  <a:pt x="470316" y="471722"/>
                  <a:pt x="459392" y="478839"/>
                  <a:pt x="450951" y="487280"/>
                </a:cubicBezTo>
                <a:cubicBezTo>
                  <a:pt x="443504" y="476853"/>
                  <a:pt x="432746" y="467584"/>
                  <a:pt x="429104" y="455998"/>
                </a:cubicBezTo>
                <a:cubicBezTo>
                  <a:pt x="410733" y="397574"/>
                  <a:pt x="394347" y="338653"/>
                  <a:pt x="376969" y="279897"/>
                </a:cubicBezTo>
                <a:cubicBezTo>
                  <a:pt x="370349" y="257223"/>
                  <a:pt x="363232" y="234713"/>
                  <a:pt x="353633" y="203763"/>
                </a:cubicBezTo>
                <a:cubicBezTo>
                  <a:pt x="341219" y="234879"/>
                  <a:pt x="329799" y="256726"/>
                  <a:pt x="324172" y="279897"/>
                </a:cubicBezTo>
                <a:cubicBezTo>
                  <a:pt x="315234" y="316475"/>
                  <a:pt x="295042" y="326736"/>
                  <a:pt x="258299" y="325081"/>
                </a:cubicBezTo>
                <a:cubicBezTo>
                  <a:pt x="185806" y="321936"/>
                  <a:pt x="112983" y="324088"/>
                  <a:pt x="36352" y="324088"/>
                </a:cubicBezTo>
                <a:close/>
                <a:moveTo>
                  <a:pt x="414043" y="757390"/>
                </a:moveTo>
                <a:lnTo>
                  <a:pt x="414043" y="757390"/>
                </a:lnTo>
                <a:cubicBezTo>
                  <a:pt x="462703" y="757390"/>
                  <a:pt x="511362" y="758879"/>
                  <a:pt x="559856" y="756562"/>
                </a:cubicBezTo>
                <a:cubicBezTo>
                  <a:pt x="570945" y="756066"/>
                  <a:pt x="588820" y="744646"/>
                  <a:pt x="590641" y="735543"/>
                </a:cubicBezTo>
                <a:cubicBezTo>
                  <a:pt x="594944" y="714689"/>
                  <a:pt x="577400" y="710882"/>
                  <a:pt x="559691" y="710882"/>
                </a:cubicBezTo>
                <a:cubicBezTo>
                  <a:pt x="463530" y="711047"/>
                  <a:pt x="367204" y="710385"/>
                  <a:pt x="271043" y="712040"/>
                </a:cubicBezTo>
                <a:cubicBezTo>
                  <a:pt x="260120" y="712206"/>
                  <a:pt x="242079" y="724123"/>
                  <a:pt x="240259" y="733060"/>
                </a:cubicBezTo>
                <a:cubicBezTo>
                  <a:pt x="236121" y="753749"/>
                  <a:pt x="253334" y="757721"/>
                  <a:pt x="271209" y="757555"/>
                </a:cubicBezTo>
                <a:cubicBezTo>
                  <a:pt x="318710" y="757224"/>
                  <a:pt x="366376" y="757555"/>
                  <a:pt x="413877" y="757555"/>
                </a:cubicBezTo>
                <a:close/>
                <a:moveTo>
                  <a:pt x="519969" y="616045"/>
                </a:moveTo>
                <a:lnTo>
                  <a:pt x="312420" y="616045"/>
                </a:lnTo>
                <a:lnTo>
                  <a:pt x="312420" y="671491"/>
                </a:lnTo>
                <a:lnTo>
                  <a:pt x="519969" y="671491"/>
                </a:lnTo>
                <a:lnTo>
                  <a:pt x="519969" y="6160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C8F7B0AC-41DC-49FC-B88A-B50CA6EB80CB}"/>
              </a:ext>
            </a:extLst>
          </p:cNvPr>
          <p:cNvSpPr/>
          <p:nvPr/>
        </p:nvSpPr>
        <p:spPr>
          <a:xfrm>
            <a:off x="3587475" y="1188587"/>
            <a:ext cx="923798" cy="705660"/>
          </a:xfrm>
          <a:custGeom>
            <a:avLst/>
            <a:gdLst>
              <a:gd name="connsiteX0" fmla="*/ 769143 w 923798"/>
              <a:gd name="connsiteY0" fmla="*/ 208141 h 705660"/>
              <a:gd name="connsiteX1" fmla="*/ 832036 w 923798"/>
              <a:gd name="connsiteY1" fmla="*/ 261932 h 705660"/>
              <a:gd name="connsiteX2" fmla="*/ 826244 w 923798"/>
              <a:gd name="connsiteY2" fmla="*/ 359085 h 705660"/>
              <a:gd name="connsiteX3" fmla="*/ 741007 w 923798"/>
              <a:gd name="connsiteY3" fmla="*/ 405924 h 705660"/>
              <a:gd name="connsiteX4" fmla="*/ 377219 w 923798"/>
              <a:gd name="connsiteY4" fmla="*/ 440516 h 705660"/>
              <a:gd name="connsiteX5" fmla="*/ 184567 w 923798"/>
              <a:gd name="connsiteY5" fmla="*/ 405428 h 705660"/>
              <a:gd name="connsiteX6" fmla="*/ 97178 w 923798"/>
              <a:gd name="connsiteY6" fmla="*/ 356603 h 705660"/>
              <a:gd name="connsiteX7" fmla="*/ 95357 w 923798"/>
              <a:gd name="connsiteY7" fmla="*/ 259615 h 705660"/>
              <a:gd name="connsiteX8" fmla="*/ 234219 w 923798"/>
              <a:gd name="connsiteY8" fmla="*/ 195066 h 705660"/>
              <a:gd name="connsiteX9" fmla="*/ 451366 w 923798"/>
              <a:gd name="connsiteY9" fmla="*/ 172888 h 705660"/>
              <a:gd name="connsiteX10" fmla="*/ 479006 w 923798"/>
              <a:gd name="connsiteY10" fmla="*/ 189604 h 705660"/>
              <a:gd name="connsiteX11" fmla="*/ 450539 w 923798"/>
              <a:gd name="connsiteY11" fmla="*/ 207314 h 705660"/>
              <a:gd name="connsiteX12" fmla="*/ 218330 w 923798"/>
              <a:gd name="connsiteY12" fmla="*/ 236278 h 705660"/>
              <a:gd name="connsiteX13" fmla="*/ 137396 w 923798"/>
              <a:gd name="connsiteY13" fmla="*/ 270869 h 705660"/>
              <a:gd name="connsiteX14" fmla="*/ 139382 w 923798"/>
              <a:gd name="connsiteY14" fmla="*/ 345514 h 705660"/>
              <a:gd name="connsiteX15" fmla="*/ 263680 w 923798"/>
              <a:gd name="connsiteY15" fmla="*/ 389704 h 705660"/>
              <a:gd name="connsiteX16" fmla="*/ 719160 w 923798"/>
              <a:gd name="connsiteY16" fmla="*/ 376133 h 705660"/>
              <a:gd name="connsiteX17" fmla="*/ 785694 w 923798"/>
              <a:gd name="connsiteY17" fmla="*/ 347003 h 705660"/>
              <a:gd name="connsiteX18" fmla="*/ 789832 w 923798"/>
              <a:gd name="connsiteY18" fmla="*/ 270373 h 705660"/>
              <a:gd name="connsiteX19" fmla="*/ 768978 w 923798"/>
              <a:gd name="connsiteY19" fmla="*/ 255973 h 705660"/>
              <a:gd name="connsiteX20" fmla="*/ 728428 w 923798"/>
              <a:gd name="connsiteY20" fmla="*/ 262428 h 705660"/>
              <a:gd name="connsiteX21" fmla="*/ 691189 w 923798"/>
              <a:gd name="connsiteY21" fmla="*/ 305626 h 705660"/>
              <a:gd name="connsiteX22" fmla="*/ 575994 w 923798"/>
              <a:gd name="connsiteY22" fmla="*/ 366533 h 705660"/>
              <a:gd name="connsiteX23" fmla="*/ 292147 w 923798"/>
              <a:gd name="connsiteY23" fmla="*/ 355444 h 705660"/>
              <a:gd name="connsiteX24" fmla="*/ 236040 w 923798"/>
              <a:gd name="connsiteY24" fmla="*/ 328301 h 705660"/>
              <a:gd name="connsiteX25" fmla="*/ 224123 w 923798"/>
              <a:gd name="connsiteY25" fmla="*/ 285765 h 705660"/>
              <a:gd name="connsiteX26" fmla="*/ 276424 w 923798"/>
              <a:gd name="connsiteY26" fmla="*/ 256801 h 705660"/>
              <a:gd name="connsiteX27" fmla="*/ 288340 w 923798"/>
              <a:gd name="connsiteY27" fmla="*/ 268718 h 705660"/>
              <a:gd name="connsiteX28" fmla="*/ 281389 w 923798"/>
              <a:gd name="connsiteY28" fmla="*/ 287585 h 705660"/>
              <a:gd name="connsiteX29" fmla="*/ 256232 w 923798"/>
              <a:gd name="connsiteY29" fmla="*/ 301157 h 705660"/>
              <a:gd name="connsiteX30" fmla="*/ 384335 w 923798"/>
              <a:gd name="connsiteY30" fmla="*/ 332438 h 705660"/>
              <a:gd name="connsiteX31" fmla="*/ 410320 w 923798"/>
              <a:gd name="connsiteY31" fmla="*/ 316219 h 705660"/>
              <a:gd name="connsiteX32" fmla="*/ 733393 w 923798"/>
              <a:gd name="connsiteY32" fmla="*/ 34854 h 705660"/>
              <a:gd name="connsiteX33" fmla="*/ 772122 w 923798"/>
              <a:gd name="connsiteY33" fmla="*/ 7710 h 705660"/>
              <a:gd name="connsiteX34" fmla="*/ 850739 w 923798"/>
              <a:gd name="connsiteY34" fmla="*/ 20951 h 705660"/>
              <a:gd name="connsiteX35" fmla="*/ 865304 w 923798"/>
              <a:gd name="connsiteY35" fmla="*/ 99237 h 705660"/>
              <a:gd name="connsiteX36" fmla="*/ 823596 w 923798"/>
              <a:gd name="connsiteY36" fmla="*/ 160806 h 705660"/>
              <a:gd name="connsiteX37" fmla="*/ 844119 w 923798"/>
              <a:gd name="connsiteY37" fmla="*/ 173550 h 705660"/>
              <a:gd name="connsiteX38" fmla="*/ 923066 w 923798"/>
              <a:gd name="connsiteY38" fmla="*/ 306288 h 705660"/>
              <a:gd name="connsiteX39" fmla="*/ 631937 w 923798"/>
              <a:gd name="connsiteY39" fmla="*/ 686792 h 705660"/>
              <a:gd name="connsiteX40" fmla="*/ 264342 w 923798"/>
              <a:gd name="connsiteY40" fmla="*/ 679510 h 705660"/>
              <a:gd name="connsiteX41" fmla="*/ 3996 w 923798"/>
              <a:gd name="connsiteY41" fmla="*/ 285765 h 705660"/>
              <a:gd name="connsiteX42" fmla="*/ 85261 w 923798"/>
              <a:gd name="connsiteY42" fmla="*/ 175205 h 705660"/>
              <a:gd name="connsiteX43" fmla="*/ 312505 w 923798"/>
              <a:gd name="connsiteY43" fmla="*/ 110822 h 705660"/>
              <a:gd name="connsiteX44" fmla="*/ 524852 w 923798"/>
              <a:gd name="connsiteY44" fmla="*/ 104202 h 705660"/>
              <a:gd name="connsiteX45" fmla="*/ 555306 w 923798"/>
              <a:gd name="connsiteY45" fmla="*/ 121746 h 705660"/>
              <a:gd name="connsiteX46" fmla="*/ 523363 w 923798"/>
              <a:gd name="connsiteY46" fmla="*/ 139621 h 705660"/>
              <a:gd name="connsiteX47" fmla="*/ 190028 w 923798"/>
              <a:gd name="connsiteY47" fmla="*/ 171398 h 705660"/>
              <a:gd name="connsiteX48" fmla="*/ 45374 w 923798"/>
              <a:gd name="connsiteY48" fmla="*/ 412876 h 705660"/>
              <a:gd name="connsiteX49" fmla="*/ 232233 w 923798"/>
              <a:gd name="connsiteY49" fmla="*/ 630519 h 705660"/>
              <a:gd name="connsiteX50" fmla="*/ 686554 w 923798"/>
              <a:gd name="connsiteY50" fmla="*/ 633002 h 705660"/>
              <a:gd name="connsiteX51" fmla="*/ 884172 w 923798"/>
              <a:gd name="connsiteY51" fmla="*/ 284441 h 705660"/>
              <a:gd name="connsiteX52" fmla="*/ 806217 w 923798"/>
              <a:gd name="connsiteY52" fmla="*/ 196390 h 705660"/>
              <a:gd name="connsiteX53" fmla="*/ 768978 w 923798"/>
              <a:gd name="connsiteY53" fmla="*/ 208141 h 705660"/>
              <a:gd name="connsiteX54" fmla="*/ 447394 w 923798"/>
              <a:gd name="connsiteY54" fmla="*/ 326977 h 705660"/>
              <a:gd name="connsiteX55" fmla="*/ 454180 w 923798"/>
              <a:gd name="connsiteY55" fmla="*/ 339224 h 705660"/>
              <a:gd name="connsiteX56" fmla="*/ 601648 w 923798"/>
              <a:gd name="connsiteY56" fmla="*/ 325321 h 705660"/>
              <a:gd name="connsiteX57" fmla="*/ 644019 w 923798"/>
              <a:gd name="connsiteY57" fmla="*/ 303143 h 705660"/>
              <a:gd name="connsiteX58" fmla="*/ 808534 w 923798"/>
              <a:gd name="connsiteY58" fmla="*/ 118601 h 705660"/>
              <a:gd name="connsiteX59" fmla="*/ 826078 w 923798"/>
              <a:gd name="connsiteY59" fmla="*/ 47763 h 705660"/>
              <a:gd name="connsiteX60" fmla="*/ 754909 w 923798"/>
              <a:gd name="connsiteY60" fmla="*/ 63487 h 705660"/>
              <a:gd name="connsiteX61" fmla="*/ 470566 w 923798"/>
              <a:gd name="connsiteY61" fmla="*/ 311253 h 705660"/>
              <a:gd name="connsiteX62" fmla="*/ 447394 w 923798"/>
              <a:gd name="connsiteY62" fmla="*/ 326977 h 7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23798" h="705660">
                <a:moveTo>
                  <a:pt x="769143" y="208141"/>
                </a:moveTo>
                <a:cubicBezTo>
                  <a:pt x="795625" y="230485"/>
                  <a:pt x="815982" y="244222"/>
                  <a:pt x="832036" y="261932"/>
                </a:cubicBezTo>
                <a:cubicBezTo>
                  <a:pt x="861828" y="294537"/>
                  <a:pt x="860835" y="331611"/>
                  <a:pt x="826244" y="359085"/>
                </a:cubicBezTo>
                <a:cubicBezTo>
                  <a:pt x="801086" y="378946"/>
                  <a:pt x="771460" y="395828"/>
                  <a:pt x="741007" y="405924"/>
                </a:cubicBezTo>
                <a:cubicBezTo>
                  <a:pt x="622833" y="445812"/>
                  <a:pt x="500026" y="451108"/>
                  <a:pt x="377219" y="440516"/>
                </a:cubicBezTo>
                <a:cubicBezTo>
                  <a:pt x="312339" y="434888"/>
                  <a:pt x="247625" y="421813"/>
                  <a:pt x="184567" y="405428"/>
                </a:cubicBezTo>
                <a:cubicBezTo>
                  <a:pt x="153120" y="397318"/>
                  <a:pt x="122666" y="377622"/>
                  <a:pt x="97178" y="356603"/>
                </a:cubicBezTo>
                <a:cubicBezTo>
                  <a:pt x="63249" y="328797"/>
                  <a:pt x="64738" y="291227"/>
                  <a:pt x="95357" y="259615"/>
                </a:cubicBezTo>
                <a:cubicBezTo>
                  <a:pt x="133259" y="220554"/>
                  <a:pt x="183408" y="203507"/>
                  <a:pt x="234219" y="195066"/>
                </a:cubicBezTo>
                <a:cubicBezTo>
                  <a:pt x="305884" y="183150"/>
                  <a:pt x="378874" y="178681"/>
                  <a:pt x="451366" y="172888"/>
                </a:cubicBezTo>
                <a:cubicBezTo>
                  <a:pt x="460138" y="172226"/>
                  <a:pt x="469738" y="183646"/>
                  <a:pt x="479006" y="189604"/>
                </a:cubicBezTo>
                <a:cubicBezTo>
                  <a:pt x="469573" y="195728"/>
                  <a:pt x="460635" y="205990"/>
                  <a:pt x="450539" y="207314"/>
                </a:cubicBezTo>
                <a:cubicBezTo>
                  <a:pt x="373246" y="217575"/>
                  <a:pt x="295292" y="223865"/>
                  <a:pt x="218330" y="236278"/>
                </a:cubicBezTo>
                <a:cubicBezTo>
                  <a:pt x="190194" y="240747"/>
                  <a:pt x="162223" y="255642"/>
                  <a:pt x="137396" y="270869"/>
                </a:cubicBezTo>
                <a:cubicBezTo>
                  <a:pt x="99329" y="294040"/>
                  <a:pt x="99329" y="325487"/>
                  <a:pt x="139382" y="345514"/>
                </a:cubicBezTo>
                <a:cubicBezTo>
                  <a:pt x="178443" y="365209"/>
                  <a:pt x="220978" y="381760"/>
                  <a:pt x="263680" y="389704"/>
                </a:cubicBezTo>
                <a:cubicBezTo>
                  <a:pt x="416113" y="418337"/>
                  <a:pt x="568547" y="418006"/>
                  <a:pt x="719160" y="376133"/>
                </a:cubicBezTo>
                <a:cubicBezTo>
                  <a:pt x="742331" y="369678"/>
                  <a:pt x="765005" y="359251"/>
                  <a:pt x="785694" y="347003"/>
                </a:cubicBezTo>
                <a:cubicBezTo>
                  <a:pt x="824423" y="323832"/>
                  <a:pt x="824920" y="299668"/>
                  <a:pt x="789832" y="270373"/>
                </a:cubicBezTo>
                <a:cubicBezTo>
                  <a:pt x="783377" y="264911"/>
                  <a:pt x="776094" y="260608"/>
                  <a:pt x="768978" y="255973"/>
                </a:cubicBezTo>
                <a:cubicBezTo>
                  <a:pt x="753585" y="246043"/>
                  <a:pt x="740676" y="245215"/>
                  <a:pt x="728428" y="262428"/>
                </a:cubicBezTo>
                <a:cubicBezTo>
                  <a:pt x="717504" y="277820"/>
                  <a:pt x="701781" y="290068"/>
                  <a:pt x="691189" y="305626"/>
                </a:cubicBezTo>
                <a:cubicBezTo>
                  <a:pt x="663383" y="346672"/>
                  <a:pt x="624820" y="363885"/>
                  <a:pt x="575994" y="366533"/>
                </a:cubicBezTo>
                <a:cubicBezTo>
                  <a:pt x="480827" y="371829"/>
                  <a:pt x="385825" y="381263"/>
                  <a:pt x="292147" y="355444"/>
                </a:cubicBezTo>
                <a:cubicBezTo>
                  <a:pt x="272121" y="349982"/>
                  <a:pt x="250935" y="341707"/>
                  <a:pt x="236040" y="328301"/>
                </a:cubicBezTo>
                <a:cubicBezTo>
                  <a:pt x="226275" y="319529"/>
                  <a:pt x="218496" y="292220"/>
                  <a:pt x="224123" y="285765"/>
                </a:cubicBezTo>
                <a:cubicBezTo>
                  <a:pt x="236702" y="271697"/>
                  <a:pt x="258052" y="264911"/>
                  <a:pt x="276424" y="256801"/>
                </a:cubicBezTo>
                <a:cubicBezTo>
                  <a:pt x="278410" y="255808"/>
                  <a:pt x="287844" y="264083"/>
                  <a:pt x="288340" y="268718"/>
                </a:cubicBezTo>
                <a:cubicBezTo>
                  <a:pt x="289002" y="274841"/>
                  <a:pt x="285692" y="283117"/>
                  <a:pt x="281389" y="287585"/>
                </a:cubicBezTo>
                <a:cubicBezTo>
                  <a:pt x="276093" y="292882"/>
                  <a:pt x="267652" y="295364"/>
                  <a:pt x="256232" y="301157"/>
                </a:cubicBezTo>
                <a:cubicBezTo>
                  <a:pt x="298933" y="325984"/>
                  <a:pt x="340972" y="332769"/>
                  <a:pt x="384335" y="332438"/>
                </a:cubicBezTo>
                <a:cubicBezTo>
                  <a:pt x="393107" y="332438"/>
                  <a:pt x="402541" y="323004"/>
                  <a:pt x="410320" y="316219"/>
                </a:cubicBezTo>
                <a:cubicBezTo>
                  <a:pt x="518066" y="222541"/>
                  <a:pt x="625647" y="128366"/>
                  <a:pt x="733393" y="34854"/>
                </a:cubicBezTo>
                <a:cubicBezTo>
                  <a:pt x="745310" y="24592"/>
                  <a:pt x="758054" y="14496"/>
                  <a:pt x="772122" y="7710"/>
                </a:cubicBezTo>
                <a:cubicBezTo>
                  <a:pt x="800590" y="-5861"/>
                  <a:pt x="828064" y="-1558"/>
                  <a:pt x="850739" y="20951"/>
                </a:cubicBezTo>
                <a:cubicBezTo>
                  <a:pt x="873248" y="43295"/>
                  <a:pt x="880034" y="70604"/>
                  <a:pt x="865304" y="99237"/>
                </a:cubicBezTo>
                <a:cubicBezTo>
                  <a:pt x="854380" y="120422"/>
                  <a:pt x="838491" y="139124"/>
                  <a:pt x="823596" y="160806"/>
                </a:cubicBezTo>
                <a:cubicBezTo>
                  <a:pt x="830547" y="165109"/>
                  <a:pt x="837167" y="169578"/>
                  <a:pt x="844119" y="173550"/>
                </a:cubicBezTo>
                <a:cubicBezTo>
                  <a:pt x="894764" y="203342"/>
                  <a:pt x="920087" y="247863"/>
                  <a:pt x="923066" y="306288"/>
                </a:cubicBezTo>
                <a:cubicBezTo>
                  <a:pt x="933493" y="509698"/>
                  <a:pt x="832368" y="643098"/>
                  <a:pt x="631937" y="686792"/>
                </a:cubicBezTo>
                <a:cubicBezTo>
                  <a:pt x="509129" y="713439"/>
                  <a:pt x="385991" y="712612"/>
                  <a:pt x="264342" y="679510"/>
                </a:cubicBezTo>
                <a:cubicBezTo>
                  <a:pt x="77482" y="628864"/>
                  <a:pt x="-21657" y="477755"/>
                  <a:pt x="3996" y="285765"/>
                </a:cubicBezTo>
                <a:cubicBezTo>
                  <a:pt x="10948" y="233795"/>
                  <a:pt x="42064" y="200031"/>
                  <a:pt x="85261" y="175205"/>
                </a:cubicBezTo>
                <a:cubicBezTo>
                  <a:pt x="155602" y="134821"/>
                  <a:pt x="233226" y="117939"/>
                  <a:pt x="312505" y="110822"/>
                </a:cubicBezTo>
                <a:cubicBezTo>
                  <a:pt x="383011" y="104533"/>
                  <a:pt x="454015" y="104698"/>
                  <a:pt x="524852" y="104202"/>
                </a:cubicBezTo>
                <a:cubicBezTo>
                  <a:pt x="535445" y="104202"/>
                  <a:pt x="554644" y="114794"/>
                  <a:pt x="555306" y="121746"/>
                </a:cubicBezTo>
                <a:cubicBezTo>
                  <a:pt x="557292" y="143924"/>
                  <a:pt x="537431" y="140117"/>
                  <a:pt x="523363" y="139621"/>
                </a:cubicBezTo>
                <a:cubicBezTo>
                  <a:pt x="410982" y="136476"/>
                  <a:pt x="298767" y="139124"/>
                  <a:pt x="190028" y="171398"/>
                </a:cubicBezTo>
                <a:cubicBezTo>
                  <a:pt x="39912" y="215920"/>
                  <a:pt x="21540" y="260277"/>
                  <a:pt x="45374" y="412876"/>
                </a:cubicBezTo>
                <a:cubicBezTo>
                  <a:pt x="62421" y="521615"/>
                  <a:pt x="130445" y="593942"/>
                  <a:pt x="232233" y="630519"/>
                </a:cubicBezTo>
                <a:cubicBezTo>
                  <a:pt x="382680" y="684475"/>
                  <a:pt x="536273" y="685137"/>
                  <a:pt x="686554" y="633002"/>
                </a:cubicBezTo>
                <a:cubicBezTo>
                  <a:pt x="851897" y="575736"/>
                  <a:pt x="903040" y="436378"/>
                  <a:pt x="884172" y="284441"/>
                </a:cubicBezTo>
                <a:cubicBezTo>
                  <a:pt x="878544" y="239257"/>
                  <a:pt x="847429" y="211286"/>
                  <a:pt x="806217" y="196390"/>
                </a:cubicBezTo>
                <a:cubicBezTo>
                  <a:pt x="797611" y="193246"/>
                  <a:pt x="784536" y="202845"/>
                  <a:pt x="768978" y="208141"/>
                </a:cubicBezTo>
                <a:close/>
                <a:moveTo>
                  <a:pt x="447394" y="326977"/>
                </a:moveTo>
                <a:cubicBezTo>
                  <a:pt x="449711" y="331114"/>
                  <a:pt x="451863" y="335086"/>
                  <a:pt x="454180" y="339224"/>
                </a:cubicBezTo>
                <a:cubicBezTo>
                  <a:pt x="503336" y="334921"/>
                  <a:pt x="552658" y="331942"/>
                  <a:pt x="601648" y="325321"/>
                </a:cubicBezTo>
                <a:cubicBezTo>
                  <a:pt x="616710" y="323335"/>
                  <a:pt x="633757" y="314232"/>
                  <a:pt x="644019" y="303143"/>
                </a:cubicBezTo>
                <a:cubicBezTo>
                  <a:pt x="699961" y="242567"/>
                  <a:pt x="754247" y="180667"/>
                  <a:pt x="808534" y="118601"/>
                </a:cubicBezTo>
                <a:cubicBezTo>
                  <a:pt x="826244" y="98409"/>
                  <a:pt x="851070" y="78052"/>
                  <a:pt x="826078" y="47763"/>
                </a:cubicBezTo>
                <a:cubicBezTo>
                  <a:pt x="810686" y="29061"/>
                  <a:pt x="788342" y="34523"/>
                  <a:pt x="754909" y="63487"/>
                </a:cubicBezTo>
                <a:cubicBezTo>
                  <a:pt x="660073" y="145910"/>
                  <a:pt x="565567" y="228664"/>
                  <a:pt x="470566" y="311253"/>
                </a:cubicBezTo>
                <a:cubicBezTo>
                  <a:pt x="463614" y="317377"/>
                  <a:pt x="455173" y="321846"/>
                  <a:pt x="447394" y="3269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0C0AC98-BC11-4932-949E-CC4C8AF4D0A7}"/>
              </a:ext>
            </a:extLst>
          </p:cNvPr>
          <p:cNvSpPr/>
          <p:nvPr/>
        </p:nvSpPr>
        <p:spPr>
          <a:xfrm>
            <a:off x="2185952" y="4030236"/>
            <a:ext cx="767778" cy="955694"/>
          </a:xfrm>
          <a:custGeom>
            <a:avLst/>
            <a:gdLst>
              <a:gd name="connsiteX0" fmla="*/ 646993 w 767778"/>
              <a:gd name="connsiteY0" fmla="*/ 784742 h 955694"/>
              <a:gd name="connsiteX1" fmla="*/ 720975 w 767778"/>
              <a:gd name="connsiteY1" fmla="*/ 777460 h 955694"/>
              <a:gd name="connsiteX2" fmla="*/ 767152 w 767778"/>
              <a:gd name="connsiteY2" fmla="*/ 819003 h 955694"/>
              <a:gd name="connsiteX3" fmla="*/ 767152 w 767778"/>
              <a:gd name="connsiteY3" fmla="*/ 904736 h 955694"/>
              <a:gd name="connsiteX4" fmla="*/ 714686 w 767778"/>
              <a:gd name="connsiteY4" fmla="*/ 955547 h 955694"/>
              <a:gd name="connsiteX5" fmla="*/ 409819 w 767778"/>
              <a:gd name="connsiteY5" fmla="*/ 955547 h 955694"/>
              <a:gd name="connsiteX6" fmla="*/ 44706 w 767778"/>
              <a:gd name="connsiteY6" fmla="*/ 955547 h 955694"/>
              <a:gd name="connsiteX7" fmla="*/ 9122 w 767778"/>
              <a:gd name="connsiteY7" fmla="*/ 897454 h 955694"/>
              <a:gd name="connsiteX8" fmla="*/ 69698 w 767778"/>
              <a:gd name="connsiteY8" fmla="*/ 853594 h 955694"/>
              <a:gd name="connsiteX9" fmla="*/ 355697 w 767778"/>
              <a:gd name="connsiteY9" fmla="*/ 816520 h 955694"/>
              <a:gd name="connsiteX10" fmla="*/ 536598 w 767778"/>
              <a:gd name="connsiteY10" fmla="*/ 659783 h 955694"/>
              <a:gd name="connsiteX11" fmla="*/ 472050 w 767778"/>
              <a:gd name="connsiteY11" fmla="*/ 516453 h 955694"/>
              <a:gd name="connsiteX12" fmla="*/ 408495 w 767778"/>
              <a:gd name="connsiteY12" fmla="*/ 539789 h 955694"/>
              <a:gd name="connsiteX13" fmla="*/ 386482 w 767778"/>
              <a:gd name="connsiteY13" fmla="*/ 602352 h 955694"/>
              <a:gd name="connsiteX14" fmla="*/ 340967 w 767778"/>
              <a:gd name="connsiteY14" fmla="*/ 651508 h 955694"/>
              <a:gd name="connsiteX15" fmla="*/ 306045 w 767778"/>
              <a:gd name="connsiteY15" fmla="*/ 691396 h 955694"/>
              <a:gd name="connsiteX16" fmla="*/ 239841 w 767778"/>
              <a:gd name="connsiteY16" fmla="*/ 726318 h 955694"/>
              <a:gd name="connsiteX17" fmla="*/ 152784 w 767778"/>
              <a:gd name="connsiteY17" fmla="*/ 697188 h 955694"/>
              <a:gd name="connsiteX18" fmla="*/ 121337 w 767778"/>
              <a:gd name="connsiteY18" fmla="*/ 632474 h 955694"/>
              <a:gd name="connsiteX19" fmla="*/ 120013 w 767778"/>
              <a:gd name="connsiteY19" fmla="*/ 569085 h 955694"/>
              <a:gd name="connsiteX20" fmla="*/ 121006 w 767778"/>
              <a:gd name="connsiteY20" fmla="*/ 507846 h 955694"/>
              <a:gd name="connsiteX21" fmla="*/ 273274 w 767778"/>
              <a:gd name="connsiteY21" fmla="*/ 60808 h 955694"/>
              <a:gd name="connsiteX22" fmla="*/ 380689 w 767778"/>
              <a:gd name="connsiteY22" fmla="*/ 4866 h 955694"/>
              <a:gd name="connsiteX23" fmla="*/ 491911 w 767778"/>
              <a:gd name="connsiteY23" fmla="*/ 42270 h 955694"/>
              <a:gd name="connsiteX24" fmla="*/ 542888 w 767778"/>
              <a:gd name="connsiteY24" fmla="*/ 146376 h 955694"/>
              <a:gd name="connsiteX25" fmla="*/ 499690 w 767778"/>
              <a:gd name="connsiteY25" fmla="*/ 275638 h 955694"/>
              <a:gd name="connsiteX26" fmla="*/ 495056 w 767778"/>
              <a:gd name="connsiteY26" fmla="*/ 296657 h 955694"/>
              <a:gd name="connsiteX27" fmla="*/ 557287 w 767778"/>
              <a:gd name="connsiteY27" fmla="*/ 388184 h 955694"/>
              <a:gd name="connsiteX28" fmla="*/ 648317 w 767778"/>
              <a:gd name="connsiteY28" fmla="*/ 773984 h 955694"/>
              <a:gd name="connsiteX29" fmla="*/ 647158 w 767778"/>
              <a:gd name="connsiteY29" fmla="*/ 784577 h 955694"/>
              <a:gd name="connsiteX30" fmla="*/ 459140 w 767778"/>
              <a:gd name="connsiteY30" fmla="*/ 281100 h 955694"/>
              <a:gd name="connsiteX31" fmla="*/ 507800 w 767778"/>
              <a:gd name="connsiteY31" fmla="*/ 139921 h 955694"/>
              <a:gd name="connsiteX32" fmla="*/ 473705 w 767778"/>
              <a:gd name="connsiteY32" fmla="*/ 74048 h 955694"/>
              <a:gd name="connsiteX33" fmla="*/ 374400 w 767778"/>
              <a:gd name="connsiteY33" fmla="*/ 41277 h 955694"/>
              <a:gd name="connsiteX34" fmla="*/ 306210 w 767778"/>
              <a:gd name="connsiteY34" fmla="*/ 76200 h 955694"/>
              <a:gd name="connsiteX35" fmla="*/ 269302 w 767778"/>
              <a:gd name="connsiteY35" fmla="*/ 184111 h 955694"/>
              <a:gd name="connsiteX36" fmla="*/ 155432 w 767778"/>
              <a:gd name="connsiteY36" fmla="*/ 516618 h 955694"/>
              <a:gd name="connsiteX37" fmla="*/ 178106 w 767778"/>
              <a:gd name="connsiteY37" fmla="*/ 582491 h 955694"/>
              <a:gd name="connsiteX38" fmla="*/ 298266 w 767778"/>
              <a:gd name="connsiteY38" fmla="*/ 622378 h 955694"/>
              <a:gd name="connsiteX39" fmla="*/ 350236 w 767778"/>
              <a:gd name="connsiteY39" fmla="*/ 597718 h 955694"/>
              <a:gd name="connsiteX40" fmla="*/ 380193 w 767778"/>
              <a:gd name="connsiteY40" fmla="*/ 512812 h 955694"/>
              <a:gd name="connsiteX41" fmla="*/ 312169 w 767778"/>
              <a:gd name="connsiteY41" fmla="*/ 353592 h 955694"/>
              <a:gd name="connsiteX42" fmla="*/ 459140 w 767778"/>
              <a:gd name="connsiteY42" fmla="*/ 281430 h 955694"/>
              <a:gd name="connsiteX43" fmla="*/ 730078 w 767778"/>
              <a:gd name="connsiteY43" fmla="*/ 813541 h 955694"/>
              <a:gd name="connsiteX44" fmla="*/ 710879 w 767778"/>
              <a:gd name="connsiteY44" fmla="*/ 814699 h 955694"/>
              <a:gd name="connsiteX45" fmla="*/ 348746 w 767778"/>
              <a:gd name="connsiteY45" fmla="*/ 856408 h 955694"/>
              <a:gd name="connsiteX46" fmla="*/ 94028 w 767778"/>
              <a:gd name="connsiteY46" fmla="*/ 887027 h 955694"/>
              <a:gd name="connsiteX47" fmla="*/ 44706 w 767778"/>
              <a:gd name="connsiteY47" fmla="*/ 916818 h 955694"/>
              <a:gd name="connsiteX48" fmla="*/ 730078 w 767778"/>
              <a:gd name="connsiteY48" fmla="*/ 916818 h 955694"/>
              <a:gd name="connsiteX49" fmla="*/ 730078 w 767778"/>
              <a:gd name="connsiteY49" fmla="*/ 813706 h 955694"/>
              <a:gd name="connsiteX50" fmla="*/ 479994 w 767778"/>
              <a:gd name="connsiteY50" fmla="*/ 805100 h 955694"/>
              <a:gd name="connsiteX51" fmla="*/ 579962 w 767778"/>
              <a:gd name="connsiteY51" fmla="*/ 792356 h 955694"/>
              <a:gd name="connsiteX52" fmla="*/ 596016 w 767778"/>
              <a:gd name="connsiteY52" fmla="*/ 783418 h 955694"/>
              <a:gd name="connsiteX53" fmla="*/ 541729 w 767778"/>
              <a:gd name="connsiteY53" fmla="*/ 427575 h 955694"/>
              <a:gd name="connsiteX54" fmla="*/ 501842 w 767778"/>
              <a:gd name="connsiteY54" fmla="*/ 491627 h 955694"/>
              <a:gd name="connsiteX55" fmla="*/ 575493 w 767778"/>
              <a:gd name="connsiteY55" fmla="*/ 648032 h 955694"/>
              <a:gd name="connsiteX56" fmla="*/ 479994 w 767778"/>
              <a:gd name="connsiteY56" fmla="*/ 804934 h 955694"/>
              <a:gd name="connsiteX57" fmla="*/ 504655 w 767778"/>
              <a:gd name="connsiteY57" fmla="*/ 395466 h 955694"/>
              <a:gd name="connsiteX58" fmla="*/ 421073 w 767778"/>
              <a:gd name="connsiteY58" fmla="*/ 314201 h 955694"/>
              <a:gd name="connsiteX59" fmla="*/ 339643 w 767778"/>
              <a:gd name="connsiteY59" fmla="*/ 398280 h 955694"/>
              <a:gd name="connsiteX60" fmla="*/ 424052 w 767778"/>
              <a:gd name="connsiteY60" fmla="*/ 480041 h 955694"/>
              <a:gd name="connsiteX61" fmla="*/ 504490 w 767778"/>
              <a:gd name="connsiteY61" fmla="*/ 395300 h 955694"/>
              <a:gd name="connsiteX62" fmla="*/ 166852 w 767778"/>
              <a:gd name="connsiteY62" fmla="*/ 617744 h 955694"/>
              <a:gd name="connsiteX63" fmla="*/ 183403 w 767778"/>
              <a:gd name="connsiteY63" fmla="*/ 670376 h 955694"/>
              <a:gd name="connsiteX64" fmla="*/ 234545 w 767778"/>
              <a:gd name="connsiteY64" fmla="*/ 687092 h 955694"/>
              <a:gd name="connsiteX65" fmla="*/ 275757 w 767778"/>
              <a:gd name="connsiteY65" fmla="*/ 653660 h 955694"/>
              <a:gd name="connsiteX66" fmla="*/ 166852 w 767778"/>
              <a:gd name="connsiteY66" fmla="*/ 617910 h 9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67778" h="955694">
                <a:moveTo>
                  <a:pt x="646993" y="784742"/>
                </a:moveTo>
                <a:cubicBezTo>
                  <a:pt x="672978" y="782094"/>
                  <a:pt x="696811" y="779281"/>
                  <a:pt x="720975" y="777460"/>
                </a:cubicBezTo>
                <a:cubicBezTo>
                  <a:pt x="752587" y="775143"/>
                  <a:pt x="765993" y="787059"/>
                  <a:pt x="767152" y="819003"/>
                </a:cubicBezTo>
                <a:cubicBezTo>
                  <a:pt x="768145" y="847470"/>
                  <a:pt x="767814" y="876103"/>
                  <a:pt x="767152" y="904736"/>
                </a:cubicBezTo>
                <a:cubicBezTo>
                  <a:pt x="766490" y="943134"/>
                  <a:pt x="753911" y="955547"/>
                  <a:pt x="714686" y="955547"/>
                </a:cubicBezTo>
                <a:cubicBezTo>
                  <a:pt x="613063" y="955878"/>
                  <a:pt x="511441" y="955547"/>
                  <a:pt x="409819" y="955547"/>
                </a:cubicBezTo>
                <a:cubicBezTo>
                  <a:pt x="288170" y="955547"/>
                  <a:pt x="166355" y="955547"/>
                  <a:pt x="44706" y="955547"/>
                </a:cubicBezTo>
                <a:cubicBezTo>
                  <a:pt x="681" y="955547"/>
                  <a:pt x="-10077" y="937176"/>
                  <a:pt x="9122" y="897454"/>
                </a:cubicBezTo>
                <a:cubicBezTo>
                  <a:pt x="21535" y="871634"/>
                  <a:pt x="39741" y="856904"/>
                  <a:pt x="69698" y="853594"/>
                </a:cubicBezTo>
                <a:cubicBezTo>
                  <a:pt x="165197" y="842670"/>
                  <a:pt x="261523" y="834561"/>
                  <a:pt x="355697" y="816520"/>
                </a:cubicBezTo>
                <a:cubicBezTo>
                  <a:pt x="443086" y="799804"/>
                  <a:pt x="513427" y="754289"/>
                  <a:pt x="536598" y="659783"/>
                </a:cubicBezTo>
                <a:cubicBezTo>
                  <a:pt x="550005" y="605000"/>
                  <a:pt x="521372" y="543596"/>
                  <a:pt x="472050" y="516453"/>
                </a:cubicBezTo>
                <a:cubicBezTo>
                  <a:pt x="448713" y="503709"/>
                  <a:pt x="417101" y="515129"/>
                  <a:pt x="408495" y="539789"/>
                </a:cubicBezTo>
                <a:cubicBezTo>
                  <a:pt x="401212" y="560809"/>
                  <a:pt x="397571" y="583815"/>
                  <a:pt x="386482" y="602352"/>
                </a:cubicBezTo>
                <a:cubicBezTo>
                  <a:pt x="375227" y="621385"/>
                  <a:pt x="359835" y="641577"/>
                  <a:pt x="340967" y="651508"/>
                </a:cubicBezTo>
                <a:cubicBezTo>
                  <a:pt x="322099" y="661438"/>
                  <a:pt x="312334" y="672362"/>
                  <a:pt x="306045" y="691396"/>
                </a:cubicBezTo>
                <a:cubicBezTo>
                  <a:pt x="294790" y="725159"/>
                  <a:pt x="273439" y="736248"/>
                  <a:pt x="239841" y="726318"/>
                </a:cubicBezTo>
                <a:cubicBezTo>
                  <a:pt x="210546" y="717711"/>
                  <a:pt x="181417" y="707781"/>
                  <a:pt x="152784" y="697188"/>
                </a:cubicBezTo>
                <a:cubicBezTo>
                  <a:pt x="121006" y="685437"/>
                  <a:pt x="110910" y="665080"/>
                  <a:pt x="121337" y="632474"/>
                </a:cubicBezTo>
                <a:cubicBezTo>
                  <a:pt x="128454" y="610627"/>
                  <a:pt x="129281" y="591925"/>
                  <a:pt x="120013" y="569085"/>
                </a:cubicBezTo>
                <a:cubicBezTo>
                  <a:pt x="112896" y="551541"/>
                  <a:pt x="114717" y="526714"/>
                  <a:pt x="121006" y="507846"/>
                </a:cubicBezTo>
                <a:cubicBezTo>
                  <a:pt x="170493" y="358392"/>
                  <a:pt x="221801" y="209600"/>
                  <a:pt x="273274" y="60808"/>
                </a:cubicBezTo>
                <a:cubicBezTo>
                  <a:pt x="290652" y="10658"/>
                  <a:pt x="331037" y="-10361"/>
                  <a:pt x="380689" y="4866"/>
                </a:cubicBezTo>
                <a:cubicBezTo>
                  <a:pt x="418094" y="16286"/>
                  <a:pt x="455168" y="28864"/>
                  <a:pt x="491911" y="42270"/>
                </a:cubicBezTo>
                <a:cubicBezTo>
                  <a:pt x="538088" y="59152"/>
                  <a:pt x="557783" y="99040"/>
                  <a:pt x="542888" y="146376"/>
                </a:cubicBezTo>
                <a:cubicBezTo>
                  <a:pt x="529316" y="189739"/>
                  <a:pt x="513924" y="232440"/>
                  <a:pt x="499690" y="275638"/>
                </a:cubicBezTo>
                <a:cubicBezTo>
                  <a:pt x="497373" y="282589"/>
                  <a:pt x="492242" y="292189"/>
                  <a:pt x="495056" y="296657"/>
                </a:cubicBezTo>
                <a:cubicBezTo>
                  <a:pt x="514420" y="328269"/>
                  <a:pt x="528819" y="368654"/>
                  <a:pt x="557287" y="388184"/>
                </a:cubicBezTo>
                <a:cubicBezTo>
                  <a:pt x="673640" y="467628"/>
                  <a:pt x="742326" y="625027"/>
                  <a:pt x="648317" y="773984"/>
                </a:cubicBezTo>
                <a:cubicBezTo>
                  <a:pt x="647324" y="775639"/>
                  <a:pt x="647820" y="778122"/>
                  <a:pt x="647158" y="784577"/>
                </a:cubicBezTo>
                <a:close/>
                <a:moveTo>
                  <a:pt x="459140" y="281100"/>
                </a:moveTo>
                <a:cubicBezTo>
                  <a:pt x="475691" y="233433"/>
                  <a:pt x="492408" y="186925"/>
                  <a:pt x="507800" y="139921"/>
                </a:cubicBezTo>
                <a:cubicBezTo>
                  <a:pt x="519054" y="105660"/>
                  <a:pt x="508627" y="86130"/>
                  <a:pt x="473705" y="74048"/>
                </a:cubicBezTo>
                <a:cubicBezTo>
                  <a:pt x="440769" y="62463"/>
                  <a:pt x="407667" y="51539"/>
                  <a:pt x="374400" y="41277"/>
                </a:cubicBezTo>
                <a:cubicBezTo>
                  <a:pt x="337988" y="29857"/>
                  <a:pt x="319120" y="39457"/>
                  <a:pt x="306210" y="76200"/>
                </a:cubicBezTo>
                <a:cubicBezTo>
                  <a:pt x="293466" y="111950"/>
                  <a:pt x="281715" y="148196"/>
                  <a:pt x="269302" y="184111"/>
                </a:cubicBezTo>
                <a:cubicBezTo>
                  <a:pt x="231400" y="295002"/>
                  <a:pt x="193333" y="405728"/>
                  <a:pt x="155432" y="516618"/>
                </a:cubicBezTo>
                <a:cubicBezTo>
                  <a:pt x="144012" y="550217"/>
                  <a:pt x="150467" y="572064"/>
                  <a:pt x="178106" y="582491"/>
                </a:cubicBezTo>
                <a:cubicBezTo>
                  <a:pt x="217498" y="597387"/>
                  <a:pt x="257882" y="610462"/>
                  <a:pt x="298266" y="622378"/>
                </a:cubicBezTo>
                <a:cubicBezTo>
                  <a:pt x="321437" y="629164"/>
                  <a:pt x="340967" y="620061"/>
                  <a:pt x="350236" y="597718"/>
                </a:cubicBezTo>
                <a:cubicBezTo>
                  <a:pt x="361821" y="569581"/>
                  <a:pt x="370593" y="540452"/>
                  <a:pt x="380193" y="512812"/>
                </a:cubicBezTo>
                <a:cubicBezTo>
                  <a:pt x="308858" y="460511"/>
                  <a:pt x="289163" y="413175"/>
                  <a:pt x="312169" y="353592"/>
                </a:cubicBezTo>
                <a:cubicBezTo>
                  <a:pt x="333354" y="298478"/>
                  <a:pt x="384165" y="272493"/>
                  <a:pt x="459140" y="281430"/>
                </a:cubicBezTo>
                <a:close/>
                <a:moveTo>
                  <a:pt x="730078" y="813541"/>
                </a:moveTo>
                <a:cubicBezTo>
                  <a:pt x="721306" y="814037"/>
                  <a:pt x="716010" y="814203"/>
                  <a:pt x="710879" y="814699"/>
                </a:cubicBezTo>
                <a:cubicBezTo>
                  <a:pt x="590223" y="828602"/>
                  <a:pt x="469402" y="842339"/>
                  <a:pt x="348746" y="856408"/>
                </a:cubicBezTo>
                <a:cubicBezTo>
                  <a:pt x="263840" y="866338"/>
                  <a:pt x="178768" y="876103"/>
                  <a:pt x="94028" y="887027"/>
                </a:cubicBezTo>
                <a:cubicBezTo>
                  <a:pt x="75160" y="889509"/>
                  <a:pt x="50003" y="884710"/>
                  <a:pt x="44706" y="916818"/>
                </a:cubicBezTo>
                <a:lnTo>
                  <a:pt x="730078" y="916818"/>
                </a:lnTo>
                <a:lnTo>
                  <a:pt x="730078" y="813706"/>
                </a:lnTo>
                <a:close/>
                <a:moveTo>
                  <a:pt x="479994" y="805100"/>
                </a:moveTo>
                <a:cubicBezTo>
                  <a:pt x="520047" y="800135"/>
                  <a:pt x="550005" y="796824"/>
                  <a:pt x="579962" y="792356"/>
                </a:cubicBezTo>
                <a:cubicBezTo>
                  <a:pt x="585589" y="791528"/>
                  <a:pt x="591713" y="787556"/>
                  <a:pt x="596016" y="783418"/>
                </a:cubicBezTo>
                <a:cubicBezTo>
                  <a:pt x="695652" y="688251"/>
                  <a:pt x="666357" y="494275"/>
                  <a:pt x="541729" y="427575"/>
                </a:cubicBezTo>
                <a:cubicBezTo>
                  <a:pt x="528654" y="448594"/>
                  <a:pt x="515579" y="469448"/>
                  <a:pt x="501842" y="491627"/>
                </a:cubicBezTo>
                <a:cubicBezTo>
                  <a:pt x="551991" y="531680"/>
                  <a:pt x="581120" y="582160"/>
                  <a:pt x="575493" y="648032"/>
                </a:cubicBezTo>
                <a:cubicBezTo>
                  <a:pt x="570031" y="711753"/>
                  <a:pt x="534281" y="759088"/>
                  <a:pt x="479994" y="804934"/>
                </a:cubicBezTo>
                <a:close/>
                <a:moveTo>
                  <a:pt x="504655" y="395466"/>
                </a:moveTo>
                <a:cubicBezTo>
                  <a:pt x="504159" y="349289"/>
                  <a:pt x="467250" y="313374"/>
                  <a:pt x="421073" y="314201"/>
                </a:cubicBezTo>
                <a:cubicBezTo>
                  <a:pt x="375558" y="315029"/>
                  <a:pt x="338815" y="353096"/>
                  <a:pt x="339643" y="398280"/>
                </a:cubicBezTo>
                <a:cubicBezTo>
                  <a:pt x="340471" y="443464"/>
                  <a:pt x="379531" y="481365"/>
                  <a:pt x="424052" y="480041"/>
                </a:cubicBezTo>
                <a:cubicBezTo>
                  <a:pt x="469898" y="478717"/>
                  <a:pt x="505152" y="441643"/>
                  <a:pt x="504490" y="395300"/>
                </a:cubicBezTo>
                <a:close/>
                <a:moveTo>
                  <a:pt x="166852" y="617744"/>
                </a:moveTo>
                <a:cubicBezTo>
                  <a:pt x="154389" y="644888"/>
                  <a:pt x="159901" y="662431"/>
                  <a:pt x="183403" y="670376"/>
                </a:cubicBezTo>
                <a:cubicBezTo>
                  <a:pt x="200450" y="676003"/>
                  <a:pt x="217498" y="681465"/>
                  <a:pt x="234545" y="687092"/>
                </a:cubicBezTo>
                <a:cubicBezTo>
                  <a:pt x="270129" y="698678"/>
                  <a:pt x="273771" y="695864"/>
                  <a:pt x="275757" y="653660"/>
                </a:cubicBezTo>
                <a:cubicBezTo>
                  <a:pt x="240338" y="642074"/>
                  <a:pt x="204588" y="630157"/>
                  <a:pt x="166852" y="6179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B0A1F05-8A9E-42D9-A805-F9E5C1981538}"/>
              </a:ext>
            </a:extLst>
          </p:cNvPr>
          <p:cNvSpPr/>
          <p:nvPr/>
        </p:nvSpPr>
        <p:spPr>
          <a:xfrm>
            <a:off x="5146113" y="4060068"/>
            <a:ext cx="729474" cy="880108"/>
          </a:xfrm>
          <a:custGeom>
            <a:avLst/>
            <a:gdLst>
              <a:gd name="connsiteX0" fmla="*/ 62709 w 729474"/>
              <a:gd name="connsiteY0" fmla="*/ 252261 h 880108"/>
              <a:gd name="connsiteX1" fmla="*/ 147 w 729474"/>
              <a:gd name="connsiteY1" fmla="*/ 174141 h 880108"/>
              <a:gd name="connsiteX2" fmla="*/ 147 w 729474"/>
              <a:gd name="connsiteY2" fmla="*/ 53485 h 880108"/>
              <a:gd name="connsiteX3" fmla="*/ 51289 w 729474"/>
              <a:gd name="connsiteY3" fmla="*/ 191 h 880108"/>
              <a:gd name="connsiteX4" fmla="*/ 676581 w 729474"/>
              <a:gd name="connsiteY4" fmla="*/ 191 h 880108"/>
              <a:gd name="connsiteX5" fmla="*/ 729213 w 729474"/>
              <a:gd name="connsiteY5" fmla="*/ 52326 h 880108"/>
              <a:gd name="connsiteX6" fmla="*/ 729213 w 729474"/>
              <a:gd name="connsiteY6" fmla="*/ 179271 h 880108"/>
              <a:gd name="connsiteX7" fmla="*/ 666154 w 729474"/>
              <a:gd name="connsiteY7" fmla="*/ 250606 h 880108"/>
              <a:gd name="connsiteX8" fmla="*/ 666154 w 729474"/>
              <a:gd name="connsiteY8" fmla="*/ 286852 h 880108"/>
              <a:gd name="connsiteX9" fmla="*/ 666982 w 729474"/>
              <a:gd name="connsiteY9" fmla="*/ 794798 h 880108"/>
              <a:gd name="connsiteX10" fmla="*/ 580751 w 729474"/>
              <a:gd name="connsiteY10" fmla="*/ 880035 h 880108"/>
              <a:gd name="connsiteX11" fmla="*/ 152250 w 729474"/>
              <a:gd name="connsiteY11" fmla="*/ 880035 h 880108"/>
              <a:gd name="connsiteX12" fmla="*/ 61385 w 729474"/>
              <a:gd name="connsiteY12" fmla="*/ 789668 h 880108"/>
              <a:gd name="connsiteX13" fmla="*/ 62378 w 729474"/>
              <a:gd name="connsiteY13" fmla="*/ 288176 h 880108"/>
              <a:gd name="connsiteX14" fmla="*/ 62378 w 729474"/>
              <a:gd name="connsiteY14" fmla="*/ 251930 h 880108"/>
              <a:gd name="connsiteX15" fmla="*/ 99121 w 729474"/>
              <a:gd name="connsiteY15" fmla="*/ 735381 h 880108"/>
              <a:gd name="connsiteX16" fmla="*/ 99121 w 729474"/>
              <a:gd name="connsiteY16" fmla="*/ 793971 h 880108"/>
              <a:gd name="connsiteX17" fmla="*/ 146788 w 729474"/>
              <a:gd name="connsiteY17" fmla="*/ 842630 h 880108"/>
              <a:gd name="connsiteX18" fmla="*/ 584889 w 729474"/>
              <a:gd name="connsiteY18" fmla="*/ 842630 h 880108"/>
              <a:gd name="connsiteX19" fmla="*/ 629577 w 729474"/>
              <a:gd name="connsiteY19" fmla="*/ 797446 h 880108"/>
              <a:gd name="connsiteX20" fmla="*/ 630404 w 729474"/>
              <a:gd name="connsiteY20" fmla="*/ 276756 h 880108"/>
              <a:gd name="connsiteX21" fmla="*/ 627756 w 729474"/>
              <a:gd name="connsiteY21" fmla="*/ 248785 h 880108"/>
              <a:gd name="connsiteX22" fmla="*/ 97301 w 729474"/>
              <a:gd name="connsiteY22" fmla="*/ 248785 h 880108"/>
              <a:gd name="connsiteX23" fmla="*/ 96970 w 729474"/>
              <a:gd name="connsiteY23" fmla="*/ 303238 h 880108"/>
              <a:gd name="connsiteX24" fmla="*/ 135864 w 729474"/>
              <a:gd name="connsiteY24" fmla="*/ 341635 h 880108"/>
              <a:gd name="connsiteX25" fmla="*/ 481943 w 729474"/>
              <a:gd name="connsiteY25" fmla="*/ 340477 h 880108"/>
              <a:gd name="connsiteX26" fmla="*/ 520010 w 729474"/>
              <a:gd name="connsiteY26" fmla="*/ 376558 h 880108"/>
              <a:gd name="connsiteX27" fmla="*/ 520672 w 729474"/>
              <a:gd name="connsiteY27" fmla="*/ 697148 h 880108"/>
              <a:gd name="connsiteX28" fmla="*/ 481115 w 729474"/>
              <a:gd name="connsiteY28" fmla="*/ 735712 h 880108"/>
              <a:gd name="connsiteX29" fmla="*/ 331827 w 729474"/>
              <a:gd name="connsiteY29" fmla="*/ 735381 h 880108"/>
              <a:gd name="connsiteX30" fmla="*/ 98956 w 729474"/>
              <a:gd name="connsiteY30" fmla="*/ 735381 h 880108"/>
              <a:gd name="connsiteX31" fmla="*/ 483101 w 729474"/>
              <a:gd name="connsiteY31" fmla="*/ 375565 h 880108"/>
              <a:gd name="connsiteX32" fmla="*/ 116334 w 729474"/>
              <a:gd name="connsiteY32" fmla="*/ 376558 h 880108"/>
              <a:gd name="connsiteX33" fmla="*/ 98459 w 729474"/>
              <a:gd name="connsiteY33" fmla="*/ 398074 h 880108"/>
              <a:gd name="connsiteX34" fmla="*/ 99287 w 729474"/>
              <a:gd name="connsiteY34" fmla="*/ 674143 h 880108"/>
              <a:gd name="connsiteX35" fmla="*/ 121134 w 729474"/>
              <a:gd name="connsiteY35" fmla="*/ 697645 h 880108"/>
              <a:gd name="connsiteX36" fmla="*/ 460758 w 729474"/>
              <a:gd name="connsiteY36" fmla="*/ 697645 h 880108"/>
              <a:gd name="connsiteX37" fmla="*/ 482770 w 729474"/>
              <a:gd name="connsiteY37" fmla="*/ 668350 h 880108"/>
              <a:gd name="connsiteX38" fmla="*/ 483267 w 729474"/>
              <a:gd name="connsiteY38" fmla="*/ 468415 h 880108"/>
              <a:gd name="connsiteX39" fmla="*/ 483267 w 729474"/>
              <a:gd name="connsiteY39" fmla="*/ 375565 h 880108"/>
              <a:gd name="connsiteX40" fmla="*/ 35897 w 729474"/>
              <a:gd name="connsiteY40" fmla="*/ 208401 h 880108"/>
              <a:gd name="connsiteX41" fmla="*/ 692801 w 729474"/>
              <a:gd name="connsiteY41" fmla="*/ 208401 h 880108"/>
              <a:gd name="connsiteX42" fmla="*/ 693298 w 729474"/>
              <a:gd name="connsiteY42" fmla="*/ 73511 h 880108"/>
              <a:gd name="connsiteX43" fmla="*/ 657051 w 729474"/>
              <a:gd name="connsiteY43" fmla="*/ 35775 h 880108"/>
              <a:gd name="connsiteX44" fmla="*/ 70654 w 729474"/>
              <a:gd name="connsiteY44" fmla="*/ 36603 h 880108"/>
              <a:gd name="connsiteX45" fmla="*/ 38049 w 729474"/>
              <a:gd name="connsiteY45" fmla="*/ 38258 h 880108"/>
              <a:gd name="connsiteX46" fmla="*/ 35897 w 729474"/>
              <a:gd name="connsiteY46" fmla="*/ 67884 h 880108"/>
              <a:gd name="connsiteX47" fmla="*/ 35897 w 729474"/>
              <a:gd name="connsiteY47" fmla="*/ 208401 h 8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29474" h="880108">
                <a:moveTo>
                  <a:pt x="62709" y="252261"/>
                </a:moveTo>
                <a:cubicBezTo>
                  <a:pt x="1802" y="237365"/>
                  <a:pt x="147" y="235048"/>
                  <a:pt x="147" y="174141"/>
                </a:cubicBezTo>
                <a:cubicBezTo>
                  <a:pt x="147" y="133922"/>
                  <a:pt x="-184" y="93703"/>
                  <a:pt x="147" y="53485"/>
                </a:cubicBezTo>
                <a:cubicBezTo>
                  <a:pt x="478" y="16411"/>
                  <a:pt x="15374" y="191"/>
                  <a:pt x="51289" y="191"/>
                </a:cubicBezTo>
                <a:cubicBezTo>
                  <a:pt x="259665" y="-140"/>
                  <a:pt x="468206" y="26"/>
                  <a:pt x="676581" y="191"/>
                </a:cubicBezTo>
                <a:cubicBezTo>
                  <a:pt x="712993" y="191"/>
                  <a:pt x="728716" y="16246"/>
                  <a:pt x="729213" y="52326"/>
                </a:cubicBezTo>
                <a:cubicBezTo>
                  <a:pt x="729709" y="94697"/>
                  <a:pt x="729378" y="136901"/>
                  <a:pt x="729213" y="179271"/>
                </a:cubicBezTo>
                <a:cubicBezTo>
                  <a:pt x="729213" y="232400"/>
                  <a:pt x="722262" y="240675"/>
                  <a:pt x="666154" y="250606"/>
                </a:cubicBezTo>
                <a:cubicBezTo>
                  <a:pt x="666154" y="262191"/>
                  <a:pt x="666154" y="274604"/>
                  <a:pt x="666154" y="286852"/>
                </a:cubicBezTo>
                <a:cubicBezTo>
                  <a:pt x="666485" y="456167"/>
                  <a:pt x="666816" y="625483"/>
                  <a:pt x="666982" y="794798"/>
                </a:cubicBezTo>
                <a:cubicBezTo>
                  <a:pt x="666982" y="858188"/>
                  <a:pt x="644969" y="880035"/>
                  <a:pt x="580751" y="880035"/>
                </a:cubicBezTo>
                <a:cubicBezTo>
                  <a:pt x="437918" y="880035"/>
                  <a:pt x="295084" y="880201"/>
                  <a:pt x="152250" y="880035"/>
                </a:cubicBezTo>
                <a:cubicBezTo>
                  <a:pt x="81081" y="880035"/>
                  <a:pt x="61220" y="860009"/>
                  <a:pt x="61385" y="789668"/>
                </a:cubicBezTo>
                <a:cubicBezTo>
                  <a:pt x="61716" y="622504"/>
                  <a:pt x="62047" y="455340"/>
                  <a:pt x="62378" y="288176"/>
                </a:cubicBezTo>
                <a:cubicBezTo>
                  <a:pt x="62378" y="275763"/>
                  <a:pt x="62378" y="263350"/>
                  <a:pt x="62378" y="251930"/>
                </a:cubicBezTo>
                <a:close/>
                <a:moveTo>
                  <a:pt x="99121" y="735381"/>
                </a:moveTo>
                <a:cubicBezTo>
                  <a:pt x="99121" y="758221"/>
                  <a:pt x="99121" y="776096"/>
                  <a:pt x="99121" y="793971"/>
                </a:cubicBezTo>
                <a:cubicBezTo>
                  <a:pt x="99452" y="835348"/>
                  <a:pt x="106073" y="842630"/>
                  <a:pt x="146788" y="842630"/>
                </a:cubicBezTo>
                <a:cubicBezTo>
                  <a:pt x="292766" y="842961"/>
                  <a:pt x="438911" y="842961"/>
                  <a:pt x="584889" y="842630"/>
                </a:cubicBezTo>
                <a:cubicBezTo>
                  <a:pt x="621798" y="842630"/>
                  <a:pt x="629411" y="834686"/>
                  <a:pt x="629577" y="797446"/>
                </a:cubicBezTo>
                <a:cubicBezTo>
                  <a:pt x="630073" y="623828"/>
                  <a:pt x="630404" y="450375"/>
                  <a:pt x="630404" y="276756"/>
                </a:cubicBezTo>
                <a:cubicBezTo>
                  <a:pt x="630404" y="267653"/>
                  <a:pt x="628749" y="258716"/>
                  <a:pt x="627756" y="248785"/>
                </a:cubicBezTo>
                <a:lnTo>
                  <a:pt x="97301" y="248785"/>
                </a:lnTo>
                <a:cubicBezTo>
                  <a:pt x="97301" y="267984"/>
                  <a:pt x="98956" y="285859"/>
                  <a:pt x="96970" y="303238"/>
                </a:cubicBezTo>
                <a:cubicBezTo>
                  <a:pt x="93329" y="334022"/>
                  <a:pt x="105410" y="342132"/>
                  <a:pt x="135864" y="341635"/>
                </a:cubicBezTo>
                <a:cubicBezTo>
                  <a:pt x="251223" y="339815"/>
                  <a:pt x="366583" y="341470"/>
                  <a:pt x="481943" y="340477"/>
                </a:cubicBezTo>
                <a:cubicBezTo>
                  <a:pt x="508424" y="340311"/>
                  <a:pt x="520175" y="347925"/>
                  <a:pt x="520010" y="376558"/>
                </a:cubicBezTo>
                <a:cubicBezTo>
                  <a:pt x="519017" y="483476"/>
                  <a:pt x="519348" y="590395"/>
                  <a:pt x="520672" y="697148"/>
                </a:cubicBezTo>
                <a:cubicBezTo>
                  <a:pt x="521003" y="726774"/>
                  <a:pt x="509252" y="736539"/>
                  <a:pt x="481115" y="735712"/>
                </a:cubicBezTo>
                <a:cubicBezTo>
                  <a:pt x="431463" y="734553"/>
                  <a:pt x="381644" y="735381"/>
                  <a:pt x="331827" y="735381"/>
                </a:cubicBezTo>
                <a:cubicBezTo>
                  <a:pt x="255858" y="735381"/>
                  <a:pt x="179724" y="735381"/>
                  <a:pt x="98956" y="735381"/>
                </a:cubicBezTo>
                <a:close/>
                <a:moveTo>
                  <a:pt x="483101" y="375565"/>
                </a:moveTo>
                <a:cubicBezTo>
                  <a:pt x="357149" y="375565"/>
                  <a:pt x="236659" y="375234"/>
                  <a:pt x="116334" y="376558"/>
                </a:cubicBezTo>
                <a:cubicBezTo>
                  <a:pt x="110045" y="376558"/>
                  <a:pt x="98625" y="390460"/>
                  <a:pt x="98459" y="398074"/>
                </a:cubicBezTo>
                <a:cubicBezTo>
                  <a:pt x="97797" y="490097"/>
                  <a:pt x="98956" y="582120"/>
                  <a:pt x="99287" y="674143"/>
                </a:cubicBezTo>
                <a:cubicBezTo>
                  <a:pt x="99287" y="689369"/>
                  <a:pt x="104086" y="697645"/>
                  <a:pt x="121134" y="697645"/>
                </a:cubicBezTo>
                <a:cubicBezTo>
                  <a:pt x="234342" y="697314"/>
                  <a:pt x="347550" y="697148"/>
                  <a:pt x="460758" y="697645"/>
                </a:cubicBezTo>
                <a:cubicBezTo>
                  <a:pt x="483598" y="697645"/>
                  <a:pt x="482770" y="683908"/>
                  <a:pt x="482770" y="668350"/>
                </a:cubicBezTo>
                <a:cubicBezTo>
                  <a:pt x="482770" y="601650"/>
                  <a:pt x="483101" y="535115"/>
                  <a:pt x="483267" y="468415"/>
                </a:cubicBezTo>
                <a:cubicBezTo>
                  <a:pt x="483267" y="438955"/>
                  <a:pt x="483267" y="409494"/>
                  <a:pt x="483267" y="375565"/>
                </a:cubicBezTo>
                <a:close/>
                <a:moveTo>
                  <a:pt x="35897" y="208401"/>
                </a:moveTo>
                <a:lnTo>
                  <a:pt x="692801" y="208401"/>
                </a:lnTo>
                <a:cubicBezTo>
                  <a:pt x="692801" y="161728"/>
                  <a:pt x="691146" y="117537"/>
                  <a:pt x="693298" y="73511"/>
                </a:cubicBezTo>
                <a:cubicBezTo>
                  <a:pt x="694621" y="45375"/>
                  <a:pt x="687505" y="35610"/>
                  <a:pt x="657051" y="35775"/>
                </a:cubicBezTo>
                <a:cubicBezTo>
                  <a:pt x="461585" y="37265"/>
                  <a:pt x="266120" y="36437"/>
                  <a:pt x="70654" y="36603"/>
                </a:cubicBezTo>
                <a:cubicBezTo>
                  <a:pt x="60392" y="36603"/>
                  <a:pt x="50130" y="37596"/>
                  <a:pt x="38049" y="38258"/>
                </a:cubicBezTo>
                <a:cubicBezTo>
                  <a:pt x="37221" y="49513"/>
                  <a:pt x="35897" y="58616"/>
                  <a:pt x="35897" y="67884"/>
                </a:cubicBezTo>
                <a:cubicBezTo>
                  <a:pt x="35731" y="114061"/>
                  <a:pt x="35897" y="160403"/>
                  <a:pt x="35897" y="2084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6E3EDBA3-3D37-43EA-AFF4-4EBD79EBCA39}"/>
              </a:ext>
            </a:extLst>
          </p:cNvPr>
          <p:cNvSpPr/>
          <p:nvPr/>
        </p:nvSpPr>
        <p:spPr>
          <a:xfrm>
            <a:off x="3633646" y="5558721"/>
            <a:ext cx="883130" cy="871607"/>
          </a:xfrm>
          <a:custGeom>
            <a:avLst/>
            <a:gdLst>
              <a:gd name="connsiteX0" fmla="*/ 730420 w 883130"/>
              <a:gd name="connsiteY0" fmla="*/ 353415 h 871607"/>
              <a:gd name="connsiteX1" fmla="*/ 873916 w 883130"/>
              <a:gd name="connsiteY1" fmla="*/ 666392 h 871607"/>
              <a:gd name="connsiteX2" fmla="*/ 663224 w 883130"/>
              <a:gd name="connsiteY2" fmla="*/ 866161 h 871607"/>
              <a:gd name="connsiteX3" fmla="*/ 368949 w 883130"/>
              <a:gd name="connsiteY3" fmla="*/ 725975 h 871607"/>
              <a:gd name="connsiteX4" fmla="*/ 266499 w 883130"/>
              <a:gd name="connsiteY4" fmla="*/ 767186 h 871607"/>
              <a:gd name="connsiteX5" fmla="*/ 32305 w 883130"/>
              <a:gd name="connsiteY5" fmla="*/ 666888 h 871607"/>
              <a:gd name="connsiteX6" fmla="*/ 54648 w 883130"/>
              <a:gd name="connsiteY6" fmla="*/ 410350 h 871607"/>
              <a:gd name="connsiteX7" fmla="*/ 409168 w 883130"/>
              <a:gd name="connsiteY7" fmla="*/ 55830 h 871607"/>
              <a:gd name="connsiteX8" fmla="*/ 691691 w 883130"/>
              <a:gd name="connsiteY8" fmla="*/ 50203 h 871607"/>
              <a:gd name="connsiteX9" fmla="*/ 745151 w 883130"/>
              <a:gd name="connsiteY9" fmla="*/ 328257 h 871607"/>
              <a:gd name="connsiteX10" fmla="*/ 730586 w 883130"/>
              <a:gd name="connsiteY10" fmla="*/ 353580 h 871607"/>
              <a:gd name="connsiteX11" fmla="*/ 612578 w 883130"/>
              <a:gd name="connsiteY11" fmla="*/ 365663 h 871607"/>
              <a:gd name="connsiteX12" fmla="*/ 375404 w 883130"/>
              <a:gd name="connsiteY12" fmla="*/ 600188 h 871607"/>
              <a:gd name="connsiteX13" fmla="*/ 611750 w 883130"/>
              <a:gd name="connsiteY13" fmla="*/ 836700 h 871607"/>
              <a:gd name="connsiteX14" fmla="*/ 846442 w 883130"/>
              <a:gd name="connsiteY14" fmla="*/ 599195 h 871607"/>
              <a:gd name="connsiteX15" fmla="*/ 612413 w 883130"/>
              <a:gd name="connsiteY15" fmla="*/ 365497 h 871607"/>
              <a:gd name="connsiteX16" fmla="*/ 250445 w 883130"/>
              <a:gd name="connsiteY16" fmla="*/ 281915 h 871607"/>
              <a:gd name="connsiteX17" fmla="*/ 71199 w 883130"/>
              <a:gd name="connsiteY17" fmla="*/ 449410 h 871607"/>
              <a:gd name="connsiteX18" fmla="*/ 93046 w 883130"/>
              <a:gd name="connsiteY18" fmla="*/ 685756 h 871607"/>
              <a:gd name="connsiteX19" fmla="*/ 331710 w 883130"/>
              <a:gd name="connsiteY19" fmla="*/ 700486 h 871607"/>
              <a:gd name="connsiteX20" fmla="*/ 347268 w 883130"/>
              <a:gd name="connsiteY20" fmla="*/ 660764 h 871607"/>
              <a:gd name="connsiteX21" fmla="*/ 343958 w 883130"/>
              <a:gd name="connsiteY21" fmla="*/ 566756 h 871607"/>
              <a:gd name="connsiteX22" fmla="*/ 391955 w 883130"/>
              <a:gd name="connsiteY22" fmla="*/ 422598 h 871607"/>
              <a:gd name="connsiteX23" fmla="*/ 250611 w 883130"/>
              <a:gd name="connsiteY23" fmla="*/ 281750 h 871607"/>
              <a:gd name="connsiteX24" fmla="*/ 428864 w 883130"/>
              <a:gd name="connsiteY24" fmla="*/ 398268 h 871607"/>
              <a:gd name="connsiteX25" fmla="*/ 677457 w 883130"/>
              <a:gd name="connsiteY25" fmla="*/ 335706 h 871607"/>
              <a:gd name="connsiteX26" fmla="*/ 708408 w 883130"/>
              <a:gd name="connsiteY26" fmla="*/ 317996 h 871607"/>
              <a:gd name="connsiteX27" fmla="*/ 680437 w 883130"/>
              <a:gd name="connsiteY27" fmla="*/ 88766 h 871607"/>
              <a:gd name="connsiteX28" fmla="*/ 453524 w 883130"/>
              <a:gd name="connsiteY28" fmla="*/ 68078 h 871607"/>
              <a:gd name="connsiteX29" fmla="*/ 270472 w 883130"/>
              <a:gd name="connsiteY29" fmla="*/ 240207 h 871607"/>
              <a:gd name="connsiteX30" fmla="*/ 428864 w 883130"/>
              <a:gd name="connsiteY30" fmla="*/ 398433 h 87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3130" h="871607">
                <a:moveTo>
                  <a:pt x="730420" y="353415"/>
                </a:moveTo>
                <a:cubicBezTo>
                  <a:pt x="849752" y="425742"/>
                  <a:pt x="906852" y="528523"/>
                  <a:pt x="873916" y="666392"/>
                </a:cubicBezTo>
                <a:cubicBezTo>
                  <a:pt x="847931" y="775793"/>
                  <a:pt x="773949" y="846134"/>
                  <a:pt x="663224" y="866161"/>
                </a:cubicBezTo>
                <a:cubicBezTo>
                  <a:pt x="533134" y="889663"/>
                  <a:pt x="434656" y="836038"/>
                  <a:pt x="368949" y="725975"/>
                </a:cubicBezTo>
                <a:cubicBezTo>
                  <a:pt x="334027" y="740374"/>
                  <a:pt x="301422" y="758414"/>
                  <a:pt x="266499" y="767186"/>
                </a:cubicBezTo>
                <a:cubicBezTo>
                  <a:pt x="175966" y="789696"/>
                  <a:pt x="80468" y="746829"/>
                  <a:pt x="32305" y="666888"/>
                </a:cubicBezTo>
                <a:cubicBezTo>
                  <a:pt x="-16520" y="585623"/>
                  <a:pt x="-10728" y="478208"/>
                  <a:pt x="54648" y="410350"/>
                </a:cubicBezTo>
                <a:cubicBezTo>
                  <a:pt x="170504" y="289859"/>
                  <a:pt x="288347" y="171190"/>
                  <a:pt x="409168" y="55830"/>
                </a:cubicBezTo>
                <a:cubicBezTo>
                  <a:pt x="486792" y="-18318"/>
                  <a:pt x="608440" y="-16994"/>
                  <a:pt x="691691" y="50203"/>
                </a:cubicBezTo>
                <a:cubicBezTo>
                  <a:pt x="774280" y="117068"/>
                  <a:pt x="796955" y="234249"/>
                  <a:pt x="745151" y="328257"/>
                </a:cubicBezTo>
                <a:cubicBezTo>
                  <a:pt x="740682" y="336367"/>
                  <a:pt x="735882" y="344312"/>
                  <a:pt x="730586" y="353580"/>
                </a:cubicBezTo>
                <a:close/>
                <a:moveTo>
                  <a:pt x="612578" y="365663"/>
                </a:moveTo>
                <a:cubicBezTo>
                  <a:pt x="480999" y="365663"/>
                  <a:pt x="375404" y="470099"/>
                  <a:pt x="375404" y="600188"/>
                </a:cubicBezTo>
                <a:cubicBezTo>
                  <a:pt x="375404" y="729782"/>
                  <a:pt x="483481" y="837859"/>
                  <a:pt x="611750" y="836700"/>
                </a:cubicBezTo>
                <a:cubicBezTo>
                  <a:pt x="742502" y="835541"/>
                  <a:pt x="846938" y="729782"/>
                  <a:pt x="846442" y="599195"/>
                </a:cubicBezTo>
                <a:cubicBezTo>
                  <a:pt x="846111" y="469436"/>
                  <a:pt x="742006" y="365497"/>
                  <a:pt x="612413" y="365497"/>
                </a:cubicBezTo>
                <a:close/>
                <a:moveTo>
                  <a:pt x="250445" y="281915"/>
                </a:moveTo>
                <a:cubicBezTo>
                  <a:pt x="190862" y="336699"/>
                  <a:pt x="124162" y="387178"/>
                  <a:pt x="71199" y="449410"/>
                </a:cubicBezTo>
                <a:cubicBezTo>
                  <a:pt x="12775" y="518096"/>
                  <a:pt x="28332" y="624352"/>
                  <a:pt x="93046" y="685756"/>
                </a:cubicBezTo>
                <a:cubicBezTo>
                  <a:pt x="159084" y="748649"/>
                  <a:pt x="258390" y="754442"/>
                  <a:pt x="331710" y="700486"/>
                </a:cubicBezTo>
                <a:cubicBezTo>
                  <a:pt x="345944" y="689894"/>
                  <a:pt x="350578" y="680129"/>
                  <a:pt x="347268" y="660764"/>
                </a:cubicBezTo>
                <a:cubicBezTo>
                  <a:pt x="341971" y="629980"/>
                  <a:pt x="337172" y="596547"/>
                  <a:pt x="343958" y="566756"/>
                </a:cubicBezTo>
                <a:cubicBezTo>
                  <a:pt x="354715" y="518262"/>
                  <a:pt x="374908" y="471919"/>
                  <a:pt x="391955" y="422598"/>
                </a:cubicBezTo>
                <a:cubicBezTo>
                  <a:pt x="346109" y="376917"/>
                  <a:pt x="294636" y="325609"/>
                  <a:pt x="250611" y="281750"/>
                </a:cubicBezTo>
                <a:close/>
                <a:moveTo>
                  <a:pt x="428864" y="398268"/>
                </a:moveTo>
                <a:cubicBezTo>
                  <a:pt x="501522" y="337195"/>
                  <a:pt x="584276" y="317003"/>
                  <a:pt x="677457" y="335706"/>
                </a:cubicBezTo>
                <a:cubicBezTo>
                  <a:pt x="686560" y="337526"/>
                  <a:pt x="702615" y="327099"/>
                  <a:pt x="708408" y="317996"/>
                </a:cubicBezTo>
                <a:cubicBezTo>
                  <a:pt x="755578" y="244510"/>
                  <a:pt x="743164" y="149343"/>
                  <a:pt x="680437" y="88766"/>
                </a:cubicBezTo>
                <a:cubicBezTo>
                  <a:pt x="619033" y="29349"/>
                  <a:pt x="520390" y="15280"/>
                  <a:pt x="453524" y="68078"/>
                </a:cubicBezTo>
                <a:cubicBezTo>
                  <a:pt x="387652" y="119882"/>
                  <a:pt x="330551" y="182941"/>
                  <a:pt x="270472" y="240207"/>
                </a:cubicBezTo>
                <a:cubicBezTo>
                  <a:pt x="325090" y="294825"/>
                  <a:pt x="375735" y="345470"/>
                  <a:pt x="428864" y="3984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94FCF4F-0A9C-4576-8DB3-6943373E107A}"/>
              </a:ext>
            </a:extLst>
          </p:cNvPr>
          <p:cNvSpPr/>
          <p:nvPr/>
        </p:nvSpPr>
        <p:spPr>
          <a:xfrm>
            <a:off x="2008843" y="1132576"/>
            <a:ext cx="1109770" cy="816950"/>
          </a:xfrm>
          <a:custGeom>
            <a:avLst/>
            <a:gdLst>
              <a:gd name="connsiteX0" fmla="*/ 136579 w 1109770"/>
              <a:gd name="connsiteY0" fmla="*/ 408806 h 816950"/>
              <a:gd name="connsiteX1" fmla="*/ 45715 w 1109770"/>
              <a:gd name="connsiteY1" fmla="*/ 249753 h 816950"/>
              <a:gd name="connsiteX2" fmla="*/ 15758 w 1109770"/>
              <a:gd name="connsiteY2" fmla="*/ 232209 h 816950"/>
              <a:gd name="connsiteX3" fmla="*/ 2352 w 1109770"/>
              <a:gd name="connsiteY3" fmla="*/ 204569 h 816950"/>
              <a:gd name="connsiteX4" fmla="*/ 32640 w 1109770"/>
              <a:gd name="connsiteY4" fmla="*/ 202252 h 816950"/>
              <a:gd name="connsiteX5" fmla="*/ 128966 w 1109770"/>
              <a:gd name="connsiteY5" fmla="*/ 257035 h 816950"/>
              <a:gd name="connsiteX6" fmla="*/ 180935 w 1109770"/>
              <a:gd name="connsiteY6" fmla="*/ 257200 h 816950"/>
              <a:gd name="connsiteX7" fmla="*/ 315494 w 1109770"/>
              <a:gd name="connsiteY7" fmla="*/ 179577 h 816950"/>
              <a:gd name="connsiteX8" fmla="*/ 338169 w 1109770"/>
              <a:gd name="connsiteY8" fmla="*/ 139524 h 816950"/>
              <a:gd name="connsiteX9" fmla="*/ 338665 w 1109770"/>
              <a:gd name="connsiteY9" fmla="*/ 28467 h 816950"/>
              <a:gd name="connsiteX10" fmla="*/ 355713 w 1109770"/>
              <a:gd name="connsiteY10" fmla="*/ 166 h 816950"/>
              <a:gd name="connsiteX11" fmla="*/ 373422 w 1109770"/>
              <a:gd name="connsiteY11" fmla="*/ 27971 h 816950"/>
              <a:gd name="connsiteX12" fmla="*/ 375077 w 1109770"/>
              <a:gd name="connsiteY12" fmla="*/ 145317 h 816950"/>
              <a:gd name="connsiteX13" fmla="*/ 393449 w 1109770"/>
              <a:gd name="connsiteY13" fmla="*/ 176929 h 816950"/>
              <a:gd name="connsiteX14" fmla="*/ 532807 w 1109770"/>
              <a:gd name="connsiteY14" fmla="*/ 258690 h 816950"/>
              <a:gd name="connsiteX15" fmla="*/ 579480 w 1109770"/>
              <a:gd name="connsiteY15" fmla="*/ 259021 h 816950"/>
              <a:gd name="connsiteX16" fmla="*/ 718673 w 1109770"/>
              <a:gd name="connsiteY16" fmla="*/ 176763 h 816950"/>
              <a:gd name="connsiteX17" fmla="*/ 737541 w 1109770"/>
              <a:gd name="connsiteY17" fmla="*/ 142668 h 816950"/>
              <a:gd name="connsiteX18" fmla="*/ 739362 w 1109770"/>
              <a:gd name="connsiteY18" fmla="*/ 28467 h 816950"/>
              <a:gd name="connsiteX19" fmla="*/ 756409 w 1109770"/>
              <a:gd name="connsiteY19" fmla="*/ 0 h 816950"/>
              <a:gd name="connsiteX20" fmla="*/ 773622 w 1109770"/>
              <a:gd name="connsiteY20" fmla="*/ 27640 h 816950"/>
              <a:gd name="connsiteX21" fmla="*/ 775443 w 1109770"/>
              <a:gd name="connsiteY21" fmla="*/ 141841 h 816950"/>
              <a:gd name="connsiteX22" fmla="*/ 794311 w 1109770"/>
              <a:gd name="connsiteY22" fmla="*/ 176267 h 816950"/>
              <a:gd name="connsiteX23" fmla="*/ 936979 w 1109770"/>
              <a:gd name="connsiteY23" fmla="*/ 258856 h 816950"/>
              <a:gd name="connsiteX24" fmla="*/ 979350 w 1109770"/>
              <a:gd name="connsiteY24" fmla="*/ 258194 h 816950"/>
              <a:gd name="connsiteX25" fmla="*/ 1076007 w 1109770"/>
              <a:gd name="connsiteY25" fmla="*/ 203907 h 816950"/>
              <a:gd name="connsiteX26" fmla="*/ 1109770 w 1109770"/>
              <a:gd name="connsiteY26" fmla="*/ 203410 h 816950"/>
              <a:gd name="connsiteX27" fmla="*/ 1092392 w 1109770"/>
              <a:gd name="connsiteY27" fmla="*/ 234360 h 816950"/>
              <a:gd name="connsiteX28" fmla="*/ 999376 w 1109770"/>
              <a:gd name="connsiteY28" fmla="*/ 288813 h 816950"/>
              <a:gd name="connsiteX29" fmla="*/ 975874 w 1109770"/>
              <a:gd name="connsiteY29" fmla="*/ 328369 h 816950"/>
              <a:gd name="connsiteX30" fmla="*/ 976867 w 1109770"/>
              <a:gd name="connsiteY30" fmla="*/ 502815 h 816950"/>
              <a:gd name="connsiteX31" fmla="*/ 948896 w 1109770"/>
              <a:gd name="connsiteY31" fmla="*/ 550647 h 816950"/>
              <a:gd name="connsiteX32" fmla="*/ 795469 w 1109770"/>
              <a:gd name="connsiteY32" fmla="*/ 639857 h 816950"/>
              <a:gd name="connsiteX33" fmla="*/ 775608 w 1109770"/>
              <a:gd name="connsiteY33" fmla="*/ 673786 h 816950"/>
              <a:gd name="connsiteX34" fmla="*/ 773788 w 1109770"/>
              <a:gd name="connsiteY34" fmla="*/ 781532 h 816950"/>
              <a:gd name="connsiteX35" fmla="*/ 757568 w 1109770"/>
              <a:gd name="connsiteY35" fmla="*/ 816951 h 816950"/>
              <a:gd name="connsiteX36" fmla="*/ 739527 w 1109770"/>
              <a:gd name="connsiteY36" fmla="*/ 782525 h 816950"/>
              <a:gd name="connsiteX37" fmla="*/ 737707 w 1109770"/>
              <a:gd name="connsiteY37" fmla="*/ 671634 h 816950"/>
              <a:gd name="connsiteX38" fmla="*/ 719335 w 1109770"/>
              <a:gd name="connsiteY38" fmla="*/ 639857 h 816950"/>
              <a:gd name="connsiteX39" fmla="*/ 577163 w 1109770"/>
              <a:gd name="connsiteY39" fmla="*/ 556440 h 816950"/>
              <a:gd name="connsiteX40" fmla="*/ 533800 w 1109770"/>
              <a:gd name="connsiteY40" fmla="*/ 557268 h 816950"/>
              <a:gd name="connsiteX41" fmla="*/ 380539 w 1109770"/>
              <a:gd name="connsiteY41" fmla="*/ 646973 h 816950"/>
              <a:gd name="connsiteX42" fmla="*/ 331383 w 1109770"/>
              <a:gd name="connsiteY42" fmla="*/ 647139 h 816950"/>
              <a:gd name="connsiteX43" fmla="*/ 174646 w 1109770"/>
              <a:gd name="connsiteY43" fmla="*/ 557268 h 816950"/>
              <a:gd name="connsiteX44" fmla="*/ 135586 w 1109770"/>
              <a:gd name="connsiteY44" fmla="*/ 557268 h 816950"/>
              <a:gd name="connsiteX45" fmla="*/ 38764 w 1109770"/>
              <a:gd name="connsiteY45" fmla="*/ 611224 h 816950"/>
              <a:gd name="connsiteX46" fmla="*/ 4172 w 1109770"/>
              <a:gd name="connsiteY46" fmla="*/ 612217 h 816950"/>
              <a:gd name="connsiteX47" fmla="*/ 22378 w 1109770"/>
              <a:gd name="connsiteY47" fmla="*/ 579942 h 816950"/>
              <a:gd name="connsiteX48" fmla="*/ 113077 w 1109770"/>
              <a:gd name="connsiteY48" fmla="*/ 527642 h 816950"/>
              <a:gd name="connsiteX49" fmla="*/ 137076 w 1109770"/>
              <a:gd name="connsiteY49" fmla="*/ 484609 h 816950"/>
              <a:gd name="connsiteX50" fmla="*/ 136745 w 1109770"/>
              <a:gd name="connsiteY50" fmla="*/ 408475 h 816950"/>
              <a:gd name="connsiteX51" fmla="*/ 177294 w 1109770"/>
              <a:gd name="connsiteY51" fmla="*/ 406324 h 816950"/>
              <a:gd name="connsiteX52" fmla="*/ 261373 w 1109770"/>
              <a:gd name="connsiteY52" fmla="*/ 568522 h 816950"/>
              <a:gd name="connsiteX53" fmla="*/ 446908 w 1109770"/>
              <a:gd name="connsiteY53" fmla="*/ 567860 h 816950"/>
              <a:gd name="connsiteX54" fmla="*/ 532476 w 1109770"/>
              <a:gd name="connsiteY54" fmla="*/ 511422 h 816950"/>
              <a:gd name="connsiteX55" fmla="*/ 539096 w 1109770"/>
              <a:gd name="connsiteY55" fmla="*/ 406158 h 816950"/>
              <a:gd name="connsiteX56" fmla="*/ 539096 w 1109770"/>
              <a:gd name="connsiteY56" fmla="*/ 403014 h 816950"/>
              <a:gd name="connsiteX57" fmla="*/ 454852 w 1109770"/>
              <a:gd name="connsiteY57" fmla="*/ 250746 h 816950"/>
              <a:gd name="connsiteX58" fmla="*/ 259718 w 1109770"/>
              <a:gd name="connsiteY58" fmla="*/ 249422 h 816950"/>
              <a:gd name="connsiteX59" fmla="*/ 177460 w 1109770"/>
              <a:gd name="connsiteY59" fmla="*/ 406655 h 816950"/>
              <a:gd name="connsiteX60" fmla="*/ 575012 w 1109770"/>
              <a:gd name="connsiteY60" fmla="*/ 406820 h 816950"/>
              <a:gd name="connsiteX61" fmla="*/ 575012 w 1109770"/>
              <a:gd name="connsiteY61" fmla="*/ 409965 h 816950"/>
              <a:gd name="connsiteX62" fmla="*/ 579150 w 1109770"/>
              <a:gd name="connsiteY62" fmla="*/ 509270 h 816950"/>
              <a:gd name="connsiteX63" fmla="*/ 664055 w 1109770"/>
              <a:gd name="connsiteY63" fmla="*/ 566205 h 816950"/>
              <a:gd name="connsiteX64" fmla="*/ 851742 w 1109770"/>
              <a:gd name="connsiteY64" fmla="*/ 568688 h 816950"/>
              <a:gd name="connsiteX65" fmla="*/ 943600 w 1109770"/>
              <a:gd name="connsiteY65" fmla="*/ 409799 h 816950"/>
              <a:gd name="connsiteX66" fmla="*/ 851577 w 1109770"/>
              <a:gd name="connsiteY66" fmla="*/ 247766 h 816950"/>
              <a:gd name="connsiteX67" fmla="*/ 662731 w 1109770"/>
              <a:gd name="connsiteY67" fmla="*/ 248263 h 816950"/>
              <a:gd name="connsiteX68" fmla="*/ 574846 w 1109770"/>
              <a:gd name="connsiteY68" fmla="*/ 406986 h 81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09770" h="816950">
                <a:moveTo>
                  <a:pt x="136579" y="408806"/>
                </a:moveTo>
                <a:cubicBezTo>
                  <a:pt x="161737" y="324066"/>
                  <a:pt x="119201" y="278386"/>
                  <a:pt x="45715" y="249753"/>
                </a:cubicBezTo>
                <a:cubicBezTo>
                  <a:pt x="34957" y="245615"/>
                  <a:pt x="23702" y="240153"/>
                  <a:pt x="15758" y="232209"/>
                </a:cubicBezTo>
                <a:cubicBezTo>
                  <a:pt x="8972" y="225257"/>
                  <a:pt x="6655" y="214003"/>
                  <a:pt x="2352" y="204569"/>
                </a:cubicBezTo>
                <a:cubicBezTo>
                  <a:pt x="12613" y="203576"/>
                  <a:pt x="24861" y="198279"/>
                  <a:pt x="32640" y="202252"/>
                </a:cubicBezTo>
                <a:cubicBezTo>
                  <a:pt x="65576" y="218968"/>
                  <a:pt x="98016" y="237008"/>
                  <a:pt x="128966" y="257035"/>
                </a:cubicBezTo>
                <a:cubicBezTo>
                  <a:pt x="147668" y="269117"/>
                  <a:pt x="162233" y="268786"/>
                  <a:pt x="180935" y="257200"/>
                </a:cubicBezTo>
                <a:cubicBezTo>
                  <a:pt x="224961" y="230057"/>
                  <a:pt x="269814" y="204072"/>
                  <a:pt x="315494" y="179577"/>
                </a:cubicBezTo>
                <a:cubicBezTo>
                  <a:pt x="333038" y="170143"/>
                  <a:pt x="338831" y="158557"/>
                  <a:pt x="338169" y="139524"/>
                </a:cubicBezTo>
                <a:cubicBezTo>
                  <a:pt x="336845" y="102615"/>
                  <a:pt x="336514" y="65376"/>
                  <a:pt x="338665" y="28467"/>
                </a:cubicBezTo>
                <a:cubicBezTo>
                  <a:pt x="339162" y="18702"/>
                  <a:pt x="349754" y="9600"/>
                  <a:pt x="355713" y="166"/>
                </a:cubicBezTo>
                <a:cubicBezTo>
                  <a:pt x="361837" y="9434"/>
                  <a:pt x="372926" y="18371"/>
                  <a:pt x="373422" y="27971"/>
                </a:cubicBezTo>
                <a:cubicBezTo>
                  <a:pt x="375408" y="67031"/>
                  <a:pt x="372926" y="106257"/>
                  <a:pt x="375077" y="145317"/>
                </a:cubicBezTo>
                <a:cubicBezTo>
                  <a:pt x="375739" y="156406"/>
                  <a:pt x="384180" y="170970"/>
                  <a:pt x="393449" y="176929"/>
                </a:cubicBezTo>
                <a:cubicBezTo>
                  <a:pt x="439129" y="205396"/>
                  <a:pt x="486630" y="231050"/>
                  <a:pt x="532807" y="258690"/>
                </a:cubicBezTo>
                <a:cubicBezTo>
                  <a:pt x="549027" y="268455"/>
                  <a:pt x="562599" y="269283"/>
                  <a:pt x="579480" y="259021"/>
                </a:cubicBezTo>
                <a:cubicBezTo>
                  <a:pt x="625492" y="230885"/>
                  <a:pt x="673158" y="205562"/>
                  <a:pt x="718673" y="176763"/>
                </a:cubicBezTo>
                <a:cubicBezTo>
                  <a:pt x="728438" y="170474"/>
                  <a:pt x="736879" y="154751"/>
                  <a:pt x="737541" y="142668"/>
                </a:cubicBezTo>
                <a:cubicBezTo>
                  <a:pt x="740024" y="104767"/>
                  <a:pt x="737210" y="66534"/>
                  <a:pt x="739362" y="28467"/>
                </a:cubicBezTo>
                <a:cubicBezTo>
                  <a:pt x="739858" y="18702"/>
                  <a:pt x="750451" y="9434"/>
                  <a:pt x="756409" y="0"/>
                </a:cubicBezTo>
                <a:cubicBezTo>
                  <a:pt x="762368" y="9268"/>
                  <a:pt x="773126" y="18206"/>
                  <a:pt x="773622" y="27640"/>
                </a:cubicBezTo>
                <a:cubicBezTo>
                  <a:pt x="775608" y="65541"/>
                  <a:pt x="773126" y="103774"/>
                  <a:pt x="775443" y="141841"/>
                </a:cubicBezTo>
                <a:cubicBezTo>
                  <a:pt x="776270" y="153923"/>
                  <a:pt x="784380" y="169977"/>
                  <a:pt x="794311" y="176267"/>
                </a:cubicBezTo>
                <a:cubicBezTo>
                  <a:pt x="840653" y="205562"/>
                  <a:pt x="888320" y="233367"/>
                  <a:pt x="936979" y="258856"/>
                </a:cubicBezTo>
                <a:cubicBezTo>
                  <a:pt x="948234" y="264814"/>
                  <a:pt x="967598" y="263821"/>
                  <a:pt x="979350" y="258194"/>
                </a:cubicBezTo>
                <a:cubicBezTo>
                  <a:pt x="1012451" y="242139"/>
                  <a:pt x="1043070" y="220789"/>
                  <a:pt x="1076007" y="203907"/>
                </a:cubicBezTo>
                <a:cubicBezTo>
                  <a:pt x="1084944" y="199272"/>
                  <a:pt x="1098350" y="203410"/>
                  <a:pt x="1109770" y="203410"/>
                </a:cubicBezTo>
                <a:cubicBezTo>
                  <a:pt x="1104143" y="214003"/>
                  <a:pt x="1101164" y="228402"/>
                  <a:pt x="1092392" y="234360"/>
                </a:cubicBezTo>
                <a:cubicBezTo>
                  <a:pt x="1062600" y="254221"/>
                  <a:pt x="1031154" y="271931"/>
                  <a:pt x="999376" y="288813"/>
                </a:cubicBezTo>
                <a:cubicBezTo>
                  <a:pt x="982329" y="297750"/>
                  <a:pt x="975377" y="308674"/>
                  <a:pt x="975874" y="328369"/>
                </a:cubicBezTo>
                <a:cubicBezTo>
                  <a:pt x="977198" y="386463"/>
                  <a:pt x="975377" y="444722"/>
                  <a:pt x="976867" y="502815"/>
                </a:cubicBezTo>
                <a:cubicBezTo>
                  <a:pt x="977529" y="526152"/>
                  <a:pt x="969088" y="539558"/>
                  <a:pt x="948896" y="550647"/>
                </a:cubicBezTo>
                <a:cubicBezTo>
                  <a:pt x="896926" y="579115"/>
                  <a:pt x="845618" y="608575"/>
                  <a:pt x="795469" y="639857"/>
                </a:cubicBezTo>
                <a:cubicBezTo>
                  <a:pt x="785373" y="646146"/>
                  <a:pt x="776601" y="661869"/>
                  <a:pt x="775608" y="673786"/>
                </a:cubicBezTo>
                <a:cubicBezTo>
                  <a:pt x="772960" y="709536"/>
                  <a:pt x="776105" y="745782"/>
                  <a:pt x="773788" y="781532"/>
                </a:cubicBezTo>
                <a:cubicBezTo>
                  <a:pt x="773126" y="793614"/>
                  <a:pt x="763195" y="805200"/>
                  <a:pt x="757568" y="816951"/>
                </a:cubicBezTo>
                <a:cubicBezTo>
                  <a:pt x="751279" y="805531"/>
                  <a:pt x="740189" y="794442"/>
                  <a:pt x="739527" y="782525"/>
                </a:cubicBezTo>
                <a:cubicBezTo>
                  <a:pt x="737210" y="745617"/>
                  <a:pt x="740024" y="708377"/>
                  <a:pt x="737707" y="671634"/>
                </a:cubicBezTo>
                <a:cubicBezTo>
                  <a:pt x="737045" y="660380"/>
                  <a:pt x="728769" y="645649"/>
                  <a:pt x="719335" y="639857"/>
                </a:cubicBezTo>
                <a:cubicBezTo>
                  <a:pt x="672662" y="610893"/>
                  <a:pt x="624168" y="584908"/>
                  <a:pt x="577163" y="556440"/>
                </a:cubicBezTo>
                <a:cubicBezTo>
                  <a:pt x="561275" y="546841"/>
                  <a:pt x="549358" y="547999"/>
                  <a:pt x="533800" y="557268"/>
                </a:cubicBezTo>
                <a:cubicBezTo>
                  <a:pt x="483154" y="587887"/>
                  <a:pt x="431185" y="616354"/>
                  <a:pt x="380539" y="646973"/>
                </a:cubicBezTo>
                <a:cubicBezTo>
                  <a:pt x="363161" y="657400"/>
                  <a:pt x="349423" y="658228"/>
                  <a:pt x="331383" y="647139"/>
                </a:cubicBezTo>
                <a:cubicBezTo>
                  <a:pt x="280075" y="615692"/>
                  <a:pt x="227774" y="585570"/>
                  <a:pt x="174646" y="557268"/>
                </a:cubicBezTo>
                <a:cubicBezTo>
                  <a:pt x="164385" y="551806"/>
                  <a:pt x="146344" y="552137"/>
                  <a:pt x="135586" y="557268"/>
                </a:cubicBezTo>
                <a:cubicBezTo>
                  <a:pt x="102484" y="573488"/>
                  <a:pt x="71700" y="594507"/>
                  <a:pt x="38764" y="611224"/>
                </a:cubicBezTo>
                <a:cubicBezTo>
                  <a:pt x="28999" y="616189"/>
                  <a:pt x="7813" y="617678"/>
                  <a:pt x="4172" y="612217"/>
                </a:cubicBezTo>
                <a:cubicBezTo>
                  <a:pt x="-8241" y="594507"/>
                  <a:pt x="9800" y="587225"/>
                  <a:pt x="22378" y="579942"/>
                </a:cubicBezTo>
                <a:cubicBezTo>
                  <a:pt x="52501" y="562233"/>
                  <a:pt x="82127" y="543696"/>
                  <a:pt x="113077" y="527642"/>
                </a:cubicBezTo>
                <a:cubicBezTo>
                  <a:pt x="131779" y="517877"/>
                  <a:pt x="138234" y="505132"/>
                  <a:pt x="137076" y="484609"/>
                </a:cubicBezTo>
                <a:cubicBezTo>
                  <a:pt x="135586" y="459287"/>
                  <a:pt x="136745" y="433798"/>
                  <a:pt x="136745" y="408475"/>
                </a:cubicBezTo>
                <a:close/>
                <a:moveTo>
                  <a:pt x="177294" y="406324"/>
                </a:moveTo>
                <a:cubicBezTo>
                  <a:pt x="149158" y="489740"/>
                  <a:pt x="194011" y="527807"/>
                  <a:pt x="261373" y="568522"/>
                </a:cubicBezTo>
                <a:cubicBezTo>
                  <a:pt x="329728" y="609734"/>
                  <a:pt x="383684" y="620327"/>
                  <a:pt x="446908" y="567860"/>
                </a:cubicBezTo>
                <a:cubicBezTo>
                  <a:pt x="473389" y="545848"/>
                  <a:pt x="517580" y="537738"/>
                  <a:pt x="532476" y="511422"/>
                </a:cubicBezTo>
                <a:cubicBezTo>
                  <a:pt x="548034" y="483782"/>
                  <a:pt x="537938" y="441743"/>
                  <a:pt x="539096" y="406158"/>
                </a:cubicBezTo>
                <a:cubicBezTo>
                  <a:pt x="539096" y="405165"/>
                  <a:pt x="538931" y="404007"/>
                  <a:pt x="539096" y="403014"/>
                </a:cubicBezTo>
                <a:cubicBezTo>
                  <a:pt x="554489" y="327873"/>
                  <a:pt x="519235" y="289144"/>
                  <a:pt x="454852" y="250746"/>
                </a:cubicBezTo>
                <a:cubicBezTo>
                  <a:pt x="383684" y="208210"/>
                  <a:pt x="331714" y="203245"/>
                  <a:pt x="259718" y="249422"/>
                </a:cubicBezTo>
                <a:cubicBezTo>
                  <a:pt x="196493" y="289971"/>
                  <a:pt x="148992" y="324231"/>
                  <a:pt x="177460" y="406655"/>
                </a:cubicBezTo>
                <a:close/>
                <a:moveTo>
                  <a:pt x="575012" y="406820"/>
                </a:moveTo>
                <a:cubicBezTo>
                  <a:pt x="575012" y="407813"/>
                  <a:pt x="575012" y="408972"/>
                  <a:pt x="575012" y="409965"/>
                </a:cubicBezTo>
                <a:cubicBezTo>
                  <a:pt x="575343" y="443729"/>
                  <a:pt x="564254" y="484113"/>
                  <a:pt x="579150" y="509270"/>
                </a:cubicBezTo>
                <a:cubicBezTo>
                  <a:pt x="594707" y="535586"/>
                  <a:pt x="637905" y="544027"/>
                  <a:pt x="664055" y="566205"/>
                </a:cubicBezTo>
                <a:cubicBezTo>
                  <a:pt x="727611" y="620161"/>
                  <a:pt x="781898" y="609072"/>
                  <a:pt x="851742" y="568688"/>
                </a:cubicBezTo>
                <a:cubicBezTo>
                  <a:pt x="919766" y="529297"/>
                  <a:pt x="943765" y="488416"/>
                  <a:pt x="943600" y="409799"/>
                </a:cubicBezTo>
                <a:cubicBezTo>
                  <a:pt x="943600" y="330686"/>
                  <a:pt x="921918" y="287820"/>
                  <a:pt x="851577" y="247766"/>
                </a:cubicBezTo>
                <a:cubicBezTo>
                  <a:pt x="781401" y="207713"/>
                  <a:pt x="732079" y="205065"/>
                  <a:pt x="662731" y="248263"/>
                </a:cubicBezTo>
                <a:cubicBezTo>
                  <a:pt x="598017" y="288482"/>
                  <a:pt x="550516" y="323900"/>
                  <a:pt x="574846" y="4069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C25F7E2-2267-41EE-B2D1-22F637121CB9}"/>
              </a:ext>
            </a:extLst>
          </p:cNvPr>
          <p:cNvSpPr/>
          <p:nvPr/>
        </p:nvSpPr>
        <p:spPr>
          <a:xfrm>
            <a:off x="5096624" y="2607920"/>
            <a:ext cx="754538" cy="797112"/>
          </a:xfrm>
          <a:custGeom>
            <a:avLst/>
            <a:gdLst>
              <a:gd name="connsiteX0" fmla="*/ 119646 w 754538"/>
              <a:gd name="connsiteY0" fmla="*/ 612051 h 797112"/>
              <a:gd name="connsiteX1" fmla="*/ 119646 w 754538"/>
              <a:gd name="connsiteY1" fmla="*/ 568688 h 797112"/>
              <a:gd name="connsiteX2" fmla="*/ 119646 w 754538"/>
              <a:gd name="connsiteY2" fmla="*/ 42039 h 797112"/>
              <a:gd name="connsiteX3" fmla="*/ 160692 w 754538"/>
              <a:gd name="connsiteY3" fmla="*/ 828 h 797112"/>
              <a:gd name="connsiteX4" fmla="*/ 715974 w 754538"/>
              <a:gd name="connsiteY4" fmla="*/ 0 h 797112"/>
              <a:gd name="connsiteX5" fmla="*/ 754537 w 754538"/>
              <a:gd name="connsiteY5" fmla="*/ 38729 h 797112"/>
              <a:gd name="connsiteX6" fmla="*/ 753875 w 754538"/>
              <a:gd name="connsiteY6" fmla="*/ 613044 h 797112"/>
              <a:gd name="connsiteX7" fmla="*/ 752551 w 754538"/>
              <a:gd name="connsiteY7" fmla="*/ 644656 h 797112"/>
              <a:gd name="connsiteX8" fmla="*/ 584560 w 754538"/>
              <a:gd name="connsiteY8" fmla="*/ 796428 h 797112"/>
              <a:gd name="connsiteX9" fmla="*/ 143479 w 754538"/>
              <a:gd name="connsiteY9" fmla="*/ 797090 h 797112"/>
              <a:gd name="connsiteX10" fmla="*/ 314 w 754538"/>
              <a:gd name="connsiteY10" fmla="*/ 634560 h 797112"/>
              <a:gd name="connsiteX11" fmla="*/ 26630 w 754538"/>
              <a:gd name="connsiteY11" fmla="*/ 613210 h 797112"/>
              <a:gd name="connsiteX12" fmla="*/ 119646 w 754538"/>
              <a:gd name="connsiteY12" fmla="*/ 612217 h 797112"/>
              <a:gd name="connsiteX13" fmla="*/ 157713 w 754538"/>
              <a:gd name="connsiteY13" fmla="*/ 611720 h 797112"/>
              <a:gd name="connsiteX14" fmla="*/ 193297 w 754538"/>
              <a:gd name="connsiteY14" fmla="*/ 611720 h 797112"/>
              <a:gd name="connsiteX15" fmla="*/ 517198 w 754538"/>
              <a:gd name="connsiteY15" fmla="*/ 611555 h 797112"/>
              <a:gd name="connsiteX16" fmla="*/ 557416 w 754538"/>
              <a:gd name="connsiteY16" fmla="*/ 643829 h 797112"/>
              <a:gd name="connsiteX17" fmla="*/ 612199 w 754538"/>
              <a:gd name="connsiteY17" fmla="*/ 697288 h 797112"/>
              <a:gd name="connsiteX18" fmla="*/ 633385 w 754538"/>
              <a:gd name="connsiteY18" fmla="*/ 717977 h 797112"/>
              <a:gd name="connsiteX19" fmla="*/ 605414 w 754538"/>
              <a:gd name="connsiteY19" fmla="*/ 731383 h 797112"/>
              <a:gd name="connsiteX20" fmla="*/ 527790 w 754538"/>
              <a:gd name="connsiteY20" fmla="*/ 670641 h 797112"/>
              <a:gd name="connsiteX21" fmla="*/ 490716 w 754538"/>
              <a:gd name="connsiteY21" fmla="*/ 646311 h 797112"/>
              <a:gd name="connsiteX22" fmla="*/ 71648 w 754538"/>
              <a:gd name="connsiteY22" fmla="*/ 646808 h 797112"/>
              <a:gd name="connsiteX23" fmla="*/ 38546 w 754538"/>
              <a:gd name="connsiteY23" fmla="*/ 648463 h 797112"/>
              <a:gd name="connsiteX24" fmla="*/ 137355 w 754538"/>
              <a:gd name="connsiteY24" fmla="*/ 760016 h 797112"/>
              <a:gd name="connsiteX25" fmla="*/ 594490 w 754538"/>
              <a:gd name="connsiteY25" fmla="*/ 760016 h 797112"/>
              <a:gd name="connsiteX26" fmla="*/ 716635 w 754538"/>
              <a:gd name="connsiteY26" fmla="*/ 644822 h 797112"/>
              <a:gd name="connsiteX27" fmla="*/ 717298 w 754538"/>
              <a:gd name="connsiteY27" fmla="*/ 613044 h 797112"/>
              <a:gd name="connsiteX28" fmla="*/ 717298 w 754538"/>
              <a:gd name="connsiteY28" fmla="*/ 70176 h 797112"/>
              <a:gd name="connsiteX29" fmla="*/ 715477 w 754538"/>
              <a:gd name="connsiteY29" fmla="*/ 38398 h 797112"/>
              <a:gd name="connsiteX30" fmla="*/ 157713 w 754538"/>
              <a:gd name="connsiteY30" fmla="*/ 38398 h 797112"/>
              <a:gd name="connsiteX31" fmla="*/ 157713 w 754538"/>
              <a:gd name="connsiteY31" fmla="*/ 611886 h 79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4538" h="797112">
                <a:moveTo>
                  <a:pt x="119646" y="612051"/>
                </a:moveTo>
                <a:lnTo>
                  <a:pt x="119646" y="568688"/>
                </a:lnTo>
                <a:cubicBezTo>
                  <a:pt x="119646" y="393083"/>
                  <a:pt x="119646" y="217644"/>
                  <a:pt x="119646" y="42039"/>
                </a:cubicBezTo>
                <a:cubicBezTo>
                  <a:pt x="119646" y="2317"/>
                  <a:pt x="120970" y="828"/>
                  <a:pt x="160692" y="828"/>
                </a:cubicBezTo>
                <a:cubicBezTo>
                  <a:pt x="345730" y="497"/>
                  <a:pt x="530769" y="828"/>
                  <a:pt x="715974" y="0"/>
                </a:cubicBezTo>
                <a:cubicBezTo>
                  <a:pt x="744110" y="0"/>
                  <a:pt x="754703" y="8937"/>
                  <a:pt x="754537" y="38729"/>
                </a:cubicBezTo>
                <a:cubicBezTo>
                  <a:pt x="753378" y="230223"/>
                  <a:pt x="753875" y="421551"/>
                  <a:pt x="753875" y="613044"/>
                </a:cubicBezTo>
                <a:cubicBezTo>
                  <a:pt x="753875" y="623637"/>
                  <a:pt x="753544" y="634229"/>
                  <a:pt x="752551" y="644656"/>
                </a:cubicBezTo>
                <a:cubicBezTo>
                  <a:pt x="741131" y="752237"/>
                  <a:pt x="692802" y="796097"/>
                  <a:pt x="584560" y="796428"/>
                </a:cubicBezTo>
                <a:cubicBezTo>
                  <a:pt x="437588" y="796759"/>
                  <a:pt x="290450" y="794938"/>
                  <a:pt x="143479" y="797090"/>
                </a:cubicBezTo>
                <a:cubicBezTo>
                  <a:pt x="35567" y="798745"/>
                  <a:pt x="-3989" y="710363"/>
                  <a:pt x="314" y="634560"/>
                </a:cubicBezTo>
                <a:cubicBezTo>
                  <a:pt x="810" y="626616"/>
                  <a:pt x="16865" y="614203"/>
                  <a:pt x="26630" y="613210"/>
                </a:cubicBezTo>
                <a:cubicBezTo>
                  <a:pt x="55759" y="610396"/>
                  <a:pt x="85385" y="612217"/>
                  <a:pt x="119646" y="612217"/>
                </a:cubicBezTo>
                <a:close/>
                <a:moveTo>
                  <a:pt x="157713" y="611720"/>
                </a:moveTo>
                <a:cubicBezTo>
                  <a:pt x="170622" y="611720"/>
                  <a:pt x="182043" y="611720"/>
                  <a:pt x="193297" y="611720"/>
                </a:cubicBezTo>
                <a:cubicBezTo>
                  <a:pt x="301209" y="611720"/>
                  <a:pt x="409120" y="612382"/>
                  <a:pt x="517198" y="611555"/>
                </a:cubicBezTo>
                <a:cubicBezTo>
                  <a:pt x="541362" y="611389"/>
                  <a:pt x="553941" y="617844"/>
                  <a:pt x="557416" y="643829"/>
                </a:cubicBezTo>
                <a:cubicBezTo>
                  <a:pt x="561554" y="673951"/>
                  <a:pt x="581084" y="691495"/>
                  <a:pt x="612199" y="697288"/>
                </a:cubicBezTo>
                <a:cubicBezTo>
                  <a:pt x="620310" y="698778"/>
                  <a:pt x="626433" y="710860"/>
                  <a:pt x="633385" y="717977"/>
                </a:cubicBezTo>
                <a:cubicBezTo>
                  <a:pt x="624116" y="722611"/>
                  <a:pt x="614351" y="732045"/>
                  <a:pt x="605414" y="731383"/>
                </a:cubicBezTo>
                <a:cubicBezTo>
                  <a:pt x="567347" y="727907"/>
                  <a:pt x="539872" y="706722"/>
                  <a:pt x="527790" y="670641"/>
                </a:cubicBezTo>
                <a:cubicBezTo>
                  <a:pt x="521004" y="650284"/>
                  <a:pt x="510246" y="646146"/>
                  <a:pt x="490716" y="646311"/>
                </a:cubicBezTo>
                <a:cubicBezTo>
                  <a:pt x="351027" y="647139"/>
                  <a:pt x="211337" y="646642"/>
                  <a:pt x="71648" y="646808"/>
                </a:cubicBezTo>
                <a:cubicBezTo>
                  <a:pt x="60559" y="646808"/>
                  <a:pt x="49305" y="647967"/>
                  <a:pt x="38546" y="648463"/>
                </a:cubicBezTo>
                <a:cubicBezTo>
                  <a:pt x="36064" y="718308"/>
                  <a:pt x="73800" y="760016"/>
                  <a:pt x="137355" y="760016"/>
                </a:cubicBezTo>
                <a:cubicBezTo>
                  <a:pt x="289789" y="760181"/>
                  <a:pt x="442057" y="760347"/>
                  <a:pt x="594490" y="760016"/>
                </a:cubicBezTo>
                <a:cubicBezTo>
                  <a:pt x="672941" y="759850"/>
                  <a:pt x="711339" y="723107"/>
                  <a:pt x="716635" y="644822"/>
                </a:cubicBezTo>
                <a:cubicBezTo>
                  <a:pt x="717298" y="634229"/>
                  <a:pt x="717298" y="623637"/>
                  <a:pt x="717298" y="613044"/>
                </a:cubicBezTo>
                <a:cubicBezTo>
                  <a:pt x="717298" y="432143"/>
                  <a:pt x="717298" y="251077"/>
                  <a:pt x="717298" y="70176"/>
                </a:cubicBezTo>
                <a:cubicBezTo>
                  <a:pt x="717298" y="59914"/>
                  <a:pt x="716139" y="49818"/>
                  <a:pt x="715477" y="38398"/>
                </a:cubicBezTo>
                <a:lnTo>
                  <a:pt x="157713" y="38398"/>
                </a:lnTo>
                <a:lnTo>
                  <a:pt x="157713" y="6118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43A77E2E-BE21-4824-8354-4D20550AFE63}"/>
              </a:ext>
            </a:extLst>
          </p:cNvPr>
          <p:cNvSpPr/>
          <p:nvPr/>
        </p:nvSpPr>
        <p:spPr>
          <a:xfrm>
            <a:off x="5142616" y="5525857"/>
            <a:ext cx="735558" cy="889479"/>
          </a:xfrm>
          <a:custGeom>
            <a:avLst/>
            <a:gdLst>
              <a:gd name="connsiteX0" fmla="*/ 367597 w 735558"/>
              <a:gd name="connsiteY0" fmla="*/ 889094 h 889479"/>
              <a:gd name="connsiteX1" fmla="*/ 94839 w 735558"/>
              <a:gd name="connsiteY1" fmla="*/ 889094 h 889479"/>
              <a:gd name="connsiteX2" fmla="*/ 14733 w 735558"/>
              <a:gd name="connsiteY2" fmla="*/ 759997 h 889479"/>
              <a:gd name="connsiteX3" fmla="*/ 201758 w 735558"/>
              <a:gd name="connsiteY3" fmla="*/ 382306 h 889479"/>
              <a:gd name="connsiteX4" fmla="*/ 217978 w 735558"/>
              <a:gd name="connsiteY4" fmla="*/ 313124 h 889479"/>
              <a:gd name="connsiteX5" fmla="*/ 218474 w 735558"/>
              <a:gd name="connsiteY5" fmla="*/ 173600 h 889479"/>
              <a:gd name="connsiteX6" fmla="*/ 185207 w 735558"/>
              <a:gd name="connsiteY6" fmla="*/ 124940 h 889479"/>
              <a:gd name="connsiteX7" fmla="*/ 145650 w 735558"/>
              <a:gd name="connsiteY7" fmla="*/ 56750 h 889479"/>
              <a:gd name="connsiteX8" fmla="*/ 209537 w 735558"/>
              <a:gd name="connsiteY8" fmla="*/ 974 h 889479"/>
              <a:gd name="connsiteX9" fmla="*/ 368094 w 735558"/>
              <a:gd name="connsiteY9" fmla="*/ 147 h 889479"/>
              <a:gd name="connsiteX10" fmla="*/ 514073 w 735558"/>
              <a:gd name="connsiteY10" fmla="*/ 312 h 889479"/>
              <a:gd name="connsiteX11" fmla="*/ 588055 w 735558"/>
              <a:gd name="connsiteY11" fmla="*/ 51289 h 889479"/>
              <a:gd name="connsiteX12" fmla="*/ 541216 w 735558"/>
              <a:gd name="connsiteY12" fmla="*/ 129078 h 889479"/>
              <a:gd name="connsiteX13" fmla="*/ 520031 w 735558"/>
              <a:gd name="connsiteY13" fmla="*/ 166979 h 889479"/>
              <a:gd name="connsiteX14" fmla="*/ 519534 w 735558"/>
              <a:gd name="connsiteY14" fmla="*/ 338281 h 889479"/>
              <a:gd name="connsiteX15" fmla="*/ 530789 w 735558"/>
              <a:gd name="connsiteY15" fmla="*/ 374031 h 889479"/>
              <a:gd name="connsiteX16" fmla="*/ 715828 w 735558"/>
              <a:gd name="connsiteY16" fmla="*/ 749073 h 889479"/>
              <a:gd name="connsiteX17" fmla="*/ 725593 w 735558"/>
              <a:gd name="connsiteY17" fmla="*/ 768934 h 889479"/>
              <a:gd name="connsiteX18" fmla="*/ 646645 w 735558"/>
              <a:gd name="connsiteY18" fmla="*/ 889259 h 889479"/>
              <a:gd name="connsiteX19" fmla="*/ 367432 w 735558"/>
              <a:gd name="connsiteY19" fmla="*/ 889259 h 889479"/>
              <a:gd name="connsiteX20" fmla="*/ 483122 w 735558"/>
              <a:gd name="connsiteY20" fmla="*/ 127754 h 889479"/>
              <a:gd name="connsiteX21" fmla="*/ 333834 w 735558"/>
              <a:gd name="connsiteY21" fmla="*/ 126926 h 889479"/>
              <a:gd name="connsiteX22" fmla="*/ 302883 w 735558"/>
              <a:gd name="connsiteY22" fmla="*/ 109713 h 889479"/>
              <a:gd name="connsiteX23" fmla="*/ 334661 w 735558"/>
              <a:gd name="connsiteY23" fmla="*/ 91673 h 889479"/>
              <a:gd name="connsiteX24" fmla="*/ 347240 w 735558"/>
              <a:gd name="connsiteY24" fmla="*/ 91673 h 889479"/>
              <a:gd name="connsiteX25" fmla="*/ 521686 w 735558"/>
              <a:gd name="connsiteY25" fmla="*/ 91839 h 889479"/>
              <a:gd name="connsiteX26" fmla="*/ 552139 w 735558"/>
              <a:gd name="connsiteY26" fmla="*/ 69495 h 889479"/>
              <a:gd name="connsiteX27" fmla="*/ 529134 w 735558"/>
              <a:gd name="connsiteY27" fmla="*/ 38710 h 889479"/>
              <a:gd name="connsiteX28" fmla="*/ 206061 w 735558"/>
              <a:gd name="connsiteY28" fmla="*/ 38710 h 889479"/>
              <a:gd name="connsiteX29" fmla="*/ 183055 w 735558"/>
              <a:gd name="connsiteY29" fmla="*/ 63040 h 889479"/>
              <a:gd name="connsiteX30" fmla="*/ 204406 w 735558"/>
              <a:gd name="connsiteY30" fmla="*/ 92500 h 889479"/>
              <a:gd name="connsiteX31" fmla="*/ 244128 w 735558"/>
              <a:gd name="connsiteY31" fmla="*/ 128085 h 889479"/>
              <a:gd name="connsiteX32" fmla="*/ 247107 w 735558"/>
              <a:gd name="connsiteY32" fmla="*/ 373369 h 889479"/>
              <a:gd name="connsiteX33" fmla="*/ 241645 w 735558"/>
              <a:gd name="connsiteY33" fmla="*/ 384624 h 889479"/>
              <a:gd name="connsiteX34" fmla="*/ 122975 w 735558"/>
              <a:gd name="connsiteY34" fmla="*/ 622790 h 889479"/>
              <a:gd name="connsiteX35" fmla="*/ 44194 w 735558"/>
              <a:gd name="connsiteY35" fmla="*/ 781844 h 889479"/>
              <a:gd name="connsiteX36" fmla="*/ 88881 w 735558"/>
              <a:gd name="connsiteY36" fmla="*/ 852847 h 889479"/>
              <a:gd name="connsiteX37" fmla="*/ 111059 w 735558"/>
              <a:gd name="connsiteY37" fmla="*/ 853013 h 889479"/>
              <a:gd name="connsiteX38" fmla="*/ 634563 w 735558"/>
              <a:gd name="connsiteY38" fmla="*/ 853013 h 889479"/>
              <a:gd name="connsiteX39" fmla="*/ 685540 w 735558"/>
              <a:gd name="connsiteY39" fmla="*/ 769596 h 889479"/>
              <a:gd name="connsiteX40" fmla="*/ 502322 w 735558"/>
              <a:gd name="connsiteY40" fmla="*/ 397202 h 889479"/>
              <a:gd name="connsiteX41" fmla="*/ 466572 w 735558"/>
              <a:gd name="connsiteY41" fmla="*/ 374196 h 889479"/>
              <a:gd name="connsiteX42" fmla="*/ 333337 w 735558"/>
              <a:gd name="connsiteY42" fmla="*/ 373534 h 889479"/>
              <a:gd name="connsiteX43" fmla="*/ 302883 w 735558"/>
              <a:gd name="connsiteY43" fmla="*/ 355162 h 889479"/>
              <a:gd name="connsiteX44" fmla="*/ 332013 w 735558"/>
              <a:gd name="connsiteY44" fmla="*/ 338777 h 889479"/>
              <a:gd name="connsiteX45" fmla="*/ 379514 w 735558"/>
              <a:gd name="connsiteY45" fmla="*/ 337950 h 889479"/>
              <a:gd name="connsiteX46" fmla="*/ 483288 w 735558"/>
              <a:gd name="connsiteY46" fmla="*/ 337950 h 889479"/>
              <a:gd name="connsiteX47" fmla="*/ 483288 w 735558"/>
              <a:gd name="connsiteY47" fmla="*/ 128085 h 88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35558" h="889479">
                <a:moveTo>
                  <a:pt x="367597" y="889094"/>
                </a:moveTo>
                <a:cubicBezTo>
                  <a:pt x="276733" y="889094"/>
                  <a:pt x="185703" y="889425"/>
                  <a:pt x="94839" y="889094"/>
                </a:cubicBezTo>
                <a:cubicBezTo>
                  <a:pt x="11919" y="888763"/>
                  <a:pt x="-22010" y="834476"/>
                  <a:pt x="14733" y="759997"/>
                </a:cubicBezTo>
                <a:cubicBezTo>
                  <a:pt x="76964" y="634045"/>
                  <a:pt x="140519" y="508755"/>
                  <a:pt x="201758" y="382306"/>
                </a:cubicBezTo>
                <a:cubicBezTo>
                  <a:pt x="211853" y="361452"/>
                  <a:pt x="216653" y="336460"/>
                  <a:pt x="217978" y="313124"/>
                </a:cubicBezTo>
                <a:cubicBezTo>
                  <a:pt x="220460" y="266781"/>
                  <a:pt x="218805" y="220108"/>
                  <a:pt x="218474" y="173600"/>
                </a:cubicBezTo>
                <a:cubicBezTo>
                  <a:pt x="218474" y="150263"/>
                  <a:pt x="214833" y="131395"/>
                  <a:pt x="185207" y="124940"/>
                </a:cubicBezTo>
                <a:cubicBezTo>
                  <a:pt x="157898" y="118982"/>
                  <a:pt x="141181" y="84721"/>
                  <a:pt x="145650" y="56750"/>
                </a:cubicBezTo>
                <a:cubicBezTo>
                  <a:pt x="150781" y="25800"/>
                  <a:pt x="176104" y="1802"/>
                  <a:pt x="209537" y="974"/>
                </a:cubicBezTo>
                <a:cubicBezTo>
                  <a:pt x="262334" y="-515"/>
                  <a:pt x="315296" y="147"/>
                  <a:pt x="368094" y="147"/>
                </a:cubicBezTo>
                <a:cubicBezTo>
                  <a:pt x="416753" y="147"/>
                  <a:pt x="465413" y="-184"/>
                  <a:pt x="514073" y="312"/>
                </a:cubicBezTo>
                <a:cubicBezTo>
                  <a:pt x="554953" y="809"/>
                  <a:pt x="581931" y="20007"/>
                  <a:pt x="588055" y="51289"/>
                </a:cubicBezTo>
                <a:cubicBezTo>
                  <a:pt x="595172" y="88528"/>
                  <a:pt x="580772" y="108720"/>
                  <a:pt x="541216" y="129078"/>
                </a:cubicBezTo>
                <a:cubicBezTo>
                  <a:pt x="530293" y="134705"/>
                  <a:pt x="520693" y="153739"/>
                  <a:pt x="520031" y="166979"/>
                </a:cubicBezTo>
                <a:cubicBezTo>
                  <a:pt x="517714" y="223914"/>
                  <a:pt x="518376" y="281181"/>
                  <a:pt x="519534" y="338281"/>
                </a:cubicBezTo>
                <a:cubicBezTo>
                  <a:pt x="519700" y="350363"/>
                  <a:pt x="525327" y="362776"/>
                  <a:pt x="530789" y="374031"/>
                </a:cubicBezTo>
                <a:cubicBezTo>
                  <a:pt x="592193" y="499155"/>
                  <a:pt x="654093" y="624114"/>
                  <a:pt x="715828" y="749073"/>
                </a:cubicBezTo>
                <a:cubicBezTo>
                  <a:pt x="719138" y="755694"/>
                  <a:pt x="722779" y="762149"/>
                  <a:pt x="725593" y="768934"/>
                </a:cubicBezTo>
                <a:cubicBezTo>
                  <a:pt x="754060" y="835966"/>
                  <a:pt x="719635" y="888763"/>
                  <a:pt x="646645" y="889259"/>
                </a:cubicBezTo>
                <a:cubicBezTo>
                  <a:pt x="553629" y="889756"/>
                  <a:pt x="460613" y="889259"/>
                  <a:pt x="367432" y="889259"/>
                </a:cubicBezTo>
                <a:close/>
                <a:moveTo>
                  <a:pt x="483122" y="127754"/>
                </a:moveTo>
                <a:cubicBezTo>
                  <a:pt x="432808" y="127754"/>
                  <a:pt x="383155" y="128747"/>
                  <a:pt x="333834" y="126926"/>
                </a:cubicBezTo>
                <a:cubicBezTo>
                  <a:pt x="323241" y="126595"/>
                  <a:pt x="313145" y="115672"/>
                  <a:pt x="302883" y="109713"/>
                </a:cubicBezTo>
                <a:cubicBezTo>
                  <a:pt x="313476" y="103590"/>
                  <a:pt x="323738" y="96969"/>
                  <a:pt x="334661" y="91673"/>
                </a:cubicBezTo>
                <a:cubicBezTo>
                  <a:pt x="337972" y="90018"/>
                  <a:pt x="342937" y="91673"/>
                  <a:pt x="347240" y="91673"/>
                </a:cubicBezTo>
                <a:cubicBezTo>
                  <a:pt x="405333" y="91673"/>
                  <a:pt x="463593" y="91011"/>
                  <a:pt x="521686" y="91839"/>
                </a:cubicBezTo>
                <a:cubicBezTo>
                  <a:pt x="539064" y="92004"/>
                  <a:pt x="554126" y="87370"/>
                  <a:pt x="552139" y="69495"/>
                </a:cubicBezTo>
                <a:cubicBezTo>
                  <a:pt x="550981" y="58075"/>
                  <a:pt x="537409" y="38876"/>
                  <a:pt x="529134" y="38710"/>
                </a:cubicBezTo>
                <a:cubicBezTo>
                  <a:pt x="421553" y="36724"/>
                  <a:pt x="313807" y="36890"/>
                  <a:pt x="206061" y="38710"/>
                </a:cubicBezTo>
                <a:cubicBezTo>
                  <a:pt x="197620" y="38710"/>
                  <a:pt x="182724" y="54930"/>
                  <a:pt x="183055" y="63040"/>
                </a:cubicBezTo>
                <a:cubicBezTo>
                  <a:pt x="183386" y="73136"/>
                  <a:pt x="195468" y="83894"/>
                  <a:pt x="204406" y="92500"/>
                </a:cubicBezTo>
                <a:cubicBezTo>
                  <a:pt x="217481" y="105245"/>
                  <a:pt x="243466" y="115672"/>
                  <a:pt x="244128" y="128085"/>
                </a:cubicBezTo>
                <a:cubicBezTo>
                  <a:pt x="248100" y="209681"/>
                  <a:pt x="246942" y="291607"/>
                  <a:pt x="247107" y="373369"/>
                </a:cubicBezTo>
                <a:cubicBezTo>
                  <a:pt x="247107" y="377175"/>
                  <a:pt x="243466" y="380982"/>
                  <a:pt x="241645" y="384624"/>
                </a:cubicBezTo>
                <a:cubicBezTo>
                  <a:pt x="202089" y="464067"/>
                  <a:pt x="162532" y="543346"/>
                  <a:pt x="122975" y="622790"/>
                </a:cubicBezTo>
                <a:cubicBezTo>
                  <a:pt x="96660" y="675753"/>
                  <a:pt x="69351" y="728219"/>
                  <a:pt x="44194" y="781844"/>
                </a:cubicBezTo>
                <a:cubicBezTo>
                  <a:pt x="23339" y="826366"/>
                  <a:pt x="39725" y="851192"/>
                  <a:pt x="88881" y="852847"/>
                </a:cubicBezTo>
                <a:cubicBezTo>
                  <a:pt x="96329" y="853013"/>
                  <a:pt x="103611" y="853013"/>
                  <a:pt x="111059" y="853013"/>
                </a:cubicBezTo>
                <a:cubicBezTo>
                  <a:pt x="285505" y="853013"/>
                  <a:pt x="460117" y="853013"/>
                  <a:pt x="634563" y="853013"/>
                </a:cubicBezTo>
                <a:cubicBezTo>
                  <a:pt x="699111" y="853013"/>
                  <a:pt x="714338" y="828352"/>
                  <a:pt x="685540" y="769596"/>
                </a:cubicBezTo>
                <a:cubicBezTo>
                  <a:pt x="624632" y="645300"/>
                  <a:pt x="562898" y="521499"/>
                  <a:pt x="502322" y="397202"/>
                </a:cubicBezTo>
                <a:cubicBezTo>
                  <a:pt x="494377" y="380982"/>
                  <a:pt x="485439" y="373534"/>
                  <a:pt x="466572" y="374196"/>
                </a:cubicBezTo>
                <a:cubicBezTo>
                  <a:pt x="422215" y="375686"/>
                  <a:pt x="377694" y="375686"/>
                  <a:pt x="333337" y="373534"/>
                </a:cubicBezTo>
                <a:cubicBezTo>
                  <a:pt x="322910" y="373038"/>
                  <a:pt x="312980" y="361618"/>
                  <a:pt x="302883" y="355162"/>
                </a:cubicBezTo>
                <a:cubicBezTo>
                  <a:pt x="312483" y="349370"/>
                  <a:pt x="321586" y="340598"/>
                  <a:pt x="332013" y="338777"/>
                </a:cubicBezTo>
                <a:cubicBezTo>
                  <a:pt x="347405" y="335964"/>
                  <a:pt x="363625" y="337950"/>
                  <a:pt x="379514" y="337950"/>
                </a:cubicBezTo>
                <a:cubicBezTo>
                  <a:pt x="413112" y="337950"/>
                  <a:pt x="446710" y="337950"/>
                  <a:pt x="483288" y="337950"/>
                </a:cubicBezTo>
                <a:lnTo>
                  <a:pt x="483288" y="1280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DB43F3A-FE53-4DE6-86A0-CD3BF07F3559}"/>
              </a:ext>
            </a:extLst>
          </p:cNvPr>
          <p:cNvSpPr/>
          <p:nvPr/>
        </p:nvSpPr>
        <p:spPr>
          <a:xfrm>
            <a:off x="3618615" y="3068110"/>
            <a:ext cx="863146" cy="413911"/>
          </a:xfrm>
          <a:custGeom>
            <a:avLst/>
            <a:gdLst>
              <a:gd name="connsiteX0" fmla="*/ 385470 w 863146"/>
              <a:gd name="connsiteY0" fmla="*/ 186950 h 413911"/>
              <a:gd name="connsiteX1" fmla="*/ 586232 w 863146"/>
              <a:gd name="connsiteY1" fmla="*/ 155834 h 413911"/>
              <a:gd name="connsiteX2" fmla="*/ 743962 w 863146"/>
              <a:gd name="connsiteY2" fmla="*/ 49743 h 413911"/>
              <a:gd name="connsiteX3" fmla="*/ 799076 w 863146"/>
              <a:gd name="connsiteY3" fmla="*/ 29385 h 413911"/>
              <a:gd name="connsiteX4" fmla="*/ 857335 w 863146"/>
              <a:gd name="connsiteY4" fmla="*/ 65632 h 413911"/>
              <a:gd name="connsiteX5" fmla="*/ 845253 w 863146"/>
              <a:gd name="connsiteY5" fmla="*/ 136635 h 413911"/>
              <a:gd name="connsiteX6" fmla="*/ 775574 w 863146"/>
              <a:gd name="connsiteY6" fmla="*/ 201183 h 413911"/>
              <a:gd name="connsiteX7" fmla="*/ 601790 w 863146"/>
              <a:gd name="connsiteY7" fmla="*/ 339052 h 413911"/>
              <a:gd name="connsiteX8" fmla="*/ 517049 w 863146"/>
              <a:gd name="connsiteY8" fmla="*/ 366858 h 413911"/>
              <a:gd name="connsiteX9" fmla="*/ 228567 w 863146"/>
              <a:gd name="connsiteY9" fmla="*/ 372485 h 413911"/>
              <a:gd name="connsiteX10" fmla="*/ 186859 w 863146"/>
              <a:gd name="connsiteY10" fmla="*/ 392842 h 413911"/>
              <a:gd name="connsiteX11" fmla="*/ 146806 w 863146"/>
              <a:gd name="connsiteY11" fmla="*/ 412538 h 413911"/>
              <a:gd name="connsiteX12" fmla="*/ 29461 w 863146"/>
              <a:gd name="connsiteY12" fmla="*/ 413862 h 413911"/>
              <a:gd name="connsiteX13" fmla="*/ 0 w 863146"/>
              <a:gd name="connsiteY13" fmla="*/ 382746 h 413911"/>
              <a:gd name="connsiteX14" fmla="*/ 165 w 863146"/>
              <a:gd name="connsiteY14" fmla="*/ 30709 h 413911"/>
              <a:gd name="connsiteX15" fmla="*/ 30454 w 863146"/>
              <a:gd name="connsiteY15" fmla="*/ 587 h 413911"/>
              <a:gd name="connsiteX16" fmla="*/ 125621 w 863146"/>
              <a:gd name="connsiteY16" fmla="*/ 918 h 413911"/>
              <a:gd name="connsiteX17" fmla="*/ 201590 w 863146"/>
              <a:gd name="connsiteY17" fmla="*/ 60667 h 413911"/>
              <a:gd name="connsiteX18" fmla="*/ 220458 w 863146"/>
              <a:gd name="connsiteY18" fmla="*/ 52391 h 413911"/>
              <a:gd name="connsiteX19" fmla="*/ 556109 w 863146"/>
              <a:gd name="connsiteY19" fmla="*/ 7207 h 413911"/>
              <a:gd name="connsiteX20" fmla="*/ 574150 w 863146"/>
              <a:gd name="connsiteY20" fmla="*/ 12669 h 413911"/>
              <a:gd name="connsiteX21" fmla="*/ 615527 w 863146"/>
              <a:gd name="connsiteY21" fmla="*/ 66294 h 413911"/>
              <a:gd name="connsiteX22" fmla="*/ 575474 w 863146"/>
              <a:gd name="connsiteY22" fmla="*/ 120746 h 413911"/>
              <a:gd name="connsiteX23" fmla="*/ 473024 w 863146"/>
              <a:gd name="connsiteY23" fmla="*/ 139614 h 413911"/>
              <a:gd name="connsiteX24" fmla="*/ 408641 w 863146"/>
              <a:gd name="connsiteY24" fmla="*/ 154675 h 413911"/>
              <a:gd name="connsiteX25" fmla="*/ 380670 w 863146"/>
              <a:gd name="connsiteY25" fmla="*/ 175695 h 413911"/>
              <a:gd name="connsiteX26" fmla="*/ 385304 w 863146"/>
              <a:gd name="connsiteY26" fmla="*/ 186950 h 413911"/>
              <a:gd name="connsiteX27" fmla="*/ 198114 w 863146"/>
              <a:gd name="connsiteY27" fmla="*/ 334749 h 413911"/>
              <a:gd name="connsiteX28" fmla="*/ 215492 w 863146"/>
              <a:gd name="connsiteY28" fmla="*/ 337066 h 413911"/>
              <a:gd name="connsiteX29" fmla="*/ 529462 w 863146"/>
              <a:gd name="connsiteY29" fmla="*/ 330611 h 413911"/>
              <a:gd name="connsiteX30" fmla="*/ 578453 w 863146"/>
              <a:gd name="connsiteY30" fmla="*/ 312074 h 413911"/>
              <a:gd name="connsiteX31" fmla="*/ 799904 w 863146"/>
              <a:gd name="connsiteY31" fmla="*/ 132001 h 413911"/>
              <a:gd name="connsiteX32" fmla="*/ 814965 w 863146"/>
              <a:gd name="connsiteY32" fmla="*/ 116112 h 413911"/>
              <a:gd name="connsiteX33" fmla="*/ 821254 w 863146"/>
              <a:gd name="connsiteY33" fmla="*/ 75562 h 413911"/>
              <a:gd name="connsiteX34" fmla="*/ 777891 w 863146"/>
              <a:gd name="connsiteY34" fmla="*/ 70432 h 413911"/>
              <a:gd name="connsiteX35" fmla="*/ 756706 w 863146"/>
              <a:gd name="connsiteY35" fmla="*/ 83672 h 413911"/>
              <a:gd name="connsiteX36" fmla="*/ 653428 w 863146"/>
              <a:gd name="connsiteY36" fmla="*/ 157489 h 413911"/>
              <a:gd name="connsiteX37" fmla="*/ 398710 w 863146"/>
              <a:gd name="connsiteY37" fmla="*/ 224851 h 413911"/>
              <a:gd name="connsiteX38" fmla="*/ 347072 w 863146"/>
              <a:gd name="connsiteY38" fmla="*/ 190756 h 413911"/>
              <a:gd name="connsiteX39" fmla="*/ 374877 w 863146"/>
              <a:gd name="connsiteY39" fmla="*/ 132663 h 413911"/>
              <a:gd name="connsiteX40" fmla="*/ 433467 w 863146"/>
              <a:gd name="connsiteY40" fmla="*/ 109988 h 413911"/>
              <a:gd name="connsiteX41" fmla="*/ 530621 w 863146"/>
              <a:gd name="connsiteY41" fmla="*/ 96416 h 413911"/>
              <a:gd name="connsiteX42" fmla="*/ 577956 w 863146"/>
              <a:gd name="connsiteY42" fmla="*/ 65632 h 413911"/>
              <a:gd name="connsiteX43" fmla="*/ 527145 w 863146"/>
              <a:gd name="connsiteY43" fmla="*/ 39150 h 413911"/>
              <a:gd name="connsiteX44" fmla="*/ 409799 w 863146"/>
              <a:gd name="connsiteY44" fmla="*/ 38323 h 413911"/>
              <a:gd name="connsiteX45" fmla="*/ 215823 w 863146"/>
              <a:gd name="connsiteY45" fmla="*/ 97244 h 413911"/>
              <a:gd name="connsiteX46" fmla="*/ 198610 w 863146"/>
              <a:gd name="connsiteY46" fmla="*/ 120415 h 413911"/>
              <a:gd name="connsiteX47" fmla="*/ 197783 w 863146"/>
              <a:gd name="connsiteY47" fmla="*/ 334749 h 413911"/>
              <a:gd name="connsiteX48" fmla="*/ 37571 w 863146"/>
              <a:gd name="connsiteY48" fmla="*/ 377616 h 413911"/>
              <a:gd name="connsiteX49" fmla="*/ 141179 w 863146"/>
              <a:gd name="connsiteY49" fmla="*/ 376623 h 413911"/>
              <a:gd name="connsiteX50" fmla="*/ 161206 w 863146"/>
              <a:gd name="connsiteY50" fmla="*/ 356265 h 413911"/>
              <a:gd name="connsiteX51" fmla="*/ 161371 w 863146"/>
              <a:gd name="connsiteY51" fmla="*/ 61825 h 413911"/>
              <a:gd name="connsiteX52" fmla="*/ 143165 w 863146"/>
              <a:gd name="connsiteY52" fmla="*/ 38985 h 413911"/>
              <a:gd name="connsiteX53" fmla="*/ 37571 w 863146"/>
              <a:gd name="connsiteY53" fmla="*/ 37826 h 413911"/>
              <a:gd name="connsiteX54" fmla="*/ 37571 w 863146"/>
              <a:gd name="connsiteY54" fmla="*/ 377616 h 41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63146" h="413911">
                <a:moveTo>
                  <a:pt x="385470" y="186950"/>
                </a:moveTo>
                <a:cubicBezTo>
                  <a:pt x="454487" y="192411"/>
                  <a:pt x="524001" y="193736"/>
                  <a:pt x="586232" y="155834"/>
                </a:cubicBezTo>
                <a:cubicBezTo>
                  <a:pt x="640188" y="122898"/>
                  <a:pt x="690668" y="84003"/>
                  <a:pt x="743962" y="49743"/>
                </a:cubicBezTo>
                <a:cubicBezTo>
                  <a:pt x="760182" y="39316"/>
                  <a:pt x="780208" y="30709"/>
                  <a:pt x="799076" y="29385"/>
                </a:cubicBezTo>
                <a:cubicBezTo>
                  <a:pt x="824399" y="27565"/>
                  <a:pt x="846908" y="40474"/>
                  <a:pt x="857335" y="65632"/>
                </a:cubicBezTo>
                <a:cubicBezTo>
                  <a:pt x="867928" y="91120"/>
                  <a:pt x="864121" y="116774"/>
                  <a:pt x="845253" y="136635"/>
                </a:cubicBezTo>
                <a:cubicBezTo>
                  <a:pt x="823571" y="159641"/>
                  <a:pt x="800069" y="181157"/>
                  <a:pt x="775574" y="201183"/>
                </a:cubicBezTo>
                <a:cubicBezTo>
                  <a:pt x="718473" y="248188"/>
                  <a:pt x="662035" y="296351"/>
                  <a:pt x="601790" y="339052"/>
                </a:cubicBezTo>
                <a:cubicBezTo>
                  <a:pt x="578453" y="355603"/>
                  <a:pt x="546013" y="365534"/>
                  <a:pt x="517049" y="366858"/>
                </a:cubicBezTo>
                <a:cubicBezTo>
                  <a:pt x="421054" y="371657"/>
                  <a:pt x="324728" y="371657"/>
                  <a:pt x="228567" y="372485"/>
                </a:cubicBezTo>
                <a:cubicBezTo>
                  <a:pt x="210362" y="372650"/>
                  <a:pt x="198114" y="375795"/>
                  <a:pt x="186859" y="392842"/>
                </a:cubicBezTo>
                <a:cubicBezTo>
                  <a:pt x="179577" y="403766"/>
                  <a:pt x="160874" y="411710"/>
                  <a:pt x="146806" y="412538"/>
                </a:cubicBezTo>
                <a:cubicBezTo>
                  <a:pt x="107912" y="415186"/>
                  <a:pt x="68686" y="413035"/>
                  <a:pt x="29461" y="413862"/>
                </a:cubicBezTo>
                <a:cubicBezTo>
                  <a:pt x="7117" y="414359"/>
                  <a:pt x="0" y="403270"/>
                  <a:pt x="0" y="382746"/>
                </a:cubicBezTo>
                <a:cubicBezTo>
                  <a:pt x="331" y="265401"/>
                  <a:pt x="497" y="148055"/>
                  <a:pt x="165" y="30709"/>
                </a:cubicBezTo>
                <a:cubicBezTo>
                  <a:pt x="165" y="9524"/>
                  <a:pt x="8441" y="-75"/>
                  <a:pt x="30454" y="587"/>
                </a:cubicBezTo>
                <a:cubicBezTo>
                  <a:pt x="62066" y="1580"/>
                  <a:pt x="93843" y="918"/>
                  <a:pt x="125621" y="918"/>
                </a:cubicBezTo>
                <a:cubicBezTo>
                  <a:pt x="177260" y="918"/>
                  <a:pt x="187356" y="8697"/>
                  <a:pt x="201590" y="60667"/>
                </a:cubicBezTo>
                <a:cubicBezTo>
                  <a:pt x="208045" y="57853"/>
                  <a:pt x="214665" y="55867"/>
                  <a:pt x="220458" y="52391"/>
                </a:cubicBezTo>
                <a:cubicBezTo>
                  <a:pt x="325887" y="-10171"/>
                  <a:pt x="440750" y="-4047"/>
                  <a:pt x="556109" y="7207"/>
                </a:cubicBezTo>
                <a:cubicBezTo>
                  <a:pt x="562233" y="7869"/>
                  <a:pt x="568191" y="10517"/>
                  <a:pt x="574150" y="12669"/>
                </a:cubicBezTo>
                <a:cubicBezTo>
                  <a:pt x="599804" y="21441"/>
                  <a:pt x="614865" y="38323"/>
                  <a:pt x="615527" y="66294"/>
                </a:cubicBezTo>
                <a:cubicBezTo>
                  <a:pt x="616189" y="94596"/>
                  <a:pt x="600631" y="113960"/>
                  <a:pt x="575474" y="120746"/>
                </a:cubicBezTo>
                <a:cubicBezTo>
                  <a:pt x="542041" y="129849"/>
                  <a:pt x="507284" y="133159"/>
                  <a:pt x="473024" y="139614"/>
                </a:cubicBezTo>
                <a:cubicBezTo>
                  <a:pt x="451342" y="143752"/>
                  <a:pt x="429495" y="147724"/>
                  <a:pt x="408641" y="154675"/>
                </a:cubicBezTo>
                <a:cubicBezTo>
                  <a:pt x="398214" y="158151"/>
                  <a:pt x="389938" y="168413"/>
                  <a:pt x="380670" y="175695"/>
                </a:cubicBezTo>
                <a:cubicBezTo>
                  <a:pt x="382160" y="179502"/>
                  <a:pt x="383649" y="183143"/>
                  <a:pt x="385304" y="186950"/>
                </a:cubicBezTo>
                <a:close/>
                <a:moveTo>
                  <a:pt x="198114" y="334749"/>
                </a:moveTo>
                <a:cubicBezTo>
                  <a:pt x="207217" y="336073"/>
                  <a:pt x="211355" y="337066"/>
                  <a:pt x="215492" y="337066"/>
                </a:cubicBezTo>
                <a:cubicBezTo>
                  <a:pt x="320094" y="335245"/>
                  <a:pt x="424861" y="334087"/>
                  <a:pt x="529462" y="330611"/>
                </a:cubicBezTo>
                <a:cubicBezTo>
                  <a:pt x="546179" y="330115"/>
                  <a:pt x="565378" y="322501"/>
                  <a:pt x="578453" y="312074"/>
                </a:cubicBezTo>
                <a:cubicBezTo>
                  <a:pt x="653097" y="253153"/>
                  <a:pt x="726252" y="192246"/>
                  <a:pt x="799904" y="132001"/>
                </a:cubicBezTo>
                <a:cubicBezTo>
                  <a:pt x="805531" y="127367"/>
                  <a:pt x="813144" y="122401"/>
                  <a:pt x="814965" y="116112"/>
                </a:cubicBezTo>
                <a:cubicBezTo>
                  <a:pt x="818772" y="103037"/>
                  <a:pt x="819433" y="89134"/>
                  <a:pt x="821254" y="75562"/>
                </a:cubicBezTo>
                <a:cubicBezTo>
                  <a:pt x="806855" y="73576"/>
                  <a:pt x="792290" y="69935"/>
                  <a:pt x="777891" y="70432"/>
                </a:cubicBezTo>
                <a:cubicBezTo>
                  <a:pt x="770608" y="70763"/>
                  <a:pt x="763657" y="78707"/>
                  <a:pt x="756706" y="83672"/>
                </a:cubicBezTo>
                <a:cubicBezTo>
                  <a:pt x="722280" y="108168"/>
                  <a:pt x="687027" y="131670"/>
                  <a:pt x="653428" y="157489"/>
                </a:cubicBezTo>
                <a:cubicBezTo>
                  <a:pt x="577791" y="215914"/>
                  <a:pt x="490733" y="229154"/>
                  <a:pt x="398710" y="224851"/>
                </a:cubicBezTo>
                <a:cubicBezTo>
                  <a:pt x="374712" y="223693"/>
                  <a:pt x="354023" y="215417"/>
                  <a:pt x="347072" y="190756"/>
                </a:cubicBezTo>
                <a:cubicBezTo>
                  <a:pt x="339789" y="164771"/>
                  <a:pt x="352534" y="144579"/>
                  <a:pt x="374877" y="132663"/>
                </a:cubicBezTo>
                <a:cubicBezTo>
                  <a:pt x="393249" y="122898"/>
                  <a:pt x="413275" y="114126"/>
                  <a:pt x="433467" y="109988"/>
                </a:cubicBezTo>
                <a:cubicBezTo>
                  <a:pt x="465410" y="103368"/>
                  <a:pt x="498512" y="102540"/>
                  <a:pt x="530621" y="96416"/>
                </a:cubicBezTo>
                <a:cubicBezTo>
                  <a:pt x="549820" y="92610"/>
                  <a:pt x="579777" y="93768"/>
                  <a:pt x="577956" y="65632"/>
                </a:cubicBezTo>
                <a:cubicBezTo>
                  <a:pt x="576136" y="38654"/>
                  <a:pt x="547006" y="40309"/>
                  <a:pt x="527145" y="39150"/>
                </a:cubicBezTo>
                <a:cubicBezTo>
                  <a:pt x="488085" y="36999"/>
                  <a:pt x="449025" y="39150"/>
                  <a:pt x="409799" y="38323"/>
                </a:cubicBezTo>
                <a:cubicBezTo>
                  <a:pt x="338631" y="36999"/>
                  <a:pt x="274413" y="58349"/>
                  <a:pt x="215823" y="97244"/>
                </a:cubicBezTo>
                <a:cubicBezTo>
                  <a:pt x="208045" y="102375"/>
                  <a:pt x="198776" y="112471"/>
                  <a:pt x="198610" y="120415"/>
                </a:cubicBezTo>
                <a:cubicBezTo>
                  <a:pt x="197286" y="191087"/>
                  <a:pt x="197783" y="261760"/>
                  <a:pt x="197783" y="334749"/>
                </a:cubicBezTo>
                <a:close/>
                <a:moveTo>
                  <a:pt x="37571" y="377616"/>
                </a:moveTo>
                <a:cubicBezTo>
                  <a:pt x="73982" y="377616"/>
                  <a:pt x="107581" y="378940"/>
                  <a:pt x="141179" y="376623"/>
                </a:cubicBezTo>
                <a:cubicBezTo>
                  <a:pt x="148627" y="376126"/>
                  <a:pt x="161040" y="363547"/>
                  <a:pt x="161206" y="356265"/>
                </a:cubicBezTo>
                <a:cubicBezTo>
                  <a:pt x="162530" y="258118"/>
                  <a:pt x="162695" y="159972"/>
                  <a:pt x="161371" y="61825"/>
                </a:cubicBezTo>
                <a:cubicBezTo>
                  <a:pt x="161371" y="53715"/>
                  <a:pt x="149951" y="39481"/>
                  <a:pt x="143165" y="38985"/>
                </a:cubicBezTo>
                <a:cubicBezTo>
                  <a:pt x="108739" y="36668"/>
                  <a:pt x="74148" y="37826"/>
                  <a:pt x="37571" y="37826"/>
                </a:cubicBezTo>
                <a:lnTo>
                  <a:pt x="37571" y="3776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35F491E-EF77-4928-8045-BBD91FF62DEF}"/>
              </a:ext>
            </a:extLst>
          </p:cNvPr>
          <p:cNvSpPr/>
          <p:nvPr/>
        </p:nvSpPr>
        <p:spPr>
          <a:xfrm>
            <a:off x="2097582" y="2537247"/>
            <a:ext cx="935463" cy="937454"/>
          </a:xfrm>
          <a:custGeom>
            <a:avLst/>
            <a:gdLst>
              <a:gd name="connsiteX0" fmla="*/ 935463 w 935463"/>
              <a:gd name="connsiteY0" fmla="*/ 468888 h 937454"/>
              <a:gd name="connsiteX1" fmla="*/ 458136 w 935463"/>
              <a:gd name="connsiteY1" fmla="*/ 937443 h 937454"/>
              <a:gd name="connsiteX2" fmla="*/ 8 w 935463"/>
              <a:gd name="connsiteY2" fmla="*/ 462598 h 937454"/>
              <a:gd name="connsiteX3" fmla="*/ 467570 w 935463"/>
              <a:gd name="connsiteY3" fmla="*/ 2 h 937454"/>
              <a:gd name="connsiteX4" fmla="*/ 935298 w 935463"/>
              <a:gd name="connsiteY4" fmla="*/ 468722 h 937454"/>
              <a:gd name="connsiteX5" fmla="*/ 35592 w 935463"/>
              <a:gd name="connsiteY5" fmla="*/ 466405 h 937454"/>
              <a:gd name="connsiteX6" fmla="*/ 457971 w 935463"/>
              <a:gd name="connsiteY6" fmla="*/ 901031 h 937454"/>
              <a:gd name="connsiteX7" fmla="*/ 900872 w 935463"/>
              <a:gd name="connsiteY7" fmla="*/ 466736 h 937454"/>
              <a:gd name="connsiteX8" fmla="*/ 472701 w 935463"/>
              <a:gd name="connsiteY8" fmla="*/ 36082 h 937454"/>
              <a:gd name="connsiteX9" fmla="*/ 35592 w 935463"/>
              <a:gd name="connsiteY9" fmla="*/ 466405 h 9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463" h="937454">
                <a:moveTo>
                  <a:pt x="935463" y="468888"/>
                </a:moveTo>
                <a:cubicBezTo>
                  <a:pt x="934139" y="733536"/>
                  <a:pt x="724605" y="939263"/>
                  <a:pt x="458136" y="937443"/>
                </a:cubicBezTo>
                <a:cubicBezTo>
                  <a:pt x="204080" y="935788"/>
                  <a:pt x="-1481" y="722613"/>
                  <a:pt x="8" y="462598"/>
                </a:cubicBezTo>
                <a:cubicBezTo>
                  <a:pt x="1498" y="208046"/>
                  <a:pt x="212521" y="-660"/>
                  <a:pt x="467570" y="2"/>
                </a:cubicBezTo>
                <a:cubicBezTo>
                  <a:pt x="726757" y="829"/>
                  <a:pt x="936622" y="211025"/>
                  <a:pt x="935298" y="468722"/>
                </a:cubicBezTo>
                <a:close/>
                <a:moveTo>
                  <a:pt x="35592" y="466405"/>
                </a:moveTo>
                <a:cubicBezTo>
                  <a:pt x="33606" y="702089"/>
                  <a:pt x="224603" y="898714"/>
                  <a:pt x="457971" y="901031"/>
                </a:cubicBezTo>
                <a:cubicBezTo>
                  <a:pt x="704082" y="903513"/>
                  <a:pt x="900210" y="711358"/>
                  <a:pt x="900872" y="466736"/>
                </a:cubicBezTo>
                <a:cubicBezTo>
                  <a:pt x="901699" y="234031"/>
                  <a:pt x="706896" y="38234"/>
                  <a:pt x="472701" y="36082"/>
                </a:cubicBezTo>
                <a:cubicBezTo>
                  <a:pt x="232879" y="33931"/>
                  <a:pt x="37579" y="226086"/>
                  <a:pt x="35592" y="4664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9ECBDBB4-5124-4451-92AF-687E73A00816}"/>
              </a:ext>
            </a:extLst>
          </p:cNvPr>
          <p:cNvSpPr/>
          <p:nvPr/>
        </p:nvSpPr>
        <p:spPr>
          <a:xfrm>
            <a:off x="2099803" y="6029851"/>
            <a:ext cx="930438" cy="391058"/>
          </a:xfrm>
          <a:custGeom>
            <a:avLst/>
            <a:gdLst>
              <a:gd name="connsiteX0" fmla="*/ 466011 w 930438"/>
              <a:gd name="connsiteY0" fmla="*/ 218267 h 391058"/>
              <a:gd name="connsiteX1" fmla="*/ 640126 w 930438"/>
              <a:gd name="connsiteY1" fmla="*/ 18664 h 391058"/>
              <a:gd name="connsiteX2" fmla="*/ 693420 w 930438"/>
              <a:gd name="connsiteY2" fmla="*/ 9892 h 391058"/>
              <a:gd name="connsiteX3" fmla="*/ 905271 w 930438"/>
              <a:gd name="connsiteY3" fmla="*/ 131044 h 391058"/>
              <a:gd name="connsiteX4" fmla="*/ 930428 w 930438"/>
              <a:gd name="connsiteY4" fmla="*/ 173910 h 391058"/>
              <a:gd name="connsiteX5" fmla="*/ 929104 w 930438"/>
              <a:gd name="connsiteY5" fmla="*/ 357957 h 391058"/>
              <a:gd name="connsiteX6" fmla="*/ 910071 w 930438"/>
              <a:gd name="connsiteY6" fmla="*/ 391058 h 391058"/>
              <a:gd name="connsiteX7" fmla="*/ 894348 w 930438"/>
              <a:gd name="connsiteY7" fmla="*/ 358453 h 391058"/>
              <a:gd name="connsiteX8" fmla="*/ 894182 w 930438"/>
              <a:gd name="connsiteY8" fmla="*/ 193441 h 391058"/>
              <a:gd name="connsiteX9" fmla="*/ 869521 w 930438"/>
              <a:gd name="connsiteY9" fmla="*/ 151402 h 391058"/>
              <a:gd name="connsiteX10" fmla="*/ 750686 w 930438"/>
              <a:gd name="connsiteY10" fmla="*/ 154215 h 391058"/>
              <a:gd name="connsiteX11" fmla="*/ 705833 w 930438"/>
              <a:gd name="connsiteY11" fmla="*/ 232004 h 391058"/>
              <a:gd name="connsiteX12" fmla="*/ 687958 w 930438"/>
              <a:gd name="connsiteY12" fmla="*/ 256665 h 391058"/>
              <a:gd name="connsiteX13" fmla="*/ 480741 w 930438"/>
              <a:gd name="connsiteY13" fmla="*/ 351998 h 391058"/>
              <a:gd name="connsiteX14" fmla="*/ 442840 w 930438"/>
              <a:gd name="connsiteY14" fmla="*/ 348853 h 391058"/>
              <a:gd name="connsiteX15" fmla="*/ 249360 w 930438"/>
              <a:gd name="connsiteY15" fmla="*/ 261300 h 391058"/>
              <a:gd name="connsiteX16" fmla="*/ 224203 w 930438"/>
              <a:gd name="connsiteY16" fmla="*/ 220253 h 391058"/>
              <a:gd name="connsiteX17" fmla="*/ 195570 w 930438"/>
              <a:gd name="connsiteY17" fmla="*/ 166959 h 391058"/>
              <a:gd name="connsiteX18" fmla="*/ 185143 w 930438"/>
              <a:gd name="connsiteY18" fmla="*/ 159843 h 391058"/>
              <a:gd name="connsiteX19" fmla="*/ 58198 w 930438"/>
              <a:gd name="connsiteY19" fmla="*/ 154050 h 391058"/>
              <a:gd name="connsiteX20" fmla="*/ 36185 w 930438"/>
              <a:gd name="connsiteY20" fmla="*/ 194434 h 391058"/>
              <a:gd name="connsiteX21" fmla="*/ 35854 w 930438"/>
              <a:gd name="connsiteY21" fmla="*/ 359446 h 391058"/>
              <a:gd name="connsiteX22" fmla="*/ 19303 w 930438"/>
              <a:gd name="connsiteY22" fmla="*/ 391058 h 391058"/>
              <a:gd name="connsiteX23" fmla="*/ 1263 w 930438"/>
              <a:gd name="connsiteY23" fmla="*/ 359611 h 391058"/>
              <a:gd name="connsiteX24" fmla="*/ 1594 w 930438"/>
              <a:gd name="connsiteY24" fmla="*/ 169276 h 391058"/>
              <a:gd name="connsiteX25" fmla="*/ 21951 w 930438"/>
              <a:gd name="connsiteY25" fmla="*/ 134520 h 391058"/>
              <a:gd name="connsiteX26" fmla="*/ 258463 w 930438"/>
              <a:gd name="connsiteY26" fmla="*/ 5423 h 391058"/>
              <a:gd name="connsiteX27" fmla="*/ 303647 w 930438"/>
              <a:gd name="connsiteY27" fmla="*/ 18002 h 391058"/>
              <a:gd name="connsiteX28" fmla="*/ 465846 w 930438"/>
              <a:gd name="connsiteY28" fmla="*/ 218102 h 391058"/>
              <a:gd name="connsiteX29" fmla="*/ 440523 w 930438"/>
              <a:gd name="connsiteY29" fmla="*/ 308800 h 391058"/>
              <a:gd name="connsiteX30" fmla="*/ 451115 w 930438"/>
              <a:gd name="connsiteY30" fmla="*/ 303835 h 391058"/>
              <a:gd name="connsiteX31" fmla="*/ 437544 w 930438"/>
              <a:gd name="connsiteY31" fmla="*/ 242762 h 391058"/>
              <a:gd name="connsiteX32" fmla="*/ 286103 w 930438"/>
              <a:gd name="connsiteY32" fmla="*/ 55241 h 391058"/>
              <a:gd name="connsiteX33" fmla="*/ 263594 w 930438"/>
              <a:gd name="connsiteY33" fmla="*/ 45641 h 391058"/>
              <a:gd name="connsiteX34" fmla="*/ 162634 w 930438"/>
              <a:gd name="connsiteY34" fmla="*/ 99597 h 391058"/>
              <a:gd name="connsiteX35" fmla="*/ 226686 w 930438"/>
              <a:gd name="connsiteY35" fmla="*/ 143788 h 391058"/>
              <a:gd name="connsiteX36" fmla="*/ 260284 w 930438"/>
              <a:gd name="connsiteY36" fmla="*/ 204365 h 391058"/>
              <a:gd name="connsiteX37" fmla="*/ 271869 w 930438"/>
              <a:gd name="connsiteY37" fmla="*/ 230018 h 391058"/>
              <a:gd name="connsiteX38" fmla="*/ 440854 w 930438"/>
              <a:gd name="connsiteY38" fmla="*/ 308635 h 391058"/>
              <a:gd name="connsiteX39" fmla="*/ 486700 w 930438"/>
              <a:gd name="connsiteY39" fmla="*/ 310621 h 391058"/>
              <a:gd name="connsiteX40" fmla="*/ 642940 w 930438"/>
              <a:gd name="connsiteY40" fmla="*/ 239452 h 391058"/>
              <a:gd name="connsiteX41" fmla="*/ 671573 w 930438"/>
              <a:gd name="connsiteY41" fmla="*/ 194765 h 391058"/>
              <a:gd name="connsiteX42" fmla="*/ 693751 w 930438"/>
              <a:gd name="connsiteY42" fmla="*/ 151236 h 391058"/>
              <a:gd name="connsiteX43" fmla="*/ 772864 w 930438"/>
              <a:gd name="connsiteY43" fmla="*/ 97446 h 391058"/>
              <a:gd name="connsiteX44" fmla="*/ 694579 w 930438"/>
              <a:gd name="connsiteY44" fmla="*/ 52262 h 391058"/>
              <a:gd name="connsiteX45" fmla="*/ 652374 w 930438"/>
              <a:gd name="connsiteY45" fmla="*/ 59379 h 391058"/>
              <a:gd name="connsiteX46" fmla="*/ 506230 w 930438"/>
              <a:gd name="connsiteY46" fmla="*/ 226046 h 391058"/>
              <a:gd name="connsiteX47" fmla="*/ 486700 w 930438"/>
              <a:gd name="connsiteY47" fmla="*/ 310786 h 39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30438" h="391058">
                <a:moveTo>
                  <a:pt x="466011" y="218267"/>
                </a:moveTo>
                <a:cubicBezTo>
                  <a:pt x="526422" y="149250"/>
                  <a:pt x="584184" y="84702"/>
                  <a:pt x="640126" y="18664"/>
                </a:cubicBezTo>
                <a:cubicBezTo>
                  <a:pt x="657174" y="-1363"/>
                  <a:pt x="670745" y="-3680"/>
                  <a:pt x="693420" y="9892"/>
                </a:cubicBezTo>
                <a:cubicBezTo>
                  <a:pt x="763265" y="51600"/>
                  <a:pt x="834268" y="91487"/>
                  <a:pt x="905271" y="131044"/>
                </a:cubicBezTo>
                <a:cubicBezTo>
                  <a:pt x="923146" y="140974"/>
                  <a:pt x="930760" y="153222"/>
                  <a:pt x="930428" y="173910"/>
                </a:cubicBezTo>
                <a:cubicBezTo>
                  <a:pt x="929435" y="235315"/>
                  <a:pt x="931091" y="296552"/>
                  <a:pt x="929104" y="357957"/>
                </a:cubicBezTo>
                <a:cubicBezTo>
                  <a:pt x="928774" y="369211"/>
                  <a:pt x="916691" y="380135"/>
                  <a:pt x="910071" y="391058"/>
                </a:cubicBezTo>
                <a:cubicBezTo>
                  <a:pt x="904609" y="380135"/>
                  <a:pt x="894679" y="369377"/>
                  <a:pt x="894348" y="358453"/>
                </a:cubicBezTo>
                <a:cubicBezTo>
                  <a:pt x="892692" y="303504"/>
                  <a:pt x="892361" y="248389"/>
                  <a:pt x="894182" y="193441"/>
                </a:cubicBezTo>
                <a:cubicBezTo>
                  <a:pt x="894844" y="172256"/>
                  <a:pt x="885245" y="163153"/>
                  <a:pt x="869521" y="151402"/>
                </a:cubicBezTo>
                <a:cubicBezTo>
                  <a:pt x="827813" y="120286"/>
                  <a:pt x="792560" y="117638"/>
                  <a:pt x="750686" y="154215"/>
                </a:cubicBezTo>
                <a:cubicBezTo>
                  <a:pt x="725198" y="176559"/>
                  <a:pt x="699213" y="192117"/>
                  <a:pt x="705833" y="232004"/>
                </a:cubicBezTo>
                <a:cubicBezTo>
                  <a:pt x="706992" y="239287"/>
                  <a:pt x="696234" y="252693"/>
                  <a:pt x="687958" y="256665"/>
                </a:cubicBezTo>
                <a:cubicBezTo>
                  <a:pt x="619438" y="289601"/>
                  <a:pt x="550421" y="321544"/>
                  <a:pt x="480741" y="351998"/>
                </a:cubicBezTo>
                <a:cubicBezTo>
                  <a:pt x="470314" y="356467"/>
                  <a:pt x="454094" y="353819"/>
                  <a:pt x="442840" y="348853"/>
                </a:cubicBezTo>
                <a:cubicBezTo>
                  <a:pt x="377960" y="320386"/>
                  <a:pt x="314405" y="289270"/>
                  <a:pt x="249360" y="261300"/>
                </a:cubicBezTo>
                <a:cubicBezTo>
                  <a:pt x="229168" y="252527"/>
                  <a:pt x="220727" y="240114"/>
                  <a:pt x="224203" y="220253"/>
                </a:cubicBezTo>
                <a:cubicBezTo>
                  <a:pt x="228672" y="194268"/>
                  <a:pt x="217748" y="178048"/>
                  <a:pt x="195570" y="166959"/>
                </a:cubicBezTo>
                <a:cubicBezTo>
                  <a:pt x="191763" y="165139"/>
                  <a:pt x="187957" y="162822"/>
                  <a:pt x="185143" y="159843"/>
                </a:cubicBezTo>
                <a:cubicBezTo>
                  <a:pt x="144593" y="117472"/>
                  <a:pt x="103547" y="119955"/>
                  <a:pt x="58198" y="154050"/>
                </a:cubicBezTo>
                <a:cubicBezTo>
                  <a:pt x="42640" y="165801"/>
                  <a:pt x="35854" y="175566"/>
                  <a:pt x="36185" y="194434"/>
                </a:cubicBezTo>
                <a:cubicBezTo>
                  <a:pt x="37178" y="249383"/>
                  <a:pt x="37509" y="304497"/>
                  <a:pt x="35854" y="359446"/>
                </a:cubicBezTo>
                <a:cubicBezTo>
                  <a:pt x="35523" y="370204"/>
                  <a:pt x="25096" y="380466"/>
                  <a:pt x="19303" y="391058"/>
                </a:cubicBezTo>
                <a:cubicBezTo>
                  <a:pt x="13014" y="380631"/>
                  <a:pt x="1594" y="370370"/>
                  <a:pt x="1263" y="359611"/>
                </a:cubicBezTo>
                <a:cubicBezTo>
                  <a:pt x="-392" y="296222"/>
                  <a:pt x="-558" y="232666"/>
                  <a:pt x="1594" y="169276"/>
                </a:cubicBezTo>
                <a:cubicBezTo>
                  <a:pt x="1925" y="157194"/>
                  <a:pt x="11690" y="140478"/>
                  <a:pt x="21951" y="134520"/>
                </a:cubicBezTo>
                <a:cubicBezTo>
                  <a:pt x="100237" y="90329"/>
                  <a:pt x="179847" y="48786"/>
                  <a:pt x="258463" y="5423"/>
                </a:cubicBezTo>
                <a:cubicBezTo>
                  <a:pt x="279317" y="-6163"/>
                  <a:pt x="290737" y="2113"/>
                  <a:pt x="303647" y="18002"/>
                </a:cubicBezTo>
                <a:cubicBezTo>
                  <a:pt x="356444" y="84039"/>
                  <a:pt x="410069" y="149250"/>
                  <a:pt x="465846" y="218102"/>
                </a:cubicBezTo>
                <a:close/>
                <a:moveTo>
                  <a:pt x="440523" y="308800"/>
                </a:moveTo>
                <a:cubicBezTo>
                  <a:pt x="443998" y="307145"/>
                  <a:pt x="447474" y="305490"/>
                  <a:pt x="451115" y="303835"/>
                </a:cubicBezTo>
                <a:cubicBezTo>
                  <a:pt x="446978" y="283146"/>
                  <a:pt x="448964" y="257989"/>
                  <a:pt x="437544" y="242762"/>
                </a:cubicBezTo>
                <a:cubicBezTo>
                  <a:pt x="389381" y="178545"/>
                  <a:pt x="337576" y="117141"/>
                  <a:pt x="286103" y="55241"/>
                </a:cubicBezTo>
                <a:cubicBezTo>
                  <a:pt x="281303" y="49448"/>
                  <a:pt x="268559" y="43159"/>
                  <a:pt x="263594" y="45641"/>
                </a:cubicBezTo>
                <a:cubicBezTo>
                  <a:pt x="230823" y="61530"/>
                  <a:pt x="199211" y="79737"/>
                  <a:pt x="162634" y="99597"/>
                </a:cubicBezTo>
                <a:cubicBezTo>
                  <a:pt x="187129" y="116810"/>
                  <a:pt x="205831" y="132202"/>
                  <a:pt x="226686" y="143788"/>
                </a:cubicBezTo>
                <a:cubicBezTo>
                  <a:pt x="251346" y="157525"/>
                  <a:pt x="263925" y="174904"/>
                  <a:pt x="260284" y="204365"/>
                </a:cubicBezTo>
                <a:cubicBezTo>
                  <a:pt x="259291" y="212640"/>
                  <a:pt x="265084" y="226708"/>
                  <a:pt x="271869" y="230018"/>
                </a:cubicBezTo>
                <a:cubicBezTo>
                  <a:pt x="327646" y="257327"/>
                  <a:pt x="384415" y="282650"/>
                  <a:pt x="440854" y="308635"/>
                </a:cubicBezTo>
                <a:close/>
                <a:moveTo>
                  <a:pt x="486700" y="310621"/>
                </a:moveTo>
                <a:cubicBezTo>
                  <a:pt x="541318" y="285464"/>
                  <a:pt x="591467" y="261134"/>
                  <a:pt x="642940" y="239452"/>
                </a:cubicBezTo>
                <a:cubicBezTo>
                  <a:pt x="664622" y="230349"/>
                  <a:pt x="675711" y="218764"/>
                  <a:pt x="671573" y="194765"/>
                </a:cubicBezTo>
                <a:cubicBezTo>
                  <a:pt x="668097" y="174738"/>
                  <a:pt x="675711" y="161829"/>
                  <a:pt x="693751" y="151236"/>
                </a:cubicBezTo>
                <a:cubicBezTo>
                  <a:pt x="719736" y="135844"/>
                  <a:pt x="743900" y="117307"/>
                  <a:pt x="772864" y="97446"/>
                </a:cubicBezTo>
                <a:cubicBezTo>
                  <a:pt x="743569" y="80730"/>
                  <a:pt x="718081" y="67985"/>
                  <a:pt x="694579" y="52262"/>
                </a:cubicBezTo>
                <a:cubicBezTo>
                  <a:pt x="676704" y="40345"/>
                  <a:pt x="665780" y="43655"/>
                  <a:pt x="652374" y="59379"/>
                </a:cubicBezTo>
                <a:cubicBezTo>
                  <a:pt x="604542" y="115652"/>
                  <a:pt x="556875" y="172256"/>
                  <a:pt x="506230" y="226046"/>
                </a:cubicBezTo>
                <a:cubicBezTo>
                  <a:pt x="482893" y="250872"/>
                  <a:pt x="480245" y="276360"/>
                  <a:pt x="486700" y="310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D5905449-0097-4832-AA67-B284D1FA97C6}"/>
              </a:ext>
            </a:extLst>
          </p:cNvPr>
          <p:cNvSpPr/>
          <p:nvPr/>
        </p:nvSpPr>
        <p:spPr>
          <a:xfrm>
            <a:off x="822795" y="4033440"/>
            <a:ext cx="539947" cy="560852"/>
          </a:xfrm>
          <a:custGeom>
            <a:avLst/>
            <a:gdLst>
              <a:gd name="connsiteX0" fmla="*/ 417791 w 539947"/>
              <a:gd name="connsiteY0" fmla="*/ 344099 h 560852"/>
              <a:gd name="connsiteX1" fmla="*/ 293329 w 539947"/>
              <a:gd name="connsiteY1" fmla="*/ 297095 h 560852"/>
              <a:gd name="connsiteX2" fmla="*/ 187734 w 539947"/>
              <a:gd name="connsiteY2" fmla="*/ 231222 h 560852"/>
              <a:gd name="connsiteX3" fmla="*/ 124179 w 539947"/>
              <a:gd name="connsiteY3" fmla="*/ 297591 h 560852"/>
              <a:gd name="connsiteX4" fmla="*/ 119379 w 539947"/>
              <a:gd name="connsiteY4" fmla="*/ 327052 h 560852"/>
              <a:gd name="connsiteX5" fmla="*/ 209250 w 539947"/>
              <a:gd name="connsiteY5" fmla="*/ 479651 h 560852"/>
              <a:gd name="connsiteX6" fmla="*/ 214216 w 539947"/>
              <a:gd name="connsiteY6" fmla="*/ 526655 h 560852"/>
              <a:gd name="connsiteX7" fmla="*/ 23550 w 539947"/>
              <a:gd name="connsiteY7" fmla="*/ 504808 h 560852"/>
              <a:gd name="connsiteX8" fmla="*/ 3027 w 539947"/>
              <a:gd name="connsiteY8" fmla="*/ 419406 h 560852"/>
              <a:gd name="connsiteX9" fmla="*/ 38776 w 539947"/>
              <a:gd name="connsiteY9" fmla="*/ 148964 h 560852"/>
              <a:gd name="connsiteX10" fmla="*/ 466616 w 539947"/>
              <a:gd name="connsiteY10" fmla="*/ 111228 h 560852"/>
              <a:gd name="connsiteX11" fmla="*/ 524545 w 539947"/>
              <a:gd name="connsiteY11" fmla="*/ 459790 h 560852"/>
              <a:gd name="connsiteX12" fmla="*/ 376580 w 539947"/>
              <a:gd name="connsiteY12" fmla="*/ 558268 h 560852"/>
              <a:gd name="connsiteX13" fmla="*/ 322127 w 539947"/>
              <a:gd name="connsiteY13" fmla="*/ 530627 h 560852"/>
              <a:gd name="connsiteX14" fmla="*/ 331230 w 539947"/>
              <a:gd name="connsiteY14" fmla="*/ 476506 h 560852"/>
              <a:gd name="connsiteX15" fmla="*/ 417460 w 539947"/>
              <a:gd name="connsiteY15" fmla="*/ 344265 h 560852"/>
              <a:gd name="connsiteX16" fmla="*/ 353077 w 539947"/>
              <a:gd name="connsiteY16" fmla="*/ 506629 h 560852"/>
              <a:gd name="connsiteX17" fmla="*/ 353574 w 539947"/>
              <a:gd name="connsiteY17" fmla="*/ 516559 h 560852"/>
              <a:gd name="connsiteX18" fmla="*/ 394289 w 539947"/>
              <a:gd name="connsiteY18" fmla="*/ 524173 h 560852"/>
              <a:gd name="connsiteX19" fmla="*/ 491277 w 539947"/>
              <a:gd name="connsiteY19" fmla="*/ 446218 h 560852"/>
              <a:gd name="connsiteX20" fmla="*/ 421764 w 539947"/>
              <a:gd name="connsiteY20" fmla="*/ 111063 h 560852"/>
              <a:gd name="connsiteX21" fmla="*/ 83960 w 539947"/>
              <a:gd name="connsiteY21" fmla="*/ 143006 h 560852"/>
              <a:gd name="connsiteX22" fmla="*/ 48873 w 539947"/>
              <a:gd name="connsiteY22" fmla="*/ 469886 h 560852"/>
              <a:gd name="connsiteX23" fmla="*/ 176811 w 539947"/>
              <a:gd name="connsiteY23" fmla="*/ 506463 h 560852"/>
              <a:gd name="connsiteX24" fmla="*/ 175818 w 539947"/>
              <a:gd name="connsiteY24" fmla="*/ 503484 h 560852"/>
              <a:gd name="connsiteX25" fmla="*/ 162246 w 539947"/>
              <a:gd name="connsiteY25" fmla="*/ 490243 h 560852"/>
              <a:gd name="connsiteX26" fmla="*/ 82471 w 539947"/>
              <a:gd name="connsiteY26" fmla="*/ 300405 h 560852"/>
              <a:gd name="connsiteX27" fmla="*/ 90912 w 539947"/>
              <a:gd name="connsiteY27" fmla="*/ 275413 h 560852"/>
              <a:gd name="connsiteX28" fmla="*/ 164398 w 539947"/>
              <a:gd name="connsiteY28" fmla="*/ 183059 h 560852"/>
              <a:gd name="connsiteX29" fmla="*/ 197830 w 539947"/>
              <a:gd name="connsiteY29" fmla="*/ 178094 h 560852"/>
              <a:gd name="connsiteX30" fmla="*/ 423088 w 539947"/>
              <a:gd name="connsiteY30" fmla="*/ 301067 h 560852"/>
              <a:gd name="connsiteX31" fmla="*/ 455196 w 539947"/>
              <a:gd name="connsiteY31" fmla="*/ 345423 h 560852"/>
              <a:gd name="connsiteX32" fmla="*/ 353409 w 539947"/>
              <a:gd name="connsiteY32" fmla="*/ 506629 h 5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9947" h="560852">
                <a:moveTo>
                  <a:pt x="417791" y="344099"/>
                </a:moveTo>
                <a:cubicBezTo>
                  <a:pt x="373766" y="327879"/>
                  <a:pt x="331892" y="315963"/>
                  <a:pt x="293329" y="297095"/>
                </a:cubicBezTo>
                <a:cubicBezTo>
                  <a:pt x="255924" y="278723"/>
                  <a:pt x="221995" y="252904"/>
                  <a:pt x="187734" y="231222"/>
                </a:cubicBezTo>
                <a:cubicBezTo>
                  <a:pt x="167211" y="252407"/>
                  <a:pt x="144371" y="273924"/>
                  <a:pt x="124179" y="297591"/>
                </a:cubicBezTo>
                <a:cubicBezTo>
                  <a:pt x="118552" y="304212"/>
                  <a:pt x="118055" y="317452"/>
                  <a:pt x="119379" y="327052"/>
                </a:cubicBezTo>
                <a:cubicBezTo>
                  <a:pt x="127820" y="390442"/>
                  <a:pt x="151488" y="445391"/>
                  <a:pt x="209250" y="479651"/>
                </a:cubicBezTo>
                <a:cubicBezTo>
                  <a:pt x="233249" y="493885"/>
                  <a:pt x="227953" y="510436"/>
                  <a:pt x="214216" y="526655"/>
                </a:cubicBezTo>
                <a:cubicBezTo>
                  <a:pt x="173997" y="573494"/>
                  <a:pt x="49369" y="577632"/>
                  <a:pt x="23550" y="504808"/>
                </a:cubicBezTo>
                <a:cubicBezTo>
                  <a:pt x="13785" y="477334"/>
                  <a:pt x="5344" y="448204"/>
                  <a:pt x="3027" y="419406"/>
                </a:cubicBezTo>
                <a:cubicBezTo>
                  <a:pt x="-4421" y="327052"/>
                  <a:pt x="-118" y="234532"/>
                  <a:pt x="38776" y="148964"/>
                </a:cubicBezTo>
                <a:cubicBezTo>
                  <a:pt x="121034" y="-31605"/>
                  <a:pt x="354733" y="-52625"/>
                  <a:pt x="466616" y="111228"/>
                </a:cubicBezTo>
                <a:cubicBezTo>
                  <a:pt x="538778" y="216989"/>
                  <a:pt x="556819" y="335989"/>
                  <a:pt x="524545" y="459790"/>
                </a:cubicBezTo>
                <a:cubicBezTo>
                  <a:pt x="505180" y="533938"/>
                  <a:pt x="451555" y="567867"/>
                  <a:pt x="376580" y="558268"/>
                </a:cubicBezTo>
                <a:cubicBezTo>
                  <a:pt x="357381" y="555785"/>
                  <a:pt x="336361" y="544199"/>
                  <a:pt x="322127" y="530627"/>
                </a:cubicBezTo>
                <a:cubicBezTo>
                  <a:pt x="299618" y="509111"/>
                  <a:pt x="304252" y="491898"/>
                  <a:pt x="331230" y="476506"/>
                </a:cubicBezTo>
                <a:cubicBezTo>
                  <a:pt x="382869" y="446880"/>
                  <a:pt x="407861" y="400207"/>
                  <a:pt x="417460" y="344265"/>
                </a:cubicBezTo>
                <a:close/>
                <a:moveTo>
                  <a:pt x="353077" y="506629"/>
                </a:moveTo>
                <a:cubicBezTo>
                  <a:pt x="353077" y="509939"/>
                  <a:pt x="353409" y="513249"/>
                  <a:pt x="353574" y="516559"/>
                </a:cubicBezTo>
                <a:cubicBezTo>
                  <a:pt x="367146" y="519208"/>
                  <a:pt x="380717" y="524338"/>
                  <a:pt x="394289" y="524173"/>
                </a:cubicBezTo>
                <a:cubicBezTo>
                  <a:pt x="448080" y="523345"/>
                  <a:pt x="478533" y="502491"/>
                  <a:pt x="491277" y="446218"/>
                </a:cubicBezTo>
                <a:cubicBezTo>
                  <a:pt x="518752" y="324900"/>
                  <a:pt x="502366" y="209044"/>
                  <a:pt x="421764" y="111063"/>
                </a:cubicBezTo>
                <a:cubicBezTo>
                  <a:pt x="329575" y="-986"/>
                  <a:pt x="152481" y="15730"/>
                  <a:pt x="83960" y="143006"/>
                </a:cubicBezTo>
                <a:cubicBezTo>
                  <a:pt x="28680" y="245622"/>
                  <a:pt x="23881" y="357837"/>
                  <a:pt x="48873" y="469886"/>
                </a:cubicBezTo>
                <a:cubicBezTo>
                  <a:pt x="61617" y="527152"/>
                  <a:pt x="130468" y="544365"/>
                  <a:pt x="176811" y="506463"/>
                </a:cubicBezTo>
                <a:cubicBezTo>
                  <a:pt x="176480" y="505470"/>
                  <a:pt x="176480" y="504146"/>
                  <a:pt x="175818" y="503484"/>
                </a:cubicBezTo>
                <a:cubicBezTo>
                  <a:pt x="171349" y="499015"/>
                  <a:pt x="166880" y="494547"/>
                  <a:pt x="162246" y="490243"/>
                </a:cubicBezTo>
                <a:cubicBezTo>
                  <a:pt x="105642" y="439598"/>
                  <a:pt x="83629" y="374222"/>
                  <a:pt x="82471" y="300405"/>
                </a:cubicBezTo>
                <a:cubicBezTo>
                  <a:pt x="82471" y="291964"/>
                  <a:pt x="85119" y="278889"/>
                  <a:pt x="90912" y="275413"/>
                </a:cubicBezTo>
                <a:cubicBezTo>
                  <a:pt x="127820" y="253897"/>
                  <a:pt x="149336" y="221623"/>
                  <a:pt x="164398" y="183059"/>
                </a:cubicBezTo>
                <a:cubicBezTo>
                  <a:pt x="171349" y="165184"/>
                  <a:pt x="184424" y="161047"/>
                  <a:pt x="197830" y="178094"/>
                </a:cubicBezTo>
                <a:cubicBezTo>
                  <a:pt x="255593" y="251083"/>
                  <a:pt x="334210" y="286502"/>
                  <a:pt x="423088" y="301067"/>
                </a:cubicBezTo>
                <a:cubicBezTo>
                  <a:pt x="452714" y="306032"/>
                  <a:pt x="459831" y="318445"/>
                  <a:pt x="455196" y="345423"/>
                </a:cubicBezTo>
                <a:cubicBezTo>
                  <a:pt x="443114" y="412951"/>
                  <a:pt x="413157" y="468727"/>
                  <a:pt x="353409" y="5066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3C3DA63D-CDF0-4DDD-93CF-20547731D73B}"/>
              </a:ext>
            </a:extLst>
          </p:cNvPr>
          <p:cNvSpPr/>
          <p:nvPr/>
        </p:nvSpPr>
        <p:spPr>
          <a:xfrm>
            <a:off x="632934" y="1251323"/>
            <a:ext cx="582486" cy="744877"/>
          </a:xfrm>
          <a:custGeom>
            <a:avLst/>
            <a:gdLst>
              <a:gd name="connsiteX0" fmla="*/ 503382 w 582486"/>
              <a:gd name="connsiteY0" fmla="*/ 589299 h 744877"/>
              <a:gd name="connsiteX1" fmla="*/ 338535 w 582486"/>
              <a:gd name="connsiteY1" fmla="*/ 588472 h 744877"/>
              <a:gd name="connsiteX2" fmla="*/ 82658 w 582486"/>
              <a:gd name="connsiteY2" fmla="*/ 412701 h 744877"/>
              <a:gd name="connsiteX3" fmla="*/ 5200 w 582486"/>
              <a:gd name="connsiteY3" fmla="*/ 127364 h 744877"/>
              <a:gd name="connsiteX4" fmla="*/ 70 w 582486"/>
              <a:gd name="connsiteY4" fmla="*/ 29218 h 744877"/>
              <a:gd name="connsiteX5" fmla="*/ 30689 w 582486"/>
              <a:gd name="connsiteY5" fmla="*/ 419 h 744877"/>
              <a:gd name="connsiteX6" fmla="*/ 431385 w 582486"/>
              <a:gd name="connsiteY6" fmla="*/ 129516 h 744877"/>
              <a:gd name="connsiteX7" fmla="*/ 552041 w 582486"/>
              <a:gd name="connsiteY7" fmla="*/ 523758 h 744877"/>
              <a:gd name="connsiteX8" fmla="*/ 533670 w 582486"/>
              <a:gd name="connsiteY8" fmla="*/ 618263 h 744877"/>
              <a:gd name="connsiteX9" fmla="*/ 523574 w 582486"/>
              <a:gd name="connsiteY9" fmla="*/ 722037 h 744877"/>
              <a:gd name="connsiteX10" fmla="*/ 500402 w 582486"/>
              <a:gd name="connsiteY10" fmla="*/ 744877 h 744877"/>
              <a:gd name="connsiteX11" fmla="*/ 489644 w 582486"/>
              <a:gd name="connsiteY11" fmla="*/ 716244 h 744877"/>
              <a:gd name="connsiteX12" fmla="*/ 503216 w 582486"/>
              <a:gd name="connsiteY12" fmla="*/ 589299 h 744877"/>
              <a:gd name="connsiteX13" fmla="*/ 494113 w 582486"/>
              <a:gd name="connsiteY13" fmla="*/ 548750 h 744877"/>
              <a:gd name="connsiteX14" fmla="*/ 491134 w 582486"/>
              <a:gd name="connsiteY14" fmla="*/ 521772 h 744877"/>
              <a:gd name="connsiteX15" fmla="*/ 340190 w 582486"/>
              <a:gd name="connsiteY15" fmla="*/ 279963 h 744877"/>
              <a:gd name="connsiteX16" fmla="*/ 323308 w 582486"/>
              <a:gd name="connsiteY16" fmla="*/ 247358 h 744877"/>
              <a:gd name="connsiteX17" fmla="*/ 362037 w 582486"/>
              <a:gd name="connsiteY17" fmla="*/ 252820 h 744877"/>
              <a:gd name="connsiteX18" fmla="*/ 506857 w 582486"/>
              <a:gd name="connsiteY18" fmla="*/ 448617 h 744877"/>
              <a:gd name="connsiteX19" fmla="*/ 522581 w 582486"/>
              <a:gd name="connsiteY19" fmla="*/ 492973 h 744877"/>
              <a:gd name="connsiteX20" fmla="*/ 463328 w 582486"/>
              <a:gd name="connsiteY20" fmla="*/ 200188 h 744877"/>
              <a:gd name="connsiteX21" fmla="*/ 152834 w 582486"/>
              <a:gd name="connsiteY21" fmla="*/ 57851 h 744877"/>
              <a:gd name="connsiteX22" fmla="*/ 36316 w 582486"/>
              <a:gd name="connsiteY22" fmla="*/ 36004 h 744877"/>
              <a:gd name="connsiteX23" fmla="*/ 97885 w 582486"/>
              <a:gd name="connsiteY23" fmla="*/ 361228 h 744877"/>
              <a:gd name="connsiteX24" fmla="*/ 494279 w 582486"/>
              <a:gd name="connsiteY24" fmla="*/ 548915 h 7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486" h="744877">
                <a:moveTo>
                  <a:pt x="503382" y="589299"/>
                </a:moveTo>
                <a:cubicBezTo>
                  <a:pt x="443633" y="589299"/>
                  <a:pt x="390670" y="593602"/>
                  <a:pt x="338535" y="588472"/>
                </a:cubicBezTo>
                <a:cubicBezTo>
                  <a:pt x="222348" y="576886"/>
                  <a:pt x="138931" y="513165"/>
                  <a:pt x="82658" y="412701"/>
                </a:cubicBezTo>
                <a:cubicBezTo>
                  <a:pt x="33006" y="324320"/>
                  <a:pt x="13807" y="227166"/>
                  <a:pt x="5200" y="127364"/>
                </a:cubicBezTo>
                <a:cubicBezTo>
                  <a:pt x="2387" y="94759"/>
                  <a:pt x="1725" y="61989"/>
                  <a:pt x="70" y="29218"/>
                </a:cubicBezTo>
                <a:cubicBezTo>
                  <a:pt x="-923" y="7702"/>
                  <a:pt x="8676" y="-2229"/>
                  <a:pt x="30689" y="419"/>
                </a:cubicBezTo>
                <a:cubicBezTo>
                  <a:pt x="172695" y="17467"/>
                  <a:pt x="310067" y="50568"/>
                  <a:pt x="431385" y="129516"/>
                </a:cubicBezTo>
                <a:cubicBezTo>
                  <a:pt x="576536" y="224187"/>
                  <a:pt x="617914" y="361725"/>
                  <a:pt x="552041" y="523758"/>
                </a:cubicBezTo>
                <a:cubicBezTo>
                  <a:pt x="539462" y="554708"/>
                  <a:pt x="532180" y="584334"/>
                  <a:pt x="533670" y="618263"/>
                </a:cubicBezTo>
                <a:cubicBezTo>
                  <a:pt x="535159" y="652689"/>
                  <a:pt x="529366" y="687777"/>
                  <a:pt x="523574" y="722037"/>
                </a:cubicBezTo>
                <a:cubicBezTo>
                  <a:pt x="522084" y="730644"/>
                  <a:pt x="508512" y="737264"/>
                  <a:pt x="500402" y="744877"/>
                </a:cubicBezTo>
                <a:cubicBezTo>
                  <a:pt x="496596" y="735278"/>
                  <a:pt x="488982" y="725513"/>
                  <a:pt x="489644" y="716244"/>
                </a:cubicBezTo>
                <a:cubicBezTo>
                  <a:pt x="492789" y="674702"/>
                  <a:pt x="498251" y="633325"/>
                  <a:pt x="503216" y="589299"/>
                </a:cubicBezTo>
                <a:close/>
                <a:moveTo>
                  <a:pt x="494113" y="548750"/>
                </a:moveTo>
                <a:cubicBezTo>
                  <a:pt x="492955" y="538157"/>
                  <a:pt x="492789" y="529882"/>
                  <a:pt x="491134" y="521772"/>
                </a:cubicBezTo>
                <a:cubicBezTo>
                  <a:pt x="471438" y="422135"/>
                  <a:pt x="420793" y="341864"/>
                  <a:pt x="340190" y="279963"/>
                </a:cubicBezTo>
                <a:cubicBezTo>
                  <a:pt x="330922" y="272847"/>
                  <a:pt x="319832" y="252986"/>
                  <a:pt x="323308" y="247358"/>
                </a:cubicBezTo>
                <a:cubicBezTo>
                  <a:pt x="336549" y="225677"/>
                  <a:pt x="350452" y="244379"/>
                  <a:pt x="362037" y="252820"/>
                </a:cubicBezTo>
                <a:cubicBezTo>
                  <a:pt x="430392" y="303135"/>
                  <a:pt x="478721" y="368345"/>
                  <a:pt x="506857" y="448617"/>
                </a:cubicBezTo>
                <a:cubicBezTo>
                  <a:pt x="511657" y="462520"/>
                  <a:pt x="516622" y="476422"/>
                  <a:pt x="522581" y="492973"/>
                </a:cubicBezTo>
                <a:cubicBezTo>
                  <a:pt x="570909" y="393171"/>
                  <a:pt x="546414" y="275164"/>
                  <a:pt x="463328" y="200188"/>
                </a:cubicBezTo>
                <a:cubicBezTo>
                  <a:pt x="374947" y="120248"/>
                  <a:pt x="265877" y="84167"/>
                  <a:pt x="152834" y="57851"/>
                </a:cubicBezTo>
                <a:cubicBezTo>
                  <a:pt x="115595" y="49079"/>
                  <a:pt x="77528" y="43617"/>
                  <a:pt x="36316" y="36004"/>
                </a:cubicBezTo>
                <a:cubicBezTo>
                  <a:pt x="40950" y="152522"/>
                  <a:pt x="51046" y="260599"/>
                  <a:pt x="97885" y="361228"/>
                </a:cubicBezTo>
                <a:cubicBezTo>
                  <a:pt x="179647" y="536833"/>
                  <a:pt x="311060" y="575065"/>
                  <a:pt x="494279" y="5489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4201F3C-F379-40FD-94C8-F5660C50C4B9}"/>
              </a:ext>
            </a:extLst>
          </p:cNvPr>
          <p:cNvSpPr/>
          <p:nvPr/>
        </p:nvSpPr>
        <p:spPr>
          <a:xfrm>
            <a:off x="692785" y="4625308"/>
            <a:ext cx="801525" cy="335815"/>
          </a:xfrm>
          <a:custGeom>
            <a:avLst/>
            <a:gdLst>
              <a:gd name="connsiteX0" fmla="*/ 400002 w 801525"/>
              <a:gd name="connsiteY0" fmla="*/ 128433 h 335815"/>
              <a:gd name="connsiteX1" fmla="*/ 515693 w 801525"/>
              <a:gd name="connsiteY1" fmla="*/ 18535 h 335815"/>
              <a:gd name="connsiteX2" fmla="*/ 571800 w 801525"/>
              <a:gd name="connsiteY2" fmla="*/ 4301 h 335815"/>
              <a:gd name="connsiteX3" fmla="*/ 773886 w 801525"/>
              <a:gd name="connsiteY3" fmla="*/ 77456 h 335815"/>
              <a:gd name="connsiteX4" fmla="*/ 797719 w 801525"/>
              <a:gd name="connsiteY4" fmla="*/ 132902 h 335815"/>
              <a:gd name="connsiteX5" fmla="*/ 744426 w 801525"/>
              <a:gd name="connsiteY5" fmla="*/ 311982 h 335815"/>
              <a:gd name="connsiteX6" fmla="*/ 718606 w 801525"/>
              <a:gd name="connsiteY6" fmla="*/ 335815 h 335815"/>
              <a:gd name="connsiteX7" fmla="*/ 711324 w 801525"/>
              <a:gd name="connsiteY7" fmla="*/ 303376 h 335815"/>
              <a:gd name="connsiteX8" fmla="*/ 758494 w 801525"/>
              <a:gd name="connsiteY8" fmla="*/ 139025 h 335815"/>
              <a:gd name="connsiteX9" fmla="*/ 743929 w 801525"/>
              <a:gd name="connsiteY9" fmla="*/ 101455 h 335815"/>
              <a:gd name="connsiteX10" fmla="*/ 660513 w 801525"/>
              <a:gd name="connsiteY10" fmla="*/ 110061 h 335815"/>
              <a:gd name="connsiteX11" fmla="*/ 429628 w 801525"/>
              <a:gd name="connsiteY11" fmla="*/ 298576 h 335815"/>
              <a:gd name="connsiteX12" fmla="*/ 372858 w 801525"/>
              <a:gd name="connsiteY12" fmla="*/ 298907 h 335815"/>
              <a:gd name="connsiteX13" fmla="*/ 127078 w 801525"/>
              <a:gd name="connsiteY13" fmla="*/ 98476 h 335815"/>
              <a:gd name="connsiteX14" fmla="*/ 50613 w 801525"/>
              <a:gd name="connsiteY14" fmla="*/ 105593 h 335815"/>
              <a:gd name="connsiteX15" fmla="*/ 45482 w 801525"/>
              <a:gd name="connsiteY15" fmla="*/ 148790 h 335815"/>
              <a:gd name="connsiteX16" fmla="*/ 88349 w 801525"/>
              <a:gd name="connsiteY16" fmla="*/ 301058 h 335815"/>
              <a:gd name="connsiteX17" fmla="*/ 79743 w 801525"/>
              <a:gd name="connsiteY17" fmla="*/ 335815 h 335815"/>
              <a:gd name="connsiteX18" fmla="*/ 54751 w 801525"/>
              <a:gd name="connsiteY18" fmla="*/ 309996 h 335815"/>
              <a:gd name="connsiteX19" fmla="*/ 629 w 801525"/>
              <a:gd name="connsiteY19" fmla="*/ 121316 h 335815"/>
              <a:gd name="connsiteX20" fmla="*/ 11222 w 801525"/>
              <a:gd name="connsiteY20" fmla="*/ 87883 h 335815"/>
              <a:gd name="connsiteX21" fmla="*/ 247899 w 801525"/>
              <a:gd name="connsiteY21" fmla="*/ 495 h 335815"/>
              <a:gd name="connsiteX22" fmla="*/ 279843 w 801525"/>
              <a:gd name="connsiteY22" fmla="*/ 15225 h 335815"/>
              <a:gd name="connsiteX23" fmla="*/ 399836 w 801525"/>
              <a:gd name="connsiteY23" fmla="*/ 128267 h 335815"/>
              <a:gd name="connsiteX24" fmla="*/ 423339 w 801525"/>
              <a:gd name="connsiteY24" fmla="*/ 256537 h 335815"/>
              <a:gd name="connsiteX25" fmla="*/ 657699 w 801525"/>
              <a:gd name="connsiteY25" fmla="*/ 67029 h 335815"/>
              <a:gd name="connsiteX26" fmla="*/ 569152 w 801525"/>
              <a:gd name="connsiteY26" fmla="*/ 41872 h 335815"/>
              <a:gd name="connsiteX27" fmla="*/ 537043 w 801525"/>
              <a:gd name="connsiteY27" fmla="*/ 50975 h 335815"/>
              <a:gd name="connsiteX28" fmla="*/ 460744 w 801525"/>
              <a:gd name="connsiteY28" fmla="*/ 126778 h 335815"/>
              <a:gd name="connsiteX29" fmla="*/ 423339 w 801525"/>
              <a:gd name="connsiteY29" fmla="*/ 256537 h 335815"/>
              <a:gd name="connsiteX30" fmla="*/ 379479 w 801525"/>
              <a:gd name="connsiteY30" fmla="*/ 256702 h 335815"/>
              <a:gd name="connsiteX31" fmla="*/ 343067 w 801525"/>
              <a:gd name="connsiteY31" fmla="*/ 130088 h 335815"/>
              <a:gd name="connsiteX32" fmla="*/ 264947 w 801525"/>
              <a:gd name="connsiteY32" fmla="*/ 51471 h 335815"/>
              <a:gd name="connsiteX33" fmla="*/ 241776 w 801525"/>
              <a:gd name="connsiteY33" fmla="*/ 38562 h 335815"/>
              <a:gd name="connsiteX34" fmla="*/ 144125 w 801525"/>
              <a:gd name="connsiteY34" fmla="*/ 66698 h 335815"/>
              <a:gd name="connsiteX35" fmla="*/ 379479 w 801525"/>
              <a:gd name="connsiteY35" fmla="*/ 256702 h 33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1525" h="335815">
                <a:moveTo>
                  <a:pt x="400002" y="128433"/>
                </a:moveTo>
                <a:cubicBezTo>
                  <a:pt x="437738" y="92849"/>
                  <a:pt x="477957" y="56933"/>
                  <a:pt x="515693" y="18535"/>
                </a:cubicBezTo>
                <a:cubicBezTo>
                  <a:pt x="532905" y="991"/>
                  <a:pt x="548960" y="-4305"/>
                  <a:pt x="571800" y="4301"/>
                </a:cubicBezTo>
                <a:cubicBezTo>
                  <a:pt x="638997" y="29128"/>
                  <a:pt x="706690" y="52464"/>
                  <a:pt x="773886" y="77456"/>
                </a:cubicBezTo>
                <a:cubicBezTo>
                  <a:pt x="799871" y="87056"/>
                  <a:pt x="806822" y="104765"/>
                  <a:pt x="797719" y="132902"/>
                </a:cubicBezTo>
                <a:cubicBezTo>
                  <a:pt x="778355" y="192154"/>
                  <a:pt x="763293" y="252564"/>
                  <a:pt x="744426" y="311982"/>
                </a:cubicBezTo>
                <a:cubicBezTo>
                  <a:pt x="741281" y="321747"/>
                  <a:pt x="727544" y="328036"/>
                  <a:pt x="718606" y="335815"/>
                </a:cubicBezTo>
                <a:cubicBezTo>
                  <a:pt x="715958" y="324892"/>
                  <a:pt x="708841" y="312975"/>
                  <a:pt x="711324" y="303376"/>
                </a:cubicBezTo>
                <a:cubicBezTo>
                  <a:pt x="725558" y="248261"/>
                  <a:pt x="741281" y="193312"/>
                  <a:pt x="758494" y="139025"/>
                </a:cubicBezTo>
                <a:cubicBezTo>
                  <a:pt x="764452" y="120323"/>
                  <a:pt x="760976" y="111717"/>
                  <a:pt x="743929" y="101455"/>
                </a:cubicBezTo>
                <a:cubicBezTo>
                  <a:pt x="712482" y="82587"/>
                  <a:pt x="689477" y="85235"/>
                  <a:pt x="660513" y="110061"/>
                </a:cubicBezTo>
                <a:cubicBezTo>
                  <a:pt x="585206" y="174941"/>
                  <a:pt x="505927" y="234855"/>
                  <a:pt x="429628" y="298576"/>
                </a:cubicBezTo>
                <a:cubicBezTo>
                  <a:pt x="408443" y="316285"/>
                  <a:pt x="393878" y="316285"/>
                  <a:pt x="372858" y="298907"/>
                </a:cubicBezTo>
                <a:cubicBezTo>
                  <a:pt x="291428" y="231545"/>
                  <a:pt x="207350" y="167162"/>
                  <a:pt x="127078" y="98476"/>
                </a:cubicBezTo>
                <a:cubicBezTo>
                  <a:pt x="95300" y="71332"/>
                  <a:pt x="74943" y="95662"/>
                  <a:pt x="50613" y="105593"/>
                </a:cubicBezTo>
                <a:cubicBezTo>
                  <a:pt x="25456" y="115854"/>
                  <a:pt x="41676" y="134391"/>
                  <a:pt x="45482" y="148790"/>
                </a:cubicBezTo>
                <a:cubicBezTo>
                  <a:pt x="59220" y="199767"/>
                  <a:pt x="75439" y="249916"/>
                  <a:pt x="88349" y="301058"/>
                </a:cubicBezTo>
                <a:cubicBezTo>
                  <a:pt x="90997" y="311320"/>
                  <a:pt x="82887" y="324230"/>
                  <a:pt x="79743" y="335815"/>
                </a:cubicBezTo>
                <a:cubicBezTo>
                  <a:pt x="71136" y="327374"/>
                  <a:pt x="57895" y="320257"/>
                  <a:pt x="54751" y="309996"/>
                </a:cubicBezTo>
                <a:cubicBezTo>
                  <a:pt x="35221" y="247599"/>
                  <a:pt x="17015" y="184706"/>
                  <a:pt x="629" y="121316"/>
                </a:cubicBezTo>
                <a:cubicBezTo>
                  <a:pt x="-2019" y="111385"/>
                  <a:pt x="4105" y="90697"/>
                  <a:pt x="11222" y="87883"/>
                </a:cubicBezTo>
                <a:cubicBezTo>
                  <a:pt x="89508" y="56933"/>
                  <a:pt x="168455" y="27804"/>
                  <a:pt x="247899" y="495"/>
                </a:cubicBezTo>
                <a:cubicBezTo>
                  <a:pt x="256009" y="-2319"/>
                  <a:pt x="271236" y="7446"/>
                  <a:pt x="279843" y="15225"/>
                </a:cubicBezTo>
                <a:cubicBezTo>
                  <a:pt x="321220" y="52795"/>
                  <a:pt x="361438" y="91855"/>
                  <a:pt x="399836" y="128267"/>
                </a:cubicBezTo>
                <a:close/>
                <a:moveTo>
                  <a:pt x="423339" y="256537"/>
                </a:moveTo>
                <a:cubicBezTo>
                  <a:pt x="501955" y="192981"/>
                  <a:pt x="576931" y="132405"/>
                  <a:pt x="657699" y="67029"/>
                </a:cubicBezTo>
                <a:cubicBezTo>
                  <a:pt x="622942" y="56768"/>
                  <a:pt x="596461" y="47334"/>
                  <a:pt x="569152" y="41872"/>
                </a:cubicBezTo>
                <a:cubicBezTo>
                  <a:pt x="559221" y="39886"/>
                  <a:pt x="544657" y="44189"/>
                  <a:pt x="537043" y="50975"/>
                </a:cubicBezTo>
                <a:cubicBezTo>
                  <a:pt x="510562" y="75139"/>
                  <a:pt x="488880" y="105096"/>
                  <a:pt x="460744" y="126778"/>
                </a:cubicBezTo>
                <a:cubicBezTo>
                  <a:pt x="417049" y="160045"/>
                  <a:pt x="413574" y="202415"/>
                  <a:pt x="423339" y="256537"/>
                </a:cubicBezTo>
                <a:close/>
                <a:moveTo>
                  <a:pt x="379479" y="256702"/>
                </a:moveTo>
                <a:cubicBezTo>
                  <a:pt x="390071" y="203574"/>
                  <a:pt x="384113" y="163024"/>
                  <a:pt x="343067" y="130088"/>
                </a:cubicBezTo>
                <a:cubicBezTo>
                  <a:pt x="314434" y="107082"/>
                  <a:pt x="291263" y="77456"/>
                  <a:pt x="264947" y="51471"/>
                </a:cubicBezTo>
                <a:cubicBezTo>
                  <a:pt x="258657" y="45347"/>
                  <a:pt x="248230" y="37072"/>
                  <a:pt x="241776" y="38562"/>
                </a:cubicBezTo>
                <a:cubicBezTo>
                  <a:pt x="210991" y="45678"/>
                  <a:pt x="180703" y="55775"/>
                  <a:pt x="144125" y="66698"/>
                </a:cubicBezTo>
                <a:cubicBezTo>
                  <a:pt x="225556" y="132405"/>
                  <a:pt x="300862" y="193312"/>
                  <a:pt x="379479" y="2567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3FC360CE-A738-4031-B608-5A091B3B062F}"/>
              </a:ext>
            </a:extLst>
          </p:cNvPr>
          <p:cNvSpPr/>
          <p:nvPr/>
        </p:nvSpPr>
        <p:spPr>
          <a:xfrm>
            <a:off x="2326695" y="5468732"/>
            <a:ext cx="476371" cy="579720"/>
          </a:xfrm>
          <a:custGeom>
            <a:avLst/>
            <a:gdLst>
              <a:gd name="connsiteX0" fmla="*/ 458583 w 476371"/>
              <a:gd name="connsiteY0" fmla="*/ 221456 h 579720"/>
              <a:gd name="connsiteX1" fmla="*/ 470500 w 476371"/>
              <a:gd name="connsiteY1" fmla="*/ 265978 h 579720"/>
              <a:gd name="connsiteX2" fmla="*/ 444184 w 476371"/>
              <a:gd name="connsiteY2" fmla="*/ 383489 h 579720"/>
              <a:gd name="connsiteX3" fmla="*/ 423827 w 476371"/>
              <a:gd name="connsiteY3" fmla="*/ 414108 h 579720"/>
              <a:gd name="connsiteX4" fmla="*/ 350672 w 476371"/>
              <a:gd name="connsiteY4" fmla="*/ 527482 h 579720"/>
              <a:gd name="connsiteX5" fmla="*/ 125746 w 476371"/>
              <a:gd name="connsiteY5" fmla="*/ 529302 h 579720"/>
              <a:gd name="connsiteX6" fmla="*/ 74272 w 476371"/>
              <a:gd name="connsiteY6" fmla="*/ 461443 h 579720"/>
              <a:gd name="connsiteX7" fmla="*/ 17172 w 476371"/>
              <a:gd name="connsiteY7" fmla="*/ 365118 h 579720"/>
              <a:gd name="connsiteX8" fmla="*/ 7076 w 476371"/>
              <a:gd name="connsiteY8" fmla="*/ 261178 h 579720"/>
              <a:gd name="connsiteX9" fmla="*/ 13200 w 476371"/>
              <a:gd name="connsiteY9" fmla="*/ 218312 h 579720"/>
              <a:gd name="connsiteX10" fmla="*/ 241933 w 476371"/>
              <a:gd name="connsiteY10" fmla="*/ 6 h 579720"/>
              <a:gd name="connsiteX11" fmla="*/ 458583 w 476371"/>
              <a:gd name="connsiteY11" fmla="*/ 221291 h 579720"/>
              <a:gd name="connsiteX12" fmla="*/ 134187 w 476371"/>
              <a:gd name="connsiteY12" fmla="*/ 189844 h 579720"/>
              <a:gd name="connsiteX13" fmla="*/ 53087 w 476371"/>
              <a:gd name="connsiteY13" fmla="*/ 266309 h 579720"/>
              <a:gd name="connsiteX14" fmla="*/ 51267 w 476371"/>
              <a:gd name="connsiteY14" fmla="*/ 348070 h 579720"/>
              <a:gd name="connsiteX15" fmla="*/ 91154 w 476371"/>
              <a:gd name="connsiteY15" fmla="*/ 412949 h 579720"/>
              <a:gd name="connsiteX16" fmla="*/ 150075 w 476371"/>
              <a:gd name="connsiteY16" fmla="*/ 501993 h 579720"/>
              <a:gd name="connsiteX17" fmla="*/ 323197 w 476371"/>
              <a:gd name="connsiteY17" fmla="*/ 502986 h 579720"/>
              <a:gd name="connsiteX18" fmla="*/ 394035 w 476371"/>
              <a:gd name="connsiteY18" fmla="*/ 388455 h 579720"/>
              <a:gd name="connsiteX19" fmla="*/ 411414 w 476371"/>
              <a:gd name="connsiteY19" fmla="*/ 359987 h 579720"/>
              <a:gd name="connsiteX20" fmla="*/ 437233 w 476371"/>
              <a:gd name="connsiteY20" fmla="*/ 277894 h 579720"/>
              <a:gd name="connsiteX21" fmla="*/ 134021 w 476371"/>
              <a:gd name="connsiteY21" fmla="*/ 189678 h 579720"/>
              <a:gd name="connsiteX22" fmla="*/ 50108 w 476371"/>
              <a:gd name="connsiteY22" fmla="*/ 213677 h 579720"/>
              <a:gd name="connsiteX23" fmla="*/ 76424 w 476371"/>
              <a:gd name="connsiteY23" fmla="*/ 193154 h 579720"/>
              <a:gd name="connsiteX24" fmla="*/ 190128 w 476371"/>
              <a:gd name="connsiteY24" fmla="*/ 185375 h 579720"/>
              <a:gd name="connsiteX25" fmla="*/ 424654 w 476371"/>
              <a:gd name="connsiteY25" fmla="*/ 241151 h 579720"/>
              <a:gd name="connsiteX26" fmla="*/ 351334 w 476371"/>
              <a:gd name="connsiteY26" fmla="*/ 69519 h 579720"/>
              <a:gd name="connsiteX27" fmla="*/ 137993 w 476371"/>
              <a:gd name="connsiteY27" fmla="*/ 60581 h 579720"/>
              <a:gd name="connsiteX28" fmla="*/ 50108 w 476371"/>
              <a:gd name="connsiteY28" fmla="*/ 213512 h 5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6371" h="579720">
                <a:moveTo>
                  <a:pt x="458583" y="221456"/>
                </a:moveTo>
                <a:cubicBezTo>
                  <a:pt x="462556" y="236352"/>
                  <a:pt x="465204" y="251579"/>
                  <a:pt x="470500" y="265978"/>
                </a:cubicBezTo>
                <a:cubicBezTo>
                  <a:pt x="484403" y="303714"/>
                  <a:pt x="472817" y="354856"/>
                  <a:pt x="444184" y="383489"/>
                </a:cubicBezTo>
                <a:cubicBezTo>
                  <a:pt x="435743" y="391930"/>
                  <a:pt x="430447" y="403847"/>
                  <a:pt x="423827" y="414108"/>
                </a:cubicBezTo>
                <a:cubicBezTo>
                  <a:pt x="399828" y="452175"/>
                  <a:pt x="380960" y="495207"/>
                  <a:pt x="350672" y="527482"/>
                </a:cubicBezTo>
                <a:cubicBezTo>
                  <a:pt x="285130" y="597326"/>
                  <a:pt x="194266" y="596333"/>
                  <a:pt x="125746" y="529302"/>
                </a:cubicBezTo>
                <a:cubicBezTo>
                  <a:pt x="105719" y="509606"/>
                  <a:pt x="89830" y="485277"/>
                  <a:pt x="74272" y="461443"/>
                </a:cubicBezTo>
                <a:cubicBezTo>
                  <a:pt x="53915" y="430163"/>
                  <a:pt x="34881" y="397888"/>
                  <a:pt x="17172" y="365118"/>
                </a:cubicBezTo>
                <a:cubicBezTo>
                  <a:pt x="-538" y="332347"/>
                  <a:pt x="-5668" y="297921"/>
                  <a:pt x="7076" y="261178"/>
                </a:cubicBezTo>
                <a:cubicBezTo>
                  <a:pt x="11710" y="247772"/>
                  <a:pt x="13200" y="232711"/>
                  <a:pt x="13200" y="218312"/>
                </a:cubicBezTo>
                <a:cubicBezTo>
                  <a:pt x="13531" y="89711"/>
                  <a:pt x="107871" y="-822"/>
                  <a:pt x="241933" y="6"/>
                </a:cubicBezTo>
                <a:cubicBezTo>
                  <a:pt x="369374" y="833"/>
                  <a:pt x="463549" y="95007"/>
                  <a:pt x="458583" y="221291"/>
                </a:cubicBezTo>
                <a:close/>
                <a:moveTo>
                  <a:pt x="134187" y="189844"/>
                </a:moveTo>
                <a:cubicBezTo>
                  <a:pt x="106546" y="215829"/>
                  <a:pt x="79403" y="240655"/>
                  <a:pt x="53087" y="266309"/>
                </a:cubicBezTo>
                <a:cubicBezTo>
                  <a:pt x="32730" y="286335"/>
                  <a:pt x="28757" y="332347"/>
                  <a:pt x="51267" y="348070"/>
                </a:cubicBezTo>
                <a:cubicBezTo>
                  <a:pt x="75927" y="365283"/>
                  <a:pt x="78741" y="390937"/>
                  <a:pt x="91154" y="412949"/>
                </a:cubicBezTo>
                <a:cubicBezTo>
                  <a:pt x="108698" y="443900"/>
                  <a:pt x="126077" y="476340"/>
                  <a:pt x="150075" y="501993"/>
                </a:cubicBezTo>
                <a:cubicBezTo>
                  <a:pt x="201052" y="556446"/>
                  <a:pt x="272883" y="558266"/>
                  <a:pt x="323197" y="502986"/>
                </a:cubicBezTo>
                <a:cubicBezTo>
                  <a:pt x="352989" y="470381"/>
                  <a:pt x="370864" y="427018"/>
                  <a:pt x="394035" y="388455"/>
                </a:cubicBezTo>
                <a:cubicBezTo>
                  <a:pt x="399828" y="378855"/>
                  <a:pt x="402973" y="365118"/>
                  <a:pt x="411414" y="359987"/>
                </a:cubicBezTo>
                <a:cubicBezTo>
                  <a:pt x="444515" y="339629"/>
                  <a:pt x="439715" y="310665"/>
                  <a:pt x="437233" y="277894"/>
                </a:cubicBezTo>
                <a:cubicBezTo>
                  <a:pt x="324852" y="285177"/>
                  <a:pt x="224223" y="261343"/>
                  <a:pt x="134021" y="189678"/>
                </a:cubicBezTo>
                <a:close/>
                <a:moveTo>
                  <a:pt x="50108" y="213677"/>
                </a:moveTo>
                <a:cubicBezTo>
                  <a:pt x="62025" y="204408"/>
                  <a:pt x="69473" y="199113"/>
                  <a:pt x="76424" y="193154"/>
                </a:cubicBezTo>
                <a:cubicBezTo>
                  <a:pt x="131704" y="146315"/>
                  <a:pt x="131373" y="146646"/>
                  <a:pt x="190128" y="185375"/>
                </a:cubicBezTo>
                <a:cubicBezTo>
                  <a:pt x="260635" y="232049"/>
                  <a:pt x="338424" y="247606"/>
                  <a:pt x="424654" y="241151"/>
                </a:cubicBezTo>
                <a:cubicBezTo>
                  <a:pt x="428792" y="168990"/>
                  <a:pt x="409758" y="109572"/>
                  <a:pt x="351334" y="69519"/>
                </a:cubicBezTo>
                <a:cubicBezTo>
                  <a:pt x="283310" y="22845"/>
                  <a:pt x="209327" y="22845"/>
                  <a:pt x="137993" y="60581"/>
                </a:cubicBezTo>
                <a:cubicBezTo>
                  <a:pt x="80727" y="90870"/>
                  <a:pt x="54742" y="143336"/>
                  <a:pt x="50108" y="2135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DE33605-E421-43A3-841C-B6C185F957F8}"/>
              </a:ext>
            </a:extLst>
          </p:cNvPr>
          <p:cNvSpPr/>
          <p:nvPr/>
        </p:nvSpPr>
        <p:spPr>
          <a:xfrm>
            <a:off x="3632474" y="4192611"/>
            <a:ext cx="692532" cy="740993"/>
          </a:xfrm>
          <a:custGeom>
            <a:avLst/>
            <a:gdLst>
              <a:gd name="connsiteX0" fmla="*/ 134602 w 692532"/>
              <a:gd name="connsiteY0" fmla="*/ 233588 h 740993"/>
              <a:gd name="connsiteX1" fmla="*/ 144202 w 692532"/>
              <a:gd name="connsiteY1" fmla="*/ 526704 h 740993"/>
              <a:gd name="connsiteX2" fmla="*/ 629473 w 692532"/>
              <a:gd name="connsiteY2" fmla="*/ 644546 h 740993"/>
              <a:gd name="connsiteX3" fmla="*/ 692532 w 692532"/>
              <a:gd name="connsiteY3" fmla="*/ 641567 h 740993"/>
              <a:gd name="connsiteX4" fmla="*/ 503025 w 692532"/>
              <a:gd name="connsiteY4" fmla="*/ 733258 h 740993"/>
              <a:gd name="connsiteX5" fmla="*/ 405871 w 692532"/>
              <a:gd name="connsiteY5" fmla="*/ 738720 h 740993"/>
              <a:gd name="connsiteX6" fmla="*/ 369128 w 692532"/>
              <a:gd name="connsiteY6" fmla="*/ 735576 h 740993"/>
              <a:gd name="connsiteX7" fmla="*/ 90743 w 692532"/>
              <a:gd name="connsiteY7" fmla="*/ 247656 h 740993"/>
              <a:gd name="connsiteX8" fmla="*/ 71875 w 692532"/>
              <a:gd name="connsiteY8" fmla="*/ 196514 h 740993"/>
              <a:gd name="connsiteX9" fmla="*/ 13947 w 692532"/>
              <a:gd name="connsiteY9" fmla="*/ 163909 h 740993"/>
              <a:gd name="connsiteX10" fmla="*/ 13616 w 692532"/>
              <a:gd name="connsiteY10" fmla="*/ 127000 h 740993"/>
              <a:gd name="connsiteX11" fmla="*/ 224970 w 692532"/>
              <a:gd name="connsiteY11" fmla="*/ 4855 h 740993"/>
              <a:gd name="connsiteX12" fmla="*/ 255920 w 692532"/>
              <a:gd name="connsiteY12" fmla="*/ 23392 h 740993"/>
              <a:gd name="connsiteX13" fmla="*/ 255920 w 692532"/>
              <a:gd name="connsiteY13" fmla="*/ 267683 h 740993"/>
              <a:gd name="connsiteX14" fmla="*/ 224308 w 692532"/>
              <a:gd name="connsiteY14" fmla="*/ 284896 h 740993"/>
              <a:gd name="connsiteX15" fmla="*/ 134602 w 692532"/>
              <a:gd name="connsiteY15" fmla="*/ 233588 h 740993"/>
              <a:gd name="connsiteX16" fmla="*/ 218184 w 692532"/>
              <a:gd name="connsiteY16" fmla="*/ 239877 h 740993"/>
              <a:gd name="connsiteX17" fmla="*/ 218184 w 692532"/>
              <a:gd name="connsiteY17" fmla="*/ 49873 h 740993"/>
              <a:gd name="connsiteX18" fmla="*/ 54165 w 692532"/>
              <a:gd name="connsiteY18" fmla="*/ 145206 h 740993"/>
              <a:gd name="connsiteX19" fmla="*/ 218184 w 692532"/>
              <a:gd name="connsiteY19" fmla="*/ 240043 h 74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2532" h="740993">
                <a:moveTo>
                  <a:pt x="134602" y="233588"/>
                </a:moveTo>
                <a:cubicBezTo>
                  <a:pt x="90908" y="335872"/>
                  <a:pt x="95211" y="432695"/>
                  <a:pt x="144202" y="526704"/>
                </a:cubicBezTo>
                <a:cubicBezTo>
                  <a:pt x="235728" y="702805"/>
                  <a:pt x="467606" y="759078"/>
                  <a:pt x="629473" y="644546"/>
                </a:cubicBezTo>
                <a:cubicBezTo>
                  <a:pt x="651321" y="629154"/>
                  <a:pt x="668368" y="622368"/>
                  <a:pt x="692532" y="641567"/>
                </a:cubicBezTo>
                <a:cubicBezTo>
                  <a:pt x="639735" y="692378"/>
                  <a:pt x="578000" y="725645"/>
                  <a:pt x="503025" y="733258"/>
                </a:cubicBezTo>
                <a:cubicBezTo>
                  <a:pt x="468268" y="695026"/>
                  <a:pt x="437980" y="707108"/>
                  <a:pt x="405871" y="738720"/>
                </a:cubicBezTo>
                <a:cubicBezTo>
                  <a:pt x="400078" y="744348"/>
                  <a:pt x="381541" y="738058"/>
                  <a:pt x="369128" y="735576"/>
                </a:cubicBezTo>
                <a:cubicBezTo>
                  <a:pt x="148340" y="692709"/>
                  <a:pt x="15105" y="460335"/>
                  <a:pt x="90743" y="247656"/>
                </a:cubicBezTo>
                <a:cubicBezTo>
                  <a:pt x="100011" y="221506"/>
                  <a:pt x="97528" y="207768"/>
                  <a:pt x="71875" y="196514"/>
                </a:cubicBezTo>
                <a:cubicBezTo>
                  <a:pt x="51683" y="187742"/>
                  <a:pt x="32649" y="175660"/>
                  <a:pt x="13947" y="163909"/>
                </a:cubicBezTo>
                <a:cubicBezTo>
                  <a:pt x="-4259" y="152489"/>
                  <a:pt x="-4921" y="137924"/>
                  <a:pt x="13616" y="127000"/>
                </a:cubicBezTo>
                <a:cubicBezTo>
                  <a:pt x="83626" y="85623"/>
                  <a:pt x="154132" y="44908"/>
                  <a:pt x="224970" y="4855"/>
                </a:cubicBezTo>
                <a:cubicBezTo>
                  <a:pt x="243507" y="-5572"/>
                  <a:pt x="255920" y="883"/>
                  <a:pt x="255920" y="23392"/>
                </a:cubicBezTo>
                <a:cubicBezTo>
                  <a:pt x="256086" y="104822"/>
                  <a:pt x="256251" y="186253"/>
                  <a:pt x="255920" y="267683"/>
                </a:cubicBezTo>
                <a:cubicBezTo>
                  <a:pt x="255920" y="290523"/>
                  <a:pt x="242845" y="295157"/>
                  <a:pt x="224308" y="284896"/>
                </a:cubicBezTo>
                <a:cubicBezTo>
                  <a:pt x="195675" y="269172"/>
                  <a:pt x="167539" y="252456"/>
                  <a:pt x="134602" y="233588"/>
                </a:cubicBezTo>
                <a:close/>
                <a:moveTo>
                  <a:pt x="218184" y="239877"/>
                </a:moveTo>
                <a:lnTo>
                  <a:pt x="218184" y="49873"/>
                </a:lnTo>
                <a:cubicBezTo>
                  <a:pt x="162408" y="82313"/>
                  <a:pt x="110769" y="112270"/>
                  <a:pt x="54165" y="145206"/>
                </a:cubicBezTo>
                <a:cubicBezTo>
                  <a:pt x="111266" y="178142"/>
                  <a:pt x="162077" y="207438"/>
                  <a:pt x="218184" y="2400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66EAF9AF-A359-4ECC-8417-CC4969716349}"/>
              </a:ext>
            </a:extLst>
          </p:cNvPr>
          <p:cNvSpPr/>
          <p:nvPr/>
        </p:nvSpPr>
        <p:spPr>
          <a:xfrm>
            <a:off x="1106761" y="1083699"/>
            <a:ext cx="369263" cy="698670"/>
          </a:xfrm>
          <a:custGeom>
            <a:avLst/>
            <a:gdLst>
              <a:gd name="connsiteX0" fmla="*/ 262426 w 369263"/>
              <a:gd name="connsiteY0" fmla="*/ 43415 h 698670"/>
              <a:gd name="connsiteX1" fmla="*/ 41471 w 369263"/>
              <a:gd name="connsiteY1" fmla="*/ 258742 h 698670"/>
              <a:gd name="connsiteX2" fmla="*/ 28893 w 369263"/>
              <a:gd name="connsiteY2" fmla="*/ 276783 h 698670"/>
              <a:gd name="connsiteX3" fmla="*/ 4728 w 369263"/>
              <a:gd name="connsiteY3" fmla="*/ 283899 h 698670"/>
              <a:gd name="connsiteX4" fmla="*/ 1253 w 369263"/>
              <a:gd name="connsiteY4" fmla="*/ 257087 h 698670"/>
              <a:gd name="connsiteX5" fmla="*/ 91786 w 369263"/>
              <a:gd name="connsiteY5" fmla="*/ 143217 h 698670"/>
              <a:gd name="connsiteX6" fmla="*/ 232799 w 369263"/>
              <a:gd name="connsiteY6" fmla="*/ 20410 h 698670"/>
              <a:gd name="connsiteX7" fmla="*/ 298175 w 369263"/>
              <a:gd name="connsiteY7" fmla="*/ 34643 h 698670"/>
              <a:gd name="connsiteX8" fmla="*/ 217904 w 369263"/>
              <a:gd name="connsiteY8" fmla="*/ 633619 h 698670"/>
              <a:gd name="connsiteX9" fmla="*/ 159148 w 369263"/>
              <a:gd name="connsiteY9" fmla="*/ 686582 h 698670"/>
              <a:gd name="connsiteX10" fmla="*/ 120088 w 369263"/>
              <a:gd name="connsiteY10" fmla="*/ 697175 h 698670"/>
              <a:gd name="connsiteX11" fmla="*/ 135646 w 369263"/>
              <a:gd name="connsiteY11" fmla="*/ 660597 h 698670"/>
              <a:gd name="connsiteX12" fmla="*/ 304630 w 369263"/>
              <a:gd name="connsiteY12" fmla="*/ 441960 h 698670"/>
              <a:gd name="connsiteX13" fmla="*/ 262426 w 369263"/>
              <a:gd name="connsiteY13" fmla="*/ 43250 h 6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263" h="698670">
                <a:moveTo>
                  <a:pt x="262426" y="43415"/>
                </a:moveTo>
                <a:cubicBezTo>
                  <a:pt x="176030" y="107633"/>
                  <a:pt x="100061" y="174167"/>
                  <a:pt x="41471" y="258742"/>
                </a:cubicBezTo>
                <a:cubicBezTo>
                  <a:pt x="37334" y="264866"/>
                  <a:pt x="34686" y="273141"/>
                  <a:pt x="28893" y="276783"/>
                </a:cubicBezTo>
                <a:cubicBezTo>
                  <a:pt x="22107" y="281086"/>
                  <a:pt x="12838" y="281748"/>
                  <a:pt x="4728" y="283899"/>
                </a:cubicBezTo>
                <a:cubicBezTo>
                  <a:pt x="3404" y="274796"/>
                  <a:pt x="-2554" y="262383"/>
                  <a:pt x="1253" y="257087"/>
                </a:cubicBezTo>
                <a:cubicBezTo>
                  <a:pt x="30051" y="218027"/>
                  <a:pt x="57691" y="177312"/>
                  <a:pt x="91786" y="143217"/>
                </a:cubicBezTo>
                <a:cubicBezTo>
                  <a:pt x="135811" y="99192"/>
                  <a:pt x="184471" y="59801"/>
                  <a:pt x="232799" y="20410"/>
                </a:cubicBezTo>
                <a:cubicBezTo>
                  <a:pt x="269708" y="-9713"/>
                  <a:pt x="273680" y="-7727"/>
                  <a:pt x="298175" y="34643"/>
                </a:cubicBezTo>
                <a:cubicBezTo>
                  <a:pt x="416018" y="237723"/>
                  <a:pt x="386061" y="462318"/>
                  <a:pt x="217904" y="633619"/>
                </a:cubicBezTo>
                <a:cubicBezTo>
                  <a:pt x="199367" y="652487"/>
                  <a:pt x="180333" y="671190"/>
                  <a:pt x="159148" y="686582"/>
                </a:cubicBezTo>
                <a:cubicBezTo>
                  <a:pt x="148390" y="694361"/>
                  <a:pt x="124391" y="701974"/>
                  <a:pt x="120088" y="697175"/>
                </a:cubicBezTo>
                <a:cubicBezTo>
                  <a:pt x="104034" y="679796"/>
                  <a:pt x="124226" y="670031"/>
                  <a:pt x="135646" y="660597"/>
                </a:cubicBezTo>
                <a:cubicBezTo>
                  <a:pt x="208304" y="600187"/>
                  <a:pt x="269377" y="530838"/>
                  <a:pt x="304630" y="441960"/>
                </a:cubicBezTo>
                <a:cubicBezTo>
                  <a:pt x="359414" y="303760"/>
                  <a:pt x="336904" y="173174"/>
                  <a:pt x="262426" y="43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F28AEF38-2EC3-4DA0-A3BF-16A3F1FEACCC}"/>
              </a:ext>
            </a:extLst>
          </p:cNvPr>
          <p:cNvSpPr/>
          <p:nvPr/>
        </p:nvSpPr>
        <p:spPr>
          <a:xfrm>
            <a:off x="4092298" y="2740640"/>
            <a:ext cx="310173" cy="309861"/>
          </a:xfrm>
          <a:custGeom>
            <a:avLst/>
            <a:gdLst>
              <a:gd name="connsiteX0" fmla="*/ 153098 w 310173"/>
              <a:gd name="connsiteY0" fmla="*/ 309851 h 309861"/>
              <a:gd name="connsiteX1" fmla="*/ 3 w 310173"/>
              <a:gd name="connsiteY1" fmla="*/ 153941 h 309861"/>
              <a:gd name="connsiteX2" fmla="*/ 156409 w 310173"/>
              <a:gd name="connsiteY2" fmla="*/ 18 h 309861"/>
              <a:gd name="connsiteX3" fmla="*/ 310166 w 310173"/>
              <a:gd name="connsiteY3" fmla="*/ 157086 h 309861"/>
              <a:gd name="connsiteX4" fmla="*/ 153098 w 310173"/>
              <a:gd name="connsiteY4" fmla="*/ 309851 h 309861"/>
              <a:gd name="connsiteX5" fmla="*/ 253397 w 310173"/>
              <a:gd name="connsiteY5" fmla="*/ 217000 h 309861"/>
              <a:gd name="connsiteX6" fmla="*/ 225426 w 310173"/>
              <a:gd name="connsiteY6" fmla="*/ 59602 h 309861"/>
              <a:gd name="connsiteX7" fmla="*/ 82261 w 310173"/>
              <a:gd name="connsiteY7" fmla="*/ 68373 h 309861"/>
              <a:gd name="connsiteX8" fmla="*/ 253397 w 310173"/>
              <a:gd name="connsiteY8" fmla="*/ 217000 h 309861"/>
              <a:gd name="connsiteX9" fmla="*/ 55945 w 310173"/>
              <a:gd name="connsiteY9" fmla="*/ 93531 h 309861"/>
              <a:gd name="connsiteX10" fmla="*/ 80109 w 310173"/>
              <a:gd name="connsiteY10" fmla="*/ 248281 h 309861"/>
              <a:gd name="connsiteX11" fmla="*/ 228901 w 310173"/>
              <a:gd name="connsiteY11" fmla="*/ 244144 h 309861"/>
              <a:gd name="connsiteX12" fmla="*/ 55945 w 310173"/>
              <a:gd name="connsiteY12" fmla="*/ 93531 h 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73" h="309861">
                <a:moveTo>
                  <a:pt x="153098" y="309851"/>
                </a:moveTo>
                <a:cubicBezTo>
                  <a:pt x="66041" y="308858"/>
                  <a:pt x="-494" y="240999"/>
                  <a:pt x="3" y="153941"/>
                </a:cubicBezTo>
                <a:cubicBezTo>
                  <a:pt x="499" y="68870"/>
                  <a:pt x="71834" y="-1306"/>
                  <a:pt x="156409" y="18"/>
                </a:cubicBezTo>
                <a:cubicBezTo>
                  <a:pt x="241646" y="1508"/>
                  <a:pt x="310994" y="72346"/>
                  <a:pt x="310166" y="157086"/>
                </a:cubicBezTo>
                <a:cubicBezTo>
                  <a:pt x="309173" y="242985"/>
                  <a:pt x="239328" y="310844"/>
                  <a:pt x="153098" y="309851"/>
                </a:cubicBezTo>
                <a:close/>
                <a:moveTo>
                  <a:pt x="253397" y="217000"/>
                </a:moveTo>
                <a:cubicBezTo>
                  <a:pt x="288153" y="162217"/>
                  <a:pt x="274913" y="95682"/>
                  <a:pt x="225426" y="59602"/>
                </a:cubicBezTo>
                <a:cubicBezTo>
                  <a:pt x="178421" y="25507"/>
                  <a:pt x="115362" y="28651"/>
                  <a:pt x="82261" y="68373"/>
                </a:cubicBezTo>
                <a:cubicBezTo>
                  <a:pt x="138534" y="117198"/>
                  <a:pt x="194972" y="166189"/>
                  <a:pt x="253397" y="217000"/>
                </a:cubicBezTo>
                <a:close/>
                <a:moveTo>
                  <a:pt x="55945" y="93531"/>
                </a:moveTo>
                <a:cubicBezTo>
                  <a:pt x="22843" y="148645"/>
                  <a:pt x="34098" y="211042"/>
                  <a:pt x="80109" y="248281"/>
                </a:cubicBezTo>
                <a:cubicBezTo>
                  <a:pt x="123803" y="283700"/>
                  <a:pt x="187028" y="282873"/>
                  <a:pt x="228901" y="244144"/>
                </a:cubicBezTo>
                <a:cubicBezTo>
                  <a:pt x="171801" y="194491"/>
                  <a:pt x="115032" y="145004"/>
                  <a:pt x="55945" y="935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548A1117-4546-4CD8-A778-3F57CD60F628}"/>
              </a:ext>
            </a:extLst>
          </p:cNvPr>
          <p:cNvSpPr/>
          <p:nvPr/>
        </p:nvSpPr>
        <p:spPr>
          <a:xfrm>
            <a:off x="3804645" y="2529798"/>
            <a:ext cx="310001" cy="310003"/>
          </a:xfrm>
          <a:custGeom>
            <a:avLst/>
            <a:gdLst>
              <a:gd name="connsiteX0" fmla="*/ 153924 w 310001"/>
              <a:gd name="connsiteY0" fmla="*/ 310000 h 310003"/>
              <a:gd name="connsiteX1" fmla="*/ 1 w 310001"/>
              <a:gd name="connsiteY1" fmla="*/ 154422 h 310003"/>
              <a:gd name="connsiteX2" fmla="*/ 155414 w 310001"/>
              <a:gd name="connsiteY2" fmla="*/ 3 h 310003"/>
              <a:gd name="connsiteX3" fmla="*/ 309999 w 310001"/>
              <a:gd name="connsiteY3" fmla="*/ 156077 h 310003"/>
              <a:gd name="connsiteX4" fmla="*/ 153924 w 310001"/>
              <a:gd name="connsiteY4" fmla="*/ 310000 h 310003"/>
              <a:gd name="connsiteX5" fmla="*/ 217149 w 310001"/>
              <a:gd name="connsiteY5" fmla="*/ 55283 h 310003"/>
              <a:gd name="connsiteX6" fmla="*/ 60081 w 310001"/>
              <a:gd name="connsiteY6" fmla="*/ 82923 h 310003"/>
              <a:gd name="connsiteX7" fmla="*/ 66205 w 310001"/>
              <a:gd name="connsiteY7" fmla="*/ 229067 h 310003"/>
              <a:gd name="connsiteX8" fmla="*/ 217149 w 310001"/>
              <a:gd name="connsiteY8" fmla="*/ 55283 h 310003"/>
              <a:gd name="connsiteX9" fmla="*/ 92355 w 310001"/>
              <a:gd name="connsiteY9" fmla="*/ 254390 h 310003"/>
              <a:gd name="connsiteX10" fmla="*/ 247437 w 310001"/>
              <a:gd name="connsiteY10" fmla="*/ 229729 h 310003"/>
              <a:gd name="connsiteX11" fmla="*/ 243134 w 310001"/>
              <a:gd name="connsiteY11" fmla="*/ 81102 h 310003"/>
              <a:gd name="connsiteX12" fmla="*/ 92355 w 310001"/>
              <a:gd name="connsiteY12" fmla="*/ 254390 h 3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01" h="310003">
                <a:moveTo>
                  <a:pt x="153924" y="310000"/>
                </a:moveTo>
                <a:cubicBezTo>
                  <a:pt x="67694" y="309504"/>
                  <a:pt x="-330" y="240818"/>
                  <a:pt x="1" y="154422"/>
                </a:cubicBezTo>
                <a:cubicBezTo>
                  <a:pt x="332" y="68358"/>
                  <a:pt x="69515" y="-494"/>
                  <a:pt x="155414" y="3"/>
                </a:cubicBezTo>
                <a:cubicBezTo>
                  <a:pt x="240651" y="499"/>
                  <a:pt x="309502" y="70013"/>
                  <a:pt x="309999" y="156077"/>
                </a:cubicBezTo>
                <a:cubicBezTo>
                  <a:pt x="310495" y="240818"/>
                  <a:pt x="239823" y="310497"/>
                  <a:pt x="153924" y="310000"/>
                </a:cubicBezTo>
                <a:close/>
                <a:moveTo>
                  <a:pt x="217149" y="55283"/>
                </a:moveTo>
                <a:cubicBezTo>
                  <a:pt x="157400" y="22843"/>
                  <a:pt x="96989" y="34760"/>
                  <a:pt x="60081" y="82923"/>
                </a:cubicBezTo>
                <a:cubicBezTo>
                  <a:pt x="25655" y="127941"/>
                  <a:pt x="27145" y="187524"/>
                  <a:pt x="66205" y="229067"/>
                </a:cubicBezTo>
                <a:cubicBezTo>
                  <a:pt x="115857" y="171801"/>
                  <a:pt x="165510" y="114866"/>
                  <a:pt x="217149" y="55283"/>
                </a:cubicBezTo>
                <a:close/>
                <a:moveTo>
                  <a:pt x="92355" y="254390"/>
                </a:moveTo>
                <a:cubicBezTo>
                  <a:pt x="148463" y="287160"/>
                  <a:pt x="210032" y="275906"/>
                  <a:pt x="247437" y="229729"/>
                </a:cubicBezTo>
                <a:cubicBezTo>
                  <a:pt x="283849" y="184876"/>
                  <a:pt x="282856" y="123638"/>
                  <a:pt x="243134" y="81102"/>
                </a:cubicBezTo>
                <a:cubicBezTo>
                  <a:pt x="193481" y="138203"/>
                  <a:pt x="143828" y="195137"/>
                  <a:pt x="92355" y="2543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467556FB-D768-4DA9-9BAD-221EA34579FC}"/>
              </a:ext>
            </a:extLst>
          </p:cNvPr>
          <p:cNvSpPr/>
          <p:nvPr/>
        </p:nvSpPr>
        <p:spPr>
          <a:xfrm>
            <a:off x="3939620" y="4190800"/>
            <a:ext cx="504067" cy="565588"/>
          </a:xfrm>
          <a:custGeom>
            <a:avLst/>
            <a:gdLst>
              <a:gd name="connsiteX0" fmla="*/ 448445 w 504067"/>
              <a:gd name="connsiteY0" fmla="*/ 565423 h 565588"/>
              <a:gd name="connsiteX1" fmla="*/ 437521 w 504067"/>
              <a:gd name="connsiteY1" fmla="*/ 506336 h 565588"/>
              <a:gd name="connsiteX2" fmla="*/ 381910 w 504067"/>
              <a:gd name="connsiteY2" fmla="*/ 149169 h 565588"/>
              <a:gd name="connsiteX3" fmla="*/ 35832 w 504067"/>
              <a:gd name="connsiteY3" fmla="*/ 51188 h 565588"/>
              <a:gd name="connsiteX4" fmla="*/ 82 w 504067"/>
              <a:gd name="connsiteY4" fmla="*/ 42912 h 565588"/>
              <a:gd name="connsiteX5" fmla="*/ 24081 w 504067"/>
              <a:gd name="connsiteY5" fmla="*/ 17424 h 565588"/>
              <a:gd name="connsiteX6" fmla="*/ 425108 w 504067"/>
              <a:gd name="connsiteY6" fmla="*/ 143210 h 565588"/>
              <a:gd name="connsiteX7" fmla="*/ 453410 w 504067"/>
              <a:gd name="connsiteY7" fmla="*/ 560127 h 565588"/>
              <a:gd name="connsiteX8" fmla="*/ 448445 w 504067"/>
              <a:gd name="connsiteY8" fmla="*/ 565589 h 56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67" h="565588">
                <a:moveTo>
                  <a:pt x="448445" y="565423"/>
                </a:moveTo>
                <a:cubicBezTo>
                  <a:pt x="425770" y="547548"/>
                  <a:pt x="427591" y="529673"/>
                  <a:pt x="437521" y="506336"/>
                </a:cubicBezTo>
                <a:cubicBezTo>
                  <a:pt x="493298" y="376247"/>
                  <a:pt x="475423" y="254101"/>
                  <a:pt x="381910" y="149169"/>
                </a:cubicBezTo>
                <a:cubicBezTo>
                  <a:pt x="289225" y="45395"/>
                  <a:pt x="170721" y="14941"/>
                  <a:pt x="35832" y="51188"/>
                </a:cubicBezTo>
                <a:cubicBezTo>
                  <a:pt x="22425" y="54829"/>
                  <a:pt x="4385" y="65256"/>
                  <a:pt x="82" y="42912"/>
                </a:cubicBezTo>
                <a:cubicBezTo>
                  <a:pt x="-1242" y="35961"/>
                  <a:pt x="13819" y="20899"/>
                  <a:pt x="24081" y="17424"/>
                </a:cubicBezTo>
                <a:cubicBezTo>
                  <a:pt x="165590" y="-30077"/>
                  <a:pt x="329941" y="22058"/>
                  <a:pt x="425108" y="143210"/>
                </a:cubicBezTo>
                <a:cubicBezTo>
                  <a:pt x="518620" y="262377"/>
                  <a:pt x="530372" y="434837"/>
                  <a:pt x="453410" y="560127"/>
                </a:cubicBezTo>
                <a:cubicBezTo>
                  <a:pt x="452417" y="561947"/>
                  <a:pt x="450596" y="563271"/>
                  <a:pt x="448445" y="5655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39CE90BD-2EC8-4C7A-B18F-7AA2421A33C6}"/>
              </a:ext>
            </a:extLst>
          </p:cNvPr>
          <p:cNvSpPr/>
          <p:nvPr/>
        </p:nvSpPr>
        <p:spPr>
          <a:xfrm>
            <a:off x="3930102" y="4394090"/>
            <a:ext cx="331348" cy="260348"/>
          </a:xfrm>
          <a:custGeom>
            <a:avLst/>
            <a:gdLst>
              <a:gd name="connsiteX0" fmla="*/ 137207 w 331348"/>
              <a:gd name="connsiteY0" fmla="*/ 216982 h 260348"/>
              <a:gd name="connsiteX1" fmla="*/ 223768 w 331348"/>
              <a:gd name="connsiteY1" fmla="*/ 106753 h 260348"/>
              <a:gd name="connsiteX2" fmla="*/ 300233 w 331348"/>
              <a:gd name="connsiteY2" fmla="*/ 9765 h 260348"/>
              <a:gd name="connsiteX3" fmla="*/ 331348 w 331348"/>
              <a:gd name="connsiteY3" fmla="*/ 0 h 260348"/>
              <a:gd name="connsiteX4" fmla="*/ 327376 w 331348"/>
              <a:gd name="connsiteY4" fmla="*/ 30454 h 260348"/>
              <a:gd name="connsiteX5" fmla="*/ 164019 w 331348"/>
              <a:gd name="connsiteY5" fmla="*/ 244291 h 260348"/>
              <a:gd name="connsiteX6" fmla="*/ 116849 w 331348"/>
              <a:gd name="connsiteY6" fmla="*/ 249587 h 260348"/>
              <a:gd name="connsiteX7" fmla="*/ 9103 w 331348"/>
              <a:gd name="connsiteY7" fmla="*/ 161371 h 260348"/>
              <a:gd name="connsiteX8" fmla="*/ 0 w 331348"/>
              <a:gd name="connsiteY8" fmla="*/ 129759 h 260348"/>
              <a:gd name="connsiteX9" fmla="*/ 30122 w 331348"/>
              <a:gd name="connsiteY9" fmla="*/ 133731 h 260348"/>
              <a:gd name="connsiteX10" fmla="*/ 137041 w 331348"/>
              <a:gd name="connsiteY10" fmla="*/ 216816 h 2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348" h="260348">
                <a:moveTo>
                  <a:pt x="137207" y="216982"/>
                </a:moveTo>
                <a:cubicBezTo>
                  <a:pt x="167991" y="177756"/>
                  <a:pt x="195962" y="142337"/>
                  <a:pt x="223768" y="106753"/>
                </a:cubicBezTo>
                <a:cubicBezTo>
                  <a:pt x="249090" y="74313"/>
                  <a:pt x="273420" y="40881"/>
                  <a:pt x="300233" y="9765"/>
                </a:cubicBezTo>
                <a:cubicBezTo>
                  <a:pt x="306191" y="2814"/>
                  <a:pt x="320756" y="3145"/>
                  <a:pt x="331348" y="0"/>
                </a:cubicBezTo>
                <a:cubicBezTo>
                  <a:pt x="330190" y="10261"/>
                  <a:pt x="332838" y="23337"/>
                  <a:pt x="327376" y="30454"/>
                </a:cubicBezTo>
                <a:cubicBezTo>
                  <a:pt x="273586" y="102284"/>
                  <a:pt x="218140" y="172791"/>
                  <a:pt x="164019" y="244291"/>
                </a:cubicBezTo>
                <a:cubicBezTo>
                  <a:pt x="149123" y="263821"/>
                  <a:pt x="135717" y="265476"/>
                  <a:pt x="116849" y="249587"/>
                </a:cubicBezTo>
                <a:cubicBezTo>
                  <a:pt x="81265" y="219630"/>
                  <a:pt x="44025" y="191990"/>
                  <a:pt x="9103" y="161371"/>
                </a:cubicBezTo>
                <a:cubicBezTo>
                  <a:pt x="2151" y="155247"/>
                  <a:pt x="2814" y="140517"/>
                  <a:pt x="0" y="129759"/>
                </a:cubicBezTo>
                <a:cubicBezTo>
                  <a:pt x="10261" y="130917"/>
                  <a:pt x="22840" y="128600"/>
                  <a:pt x="30122" y="133731"/>
                </a:cubicBezTo>
                <a:cubicBezTo>
                  <a:pt x="65045" y="159054"/>
                  <a:pt x="98478" y="186528"/>
                  <a:pt x="137041" y="2168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D318E256-9128-4AAD-BDFD-C5A3DF16332B}"/>
              </a:ext>
            </a:extLst>
          </p:cNvPr>
          <p:cNvSpPr/>
          <p:nvPr/>
        </p:nvSpPr>
        <p:spPr>
          <a:xfrm>
            <a:off x="1216875" y="4903978"/>
            <a:ext cx="137316" cy="35649"/>
          </a:xfrm>
          <a:custGeom>
            <a:avLst/>
            <a:gdLst>
              <a:gd name="connsiteX0" fmla="*/ 70550 w 137316"/>
              <a:gd name="connsiteY0" fmla="*/ 540 h 35649"/>
              <a:gd name="connsiteX1" fmla="*/ 121030 w 137316"/>
              <a:gd name="connsiteY1" fmla="*/ 1368 h 35649"/>
              <a:gd name="connsiteX2" fmla="*/ 137250 w 137316"/>
              <a:gd name="connsiteY2" fmla="*/ 19077 h 35649"/>
              <a:gd name="connsiteX3" fmla="*/ 122189 w 137316"/>
              <a:gd name="connsiteY3" fmla="*/ 34635 h 35649"/>
              <a:gd name="connsiteX4" fmla="*/ 14773 w 137316"/>
              <a:gd name="connsiteY4" fmla="*/ 34304 h 35649"/>
              <a:gd name="connsiteX5" fmla="*/ 43 w 137316"/>
              <a:gd name="connsiteY5" fmla="*/ 14774 h 35649"/>
              <a:gd name="connsiteX6" fmla="*/ 16760 w 137316"/>
              <a:gd name="connsiteY6" fmla="*/ 1368 h 35649"/>
              <a:gd name="connsiteX7" fmla="*/ 70550 w 137316"/>
              <a:gd name="connsiteY7" fmla="*/ 706 h 3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316" h="35649">
                <a:moveTo>
                  <a:pt x="70550" y="540"/>
                </a:moveTo>
                <a:cubicBezTo>
                  <a:pt x="87432" y="540"/>
                  <a:pt x="104479" y="-1115"/>
                  <a:pt x="121030" y="1368"/>
                </a:cubicBezTo>
                <a:cubicBezTo>
                  <a:pt x="127650" y="2361"/>
                  <a:pt x="135595" y="11961"/>
                  <a:pt x="137250" y="19077"/>
                </a:cubicBezTo>
                <a:cubicBezTo>
                  <a:pt x="138243" y="23050"/>
                  <a:pt x="127816" y="34304"/>
                  <a:pt x="122189" y="34635"/>
                </a:cubicBezTo>
                <a:cubicBezTo>
                  <a:pt x="86439" y="35959"/>
                  <a:pt x="50523" y="36125"/>
                  <a:pt x="14773" y="34304"/>
                </a:cubicBezTo>
                <a:cubicBezTo>
                  <a:pt x="9146" y="33973"/>
                  <a:pt x="1864" y="22222"/>
                  <a:pt x="43" y="14774"/>
                </a:cubicBezTo>
                <a:cubicBezTo>
                  <a:pt x="-784" y="11464"/>
                  <a:pt x="10470" y="2030"/>
                  <a:pt x="16760" y="1368"/>
                </a:cubicBezTo>
                <a:cubicBezTo>
                  <a:pt x="34469" y="-453"/>
                  <a:pt x="52510" y="706"/>
                  <a:pt x="70550" y="7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CE4A538-7B8F-466C-ADAF-9E22F3ED8A07}"/>
              </a:ext>
            </a:extLst>
          </p:cNvPr>
          <p:cNvSpPr/>
          <p:nvPr/>
        </p:nvSpPr>
        <p:spPr>
          <a:xfrm>
            <a:off x="2797692" y="6345526"/>
            <a:ext cx="132076" cy="36829"/>
          </a:xfrm>
          <a:custGeom>
            <a:avLst/>
            <a:gdLst>
              <a:gd name="connsiteX0" fmla="*/ 68355 w 132076"/>
              <a:gd name="connsiteY0" fmla="*/ 573 h 36829"/>
              <a:gd name="connsiteX1" fmla="*/ 112546 w 132076"/>
              <a:gd name="connsiteY1" fmla="*/ 1401 h 36829"/>
              <a:gd name="connsiteX2" fmla="*/ 132076 w 132076"/>
              <a:gd name="connsiteY2" fmla="*/ 16958 h 36829"/>
              <a:gd name="connsiteX3" fmla="*/ 114863 w 132076"/>
              <a:gd name="connsiteY3" fmla="*/ 35164 h 36829"/>
              <a:gd name="connsiteX4" fmla="*/ 20027 w 132076"/>
              <a:gd name="connsiteY4" fmla="*/ 35495 h 36829"/>
              <a:gd name="connsiteX5" fmla="*/ 0 w 132076"/>
              <a:gd name="connsiteY5" fmla="*/ 15965 h 36829"/>
              <a:gd name="connsiteX6" fmla="*/ 21020 w 132076"/>
              <a:gd name="connsiteY6" fmla="*/ 1235 h 36829"/>
              <a:gd name="connsiteX7" fmla="*/ 68521 w 132076"/>
              <a:gd name="connsiteY7" fmla="*/ 573 h 3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76" h="36829">
                <a:moveTo>
                  <a:pt x="68355" y="573"/>
                </a:moveTo>
                <a:cubicBezTo>
                  <a:pt x="83085" y="573"/>
                  <a:pt x="98312" y="-1082"/>
                  <a:pt x="112546" y="1401"/>
                </a:cubicBezTo>
                <a:cubicBezTo>
                  <a:pt x="119663" y="2559"/>
                  <a:pt x="125621" y="11496"/>
                  <a:pt x="132076" y="16958"/>
                </a:cubicBezTo>
                <a:cubicBezTo>
                  <a:pt x="126283" y="23247"/>
                  <a:pt x="120987" y="34833"/>
                  <a:pt x="114863" y="35164"/>
                </a:cubicBezTo>
                <a:cubicBezTo>
                  <a:pt x="83251" y="37150"/>
                  <a:pt x="51473" y="37481"/>
                  <a:pt x="20027" y="35495"/>
                </a:cubicBezTo>
                <a:cubicBezTo>
                  <a:pt x="12910" y="34999"/>
                  <a:pt x="6620" y="22751"/>
                  <a:pt x="0" y="15965"/>
                </a:cubicBezTo>
                <a:cubicBezTo>
                  <a:pt x="6952" y="10834"/>
                  <a:pt x="13406" y="2394"/>
                  <a:pt x="21020" y="1235"/>
                </a:cubicBezTo>
                <a:cubicBezTo>
                  <a:pt x="36578" y="-1082"/>
                  <a:pt x="52632" y="573"/>
                  <a:pt x="68521" y="5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77630062-0139-453B-80EE-10D492A0CBBB}"/>
              </a:ext>
            </a:extLst>
          </p:cNvPr>
          <p:cNvSpPr/>
          <p:nvPr/>
        </p:nvSpPr>
        <p:spPr>
          <a:xfrm>
            <a:off x="4316234" y="4759202"/>
            <a:ext cx="36908" cy="41708"/>
          </a:xfrm>
          <a:custGeom>
            <a:avLst/>
            <a:gdLst>
              <a:gd name="connsiteX0" fmla="*/ 0 w 36908"/>
              <a:gd name="connsiteY0" fmla="*/ 32936 h 41708"/>
              <a:gd name="connsiteX1" fmla="*/ 27475 w 36908"/>
              <a:gd name="connsiteY1" fmla="*/ 0 h 41708"/>
              <a:gd name="connsiteX2" fmla="*/ 36909 w 36908"/>
              <a:gd name="connsiteY2" fmla="*/ 2152 h 41708"/>
              <a:gd name="connsiteX3" fmla="*/ 32605 w 36908"/>
              <a:gd name="connsiteY3" fmla="*/ 31943 h 41708"/>
              <a:gd name="connsiteX4" fmla="*/ 3310 w 36908"/>
              <a:gd name="connsiteY4" fmla="*/ 41708 h 41708"/>
              <a:gd name="connsiteX5" fmla="*/ 0 w 36908"/>
              <a:gd name="connsiteY5" fmla="*/ 33102 h 4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08" h="41708">
                <a:moveTo>
                  <a:pt x="0" y="32936"/>
                </a:moveTo>
                <a:cubicBezTo>
                  <a:pt x="9103" y="22013"/>
                  <a:pt x="18371" y="10924"/>
                  <a:pt x="27475" y="0"/>
                </a:cubicBezTo>
                <a:cubicBezTo>
                  <a:pt x="30619" y="662"/>
                  <a:pt x="33764" y="1490"/>
                  <a:pt x="36909" y="2152"/>
                </a:cubicBezTo>
                <a:cubicBezTo>
                  <a:pt x="35750" y="12413"/>
                  <a:pt x="38067" y="25488"/>
                  <a:pt x="32605" y="31943"/>
                </a:cubicBezTo>
                <a:cubicBezTo>
                  <a:pt x="26813" y="38564"/>
                  <a:pt x="13406" y="38729"/>
                  <a:pt x="3310" y="41708"/>
                </a:cubicBezTo>
                <a:cubicBezTo>
                  <a:pt x="2152" y="38894"/>
                  <a:pt x="1159" y="35915"/>
                  <a:pt x="0" y="331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56FE2005-43CD-41E9-80B5-7A94D266B765}"/>
              </a:ext>
            </a:extLst>
          </p:cNvPr>
          <p:cNvSpPr/>
          <p:nvPr/>
        </p:nvSpPr>
        <p:spPr>
          <a:xfrm>
            <a:off x="901790" y="5863476"/>
            <a:ext cx="166998" cy="114884"/>
          </a:xfrm>
          <a:custGeom>
            <a:avLst/>
            <a:gdLst>
              <a:gd name="connsiteX0" fmla="*/ 74313 w 166998"/>
              <a:gd name="connsiteY0" fmla="*/ 75803 h 114884"/>
              <a:gd name="connsiteX1" fmla="*/ 137538 w 166998"/>
              <a:gd name="connsiteY1" fmla="*/ 7117 h 114884"/>
              <a:gd name="connsiteX2" fmla="*/ 166998 w 166998"/>
              <a:gd name="connsiteY2" fmla="*/ 0 h 114884"/>
              <a:gd name="connsiteX3" fmla="*/ 161205 w 166998"/>
              <a:gd name="connsiteY3" fmla="*/ 31778 h 114884"/>
              <a:gd name="connsiteX4" fmla="*/ 90368 w 166998"/>
              <a:gd name="connsiteY4" fmla="*/ 104105 h 114884"/>
              <a:gd name="connsiteX5" fmla="*/ 50149 w 166998"/>
              <a:gd name="connsiteY5" fmla="*/ 103939 h 114884"/>
              <a:gd name="connsiteX6" fmla="*/ 3807 w 166998"/>
              <a:gd name="connsiteY6" fmla="*/ 56439 h 114884"/>
              <a:gd name="connsiteX7" fmla="*/ 0 w 166998"/>
              <a:gd name="connsiteY7" fmla="*/ 28799 h 114884"/>
              <a:gd name="connsiteX8" fmla="*/ 27805 w 166998"/>
              <a:gd name="connsiteY8" fmla="*/ 32440 h 114884"/>
              <a:gd name="connsiteX9" fmla="*/ 74479 w 166998"/>
              <a:gd name="connsiteY9" fmla="*/ 75969 h 11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998" h="114884">
                <a:moveTo>
                  <a:pt x="74313" y="75803"/>
                </a:moveTo>
                <a:cubicBezTo>
                  <a:pt x="96161" y="51639"/>
                  <a:pt x="115691" y="28137"/>
                  <a:pt x="137538" y="7117"/>
                </a:cubicBezTo>
                <a:cubicBezTo>
                  <a:pt x="143827" y="1159"/>
                  <a:pt x="156902" y="2152"/>
                  <a:pt x="166998" y="0"/>
                </a:cubicBezTo>
                <a:cubicBezTo>
                  <a:pt x="165343" y="10758"/>
                  <a:pt x="167329" y="24826"/>
                  <a:pt x="161205" y="31778"/>
                </a:cubicBezTo>
                <a:cubicBezTo>
                  <a:pt x="139027" y="57101"/>
                  <a:pt x="113870" y="79775"/>
                  <a:pt x="90368" y="104105"/>
                </a:cubicBezTo>
                <a:cubicBezTo>
                  <a:pt x="76465" y="118339"/>
                  <a:pt x="63886" y="118670"/>
                  <a:pt x="50149" y="103939"/>
                </a:cubicBezTo>
                <a:cubicBezTo>
                  <a:pt x="34922" y="87720"/>
                  <a:pt x="17709" y="73486"/>
                  <a:pt x="3807" y="56439"/>
                </a:cubicBezTo>
                <a:cubicBezTo>
                  <a:pt x="-1159" y="50315"/>
                  <a:pt x="1159" y="38232"/>
                  <a:pt x="0" y="28799"/>
                </a:cubicBezTo>
                <a:cubicBezTo>
                  <a:pt x="9434" y="29792"/>
                  <a:pt x="21185" y="27640"/>
                  <a:pt x="27805" y="32440"/>
                </a:cubicBezTo>
                <a:cubicBezTo>
                  <a:pt x="42867" y="43364"/>
                  <a:pt x="55445" y="57763"/>
                  <a:pt x="74479" y="759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C4D41E1A-149E-450B-A5B9-AE2C09BCB056}"/>
              </a:ext>
            </a:extLst>
          </p:cNvPr>
          <p:cNvSpPr/>
          <p:nvPr/>
        </p:nvSpPr>
        <p:spPr>
          <a:xfrm>
            <a:off x="902452" y="6066059"/>
            <a:ext cx="168156" cy="113449"/>
          </a:xfrm>
          <a:custGeom>
            <a:avLst/>
            <a:gdLst>
              <a:gd name="connsiteX0" fmla="*/ 69514 w 168156"/>
              <a:gd name="connsiteY0" fmla="*/ 76796 h 113449"/>
              <a:gd name="connsiteX1" fmla="*/ 133897 w 168156"/>
              <a:gd name="connsiteY1" fmla="*/ 7779 h 113449"/>
              <a:gd name="connsiteX2" fmla="*/ 168157 w 168156"/>
              <a:gd name="connsiteY2" fmla="*/ 0 h 113449"/>
              <a:gd name="connsiteX3" fmla="*/ 158392 w 168156"/>
              <a:gd name="connsiteY3" fmla="*/ 31777 h 113449"/>
              <a:gd name="connsiteX4" fmla="*/ 89871 w 168156"/>
              <a:gd name="connsiteY4" fmla="*/ 101788 h 113449"/>
              <a:gd name="connsiteX5" fmla="*/ 49984 w 168156"/>
              <a:gd name="connsiteY5" fmla="*/ 102946 h 113449"/>
              <a:gd name="connsiteX6" fmla="*/ 6124 w 168156"/>
              <a:gd name="connsiteY6" fmla="*/ 57597 h 113449"/>
              <a:gd name="connsiteX7" fmla="*/ 0 w 168156"/>
              <a:gd name="connsiteY7" fmla="*/ 25323 h 113449"/>
              <a:gd name="connsiteX8" fmla="*/ 29461 w 168156"/>
              <a:gd name="connsiteY8" fmla="*/ 32440 h 113449"/>
              <a:gd name="connsiteX9" fmla="*/ 69348 w 168156"/>
              <a:gd name="connsiteY9" fmla="*/ 76631 h 1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156" h="113449">
                <a:moveTo>
                  <a:pt x="69514" y="76796"/>
                </a:moveTo>
                <a:cubicBezTo>
                  <a:pt x="93678" y="50480"/>
                  <a:pt x="112215" y="27475"/>
                  <a:pt x="133897" y="7779"/>
                </a:cubicBezTo>
                <a:cubicBezTo>
                  <a:pt x="141510" y="993"/>
                  <a:pt x="156571" y="2317"/>
                  <a:pt x="168157" y="0"/>
                </a:cubicBezTo>
                <a:cubicBezTo>
                  <a:pt x="165178" y="10758"/>
                  <a:pt x="165012" y="24164"/>
                  <a:pt x="158392" y="31777"/>
                </a:cubicBezTo>
                <a:cubicBezTo>
                  <a:pt x="136876" y="56273"/>
                  <a:pt x="112380" y="78120"/>
                  <a:pt x="89871" y="101788"/>
                </a:cubicBezTo>
                <a:cubicBezTo>
                  <a:pt x="76299" y="116021"/>
                  <a:pt x="64217" y="118173"/>
                  <a:pt x="49984" y="102946"/>
                </a:cubicBezTo>
                <a:cubicBezTo>
                  <a:pt x="35584" y="87554"/>
                  <a:pt x="18702" y="74313"/>
                  <a:pt x="6124" y="57597"/>
                </a:cubicBezTo>
                <a:cubicBezTo>
                  <a:pt x="166" y="49818"/>
                  <a:pt x="1821" y="36246"/>
                  <a:pt x="0" y="25323"/>
                </a:cubicBezTo>
                <a:cubicBezTo>
                  <a:pt x="9930" y="27475"/>
                  <a:pt x="22509" y="26647"/>
                  <a:pt x="29461" y="32440"/>
                </a:cubicBezTo>
                <a:cubicBezTo>
                  <a:pt x="43032" y="43529"/>
                  <a:pt x="53459" y="58425"/>
                  <a:pt x="69348" y="766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34147C23-6626-4E97-9D87-C653E3B05F07}"/>
              </a:ext>
            </a:extLst>
          </p:cNvPr>
          <p:cNvSpPr/>
          <p:nvPr/>
        </p:nvSpPr>
        <p:spPr>
          <a:xfrm>
            <a:off x="1114965" y="5871771"/>
            <a:ext cx="198113" cy="36532"/>
          </a:xfrm>
          <a:custGeom>
            <a:avLst/>
            <a:gdLst>
              <a:gd name="connsiteX0" fmla="*/ 99471 w 198113"/>
              <a:gd name="connsiteY0" fmla="*/ 35896 h 36532"/>
              <a:gd name="connsiteX1" fmla="*/ 26647 w 198113"/>
              <a:gd name="connsiteY1" fmla="*/ 35068 h 36532"/>
              <a:gd name="connsiteX2" fmla="*/ 0 w 198113"/>
              <a:gd name="connsiteY2" fmla="*/ 19841 h 36532"/>
              <a:gd name="connsiteX3" fmla="*/ 24164 w 198113"/>
              <a:gd name="connsiteY3" fmla="*/ 1304 h 36532"/>
              <a:gd name="connsiteX4" fmla="*/ 173122 w 198113"/>
              <a:gd name="connsiteY4" fmla="*/ 1304 h 36532"/>
              <a:gd name="connsiteX5" fmla="*/ 198114 w 198113"/>
              <a:gd name="connsiteY5" fmla="*/ 19014 h 36532"/>
              <a:gd name="connsiteX6" fmla="*/ 172460 w 198113"/>
              <a:gd name="connsiteY6" fmla="*/ 35233 h 36532"/>
              <a:gd name="connsiteX7" fmla="*/ 99636 w 198113"/>
              <a:gd name="connsiteY7" fmla="*/ 36061 h 3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13" h="36532">
                <a:moveTo>
                  <a:pt x="99471" y="35896"/>
                </a:moveTo>
                <a:cubicBezTo>
                  <a:pt x="75141" y="35896"/>
                  <a:pt x="50811" y="37385"/>
                  <a:pt x="26647" y="35068"/>
                </a:cubicBezTo>
                <a:cubicBezTo>
                  <a:pt x="17378" y="34240"/>
                  <a:pt x="8937" y="25138"/>
                  <a:pt x="0" y="19841"/>
                </a:cubicBezTo>
                <a:cubicBezTo>
                  <a:pt x="7944" y="13386"/>
                  <a:pt x="15889" y="1635"/>
                  <a:pt x="24164" y="1304"/>
                </a:cubicBezTo>
                <a:cubicBezTo>
                  <a:pt x="73817" y="-517"/>
                  <a:pt x="123470" y="-351"/>
                  <a:pt x="173122" y="1304"/>
                </a:cubicBezTo>
                <a:cubicBezTo>
                  <a:pt x="181563" y="1635"/>
                  <a:pt x="189838" y="12724"/>
                  <a:pt x="198114" y="19014"/>
                </a:cubicBezTo>
                <a:cubicBezTo>
                  <a:pt x="189507" y="24641"/>
                  <a:pt x="181398" y="34406"/>
                  <a:pt x="172460" y="35233"/>
                </a:cubicBezTo>
                <a:cubicBezTo>
                  <a:pt x="148296" y="37551"/>
                  <a:pt x="123966" y="36061"/>
                  <a:pt x="99636" y="360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0CDAAB4D-D17D-4569-A579-3DEB3BA21B10}"/>
              </a:ext>
            </a:extLst>
          </p:cNvPr>
          <p:cNvSpPr/>
          <p:nvPr/>
        </p:nvSpPr>
        <p:spPr>
          <a:xfrm>
            <a:off x="1114965" y="6007240"/>
            <a:ext cx="198444" cy="35125"/>
          </a:xfrm>
          <a:custGeom>
            <a:avLst/>
            <a:gdLst>
              <a:gd name="connsiteX0" fmla="*/ 100133 w 198444"/>
              <a:gd name="connsiteY0" fmla="*/ 34654 h 35125"/>
              <a:gd name="connsiteX1" fmla="*/ 24164 w 198444"/>
              <a:gd name="connsiteY1" fmla="*/ 33827 h 35125"/>
              <a:gd name="connsiteX2" fmla="*/ 0 w 198444"/>
              <a:gd name="connsiteY2" fmla="*/ 16117 h 35125"/>
              <a:gd name="connsiteX3" fmla="*/ 23668 w 198444"/>
              <a:gd name="connsiteY3" fmla="*/ 1056 h 35125"/>
              <a:gd name="connsiteX4" fmla="*/ 175605 w 198444"/>
              <a:gd name="connsiteY4" fmla="*/ 1056 h 35125"/>
              <a:gd name="connsiteX5" fmla="*/ 198445 w 198444"/>
              <a:gd name="connsiteY5" fmla="*/ 17442 h 35125"/>
              <a:gd name="connsiteX6" fmla="*/ 175936 w 198444"/>
              <a:gd name="connsiteY6" fmla="*/ 33661 h 35125"/>
              <a:gd name="connsiteX7" fmla="*/ 99967 w 198444"/>
              <a:gd name="connsiteY7" fmla="*/ 34489 h 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44" h="35125">
                <a:moveTo>
                  <a:pt x="100133" y="34654"/>
                </a:moveTo>
                <a:cubicBezTo>
                  <a:pt x="74810" y="34654"/>
                  <a:pt x="49322" y="36144"/>
                  <a:pt x="24164" y="33827"/>
                </a:cubicBezTo>
                <a:cubicBezTo>
                  <a:pt x="15558" y="32999"/>
                  <a:pt x="8110" y="22241"/>
                  <a:pt x="0" y="16117"/>
                </a:cubicBezTo>
                <a:cubicBezTo>
                  <a:pt x="7944" y="10821"/>
                  <a:pt x="15723" y="1387"/>
                  <a:pt x="23668" y="1056"/>
                </a:cubicBezTo>
                <a:cubicBezTo>
                  <a:pt x="74313" y="-268"/>
                  <a:pt x="124959" y="-434"/>
                  <a:pt x="175605" y="1056"/>
                </a:cubicBezTo>
                <a:cubicBezTo>
                  <a:pt x="183384" y="1222"/>
                  <a:pt x="190832" y="11649"/>
                  <a:pt x="198445" y="17442"/>
                </a:cubicBezTo>
                <a:cubicBezTo>
                  <a:pt x="190997" y="23069"/>
                  <a:pt x="183880" y="32999"/>
                  <a:pt x="175936" y="33661"/>
                </a:cubicBezTo>
                <a:cubicBezTo>
                  <a:pt x="150778" y="35813"/>
                  <a:pt x="125290" y="34489"/>
                  <a:pt x="99967" y="344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A777C73B-2504-484D-B9A6-5C534D826477}"/>
              </a:ext>
            </a:extLst>
          </p:cNvPr>
          <p:cNvSpPr/>
          <p:nvPr/>
        </p:nvSpPr>
        <p:spPr>
          <a:xfrm>
            <a:off x="1115296" y="6141592"/>
            <a:ext cx="128600" cy="36439"/>
          </a:xfrm>
          <a:custGeom>
            <a:avLst/>
            <a:gdLst>
              <a:gd name="connsiteX0" fmla="*/ 63059 w 128600"/>
              <a:gd name="connsiteY0" fmla="*/ 35689 h 36439"/>
              <a:gd name="connsiteX1" fmla="*/ 22344 w 128600"/>
              <a:gd name="connsiteY1" fmla="*/ 34861 h 36439"/>
              <a:gd name="connsiteX2" fmla="*/ 0 w 128600"/>
              <a:gd name="connsiteY2" fmla="*/ 18145 h 36439"/>
              <a:gd name="connsiteX3" fmla="*/ 21351 w 128600"/>
              <a:gd name="connsiteY3" fmla="*/ 1428 h 36439"/>
              <a:gd name="connsiteX4" fmla="*/ 109236 w 128600"/>
              <a:gd name="connsiteY4" fmla="*/ 1428 h 36439"/>
              <a:gd name="connsiteX5" fmla="*/ 128600 w 128600"/>
              <a:gd name="connsiteY5" fmla="*/ 16986 h 36439"/>
              <a:gd name="connsiteX6" fmla="*/ 109898 w 128600"/>
              <a:gd name="connsiteY6" fmla="*/ 34199 h 36439"/>
              <a:gd name="connsiteX7" fmla="*/ 62893 w 128600"/>
              <a:gd name="connsiteY7" fmla="*/ 35026 h 36439"/>
              <a:gd name="connsiteX8" fmla="*/ 62893 w 128600"/>
              <a:gd name="connsiteY8" fmla="*/ 35689 h 3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00" h="36439">
                <a:moveTo>
                  <a:pt x="63059" y="35689"/>
                </a:moveTo>
                <a:cubicBezTo>
                  <a:pt x="49487" y="35689"/>
                  <a:pt x="35419" y="37840"/>
                  <a:pt x="22344" y="34861"/>
                </a:cubicBezTo>
                <a:cubicBezTo>
                  <a:pt x="14068" y="33040"/>
                  <a:pt x="7282" y="23937"/>
                  <a:pt x="0" y="18145"/>
                </a:cubicBezTo>
                <a:cubicBezTo>
                  <a:pt x="7117" y="12352"/>
                  <a:pt x="13903" y="1925"/>
                  <a:pt x="21351" y="1428"/>
                </a:cubicBezTo>
                <a:cubicBezTo>
                  <a:pt x="50646" y="-558"/>
                  <a:pt x="80106" y="-393"/>
                  <a:pt x="109236" y="1428"/>
                </a:cubicBezTo>
                <a:cubicBezTo>
                  <a:pt x="116022" y="1759"/>
                  <a:pt x="122145" y="11524"/>
                  <a:pt x="128600" y="16986"/>
                </a:cubicBezTo>
                <a:cubicBezTo>
                  <a:pt x="122476" y="22944"/>
                  <a:pt x="117015" y="33040"/>
                  <a:pt x="109898" y="34199"/>
                </a:cubicBezTo>
                <a:cubicBezTo>
                  <a:pt x="94671" y="36847"/>
                  <a:pt x="78617" y="35026"/>
                  <a:pt x="62893" y="35026"/>
                </a:cubicBezTo>
                <a:cubicBezTo>
                  <a:pt x="62893" y="35192"/>
                  <a:pt x="62893" y="35357"/>
                  <a:pt x="62893" y="356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261AB0A1-AE12-48EE-9C99-81F9A75CF009}"/>
              </a:ext>
            </a:extLst>
          </p:cNvPr>
          <p:cNvSpPr/>
          <p:nvPr/>
        </p:nvSpPr>
        <p:spPr>
          <a:xfrm>
            <a:off x="1018970" y="5555299"/>
            <a:ext cx="142675" cy="144307"/>
          </a:xfrm>
          <a:custGeom>
            <a:avLst/>
            <a:gdLst>
              <a:gd name="connsiteX0" fmla="*/ 97154 w 142675"/>
              <a:gd name="connsiteY0" fmla="*/ 91526 h 144307"/>
              <a:gd name="connsiteX1" fmla="*/ 58259 w 142675"/>
              <a:gd name="connsiteY1" fmla="*/ 142668 h 144307"/>
              <a:gd name="connsiteX2" fmla="*/ 54949 w 142675"/>
              <a:gd name="connsiteY2" fmla="*/ 91858 h 144307"/>
              <a:gd name="connsiteX3" fmla="*/ 2317 w 142675"/>
              <a:gd name="connsiteY3" fmla="*/ 88216 h 144307"/>
              <a:gd name="connsiteX4" fmla="*/ 0 w 142675"/>
              <a:gd name="connsiteY4" fmla="*/ 56108 h 144307"/>
              <a:gd name="connsiteX5" fmla="*/ 54949 w 142675"/>
              <a:gd name="connsiteY5" fmla="*/ 52301 h 144307"/>
              <a:gd name="connsiteX6" fmla="*/ 57763 w 142675"/>
              <a:gd name="connsiteY6" fmla="*/ 0 h 144307"/>
              <a:gd name="connsiteX7" fmla="*/ 89706 w 142675"/>
              <a:gd name="connsiteY7" fmla="*/ 0 h 144307"/>
              <a:gd name="connsiteX8" fmla="*/ 94340 w 142675"/>
              <a:gd name="connsiteY8" fmla="*/ 52301 h 144307"/>
              <a:gd name="connsiteX9" fmla="*/ 141179 w 142675"/>
              <a:gd name="connsiteY9" fmla="*/ 54949 h 144307"/>
              <a:gd name="connsiteX10" fmla="*/ 96988 w 142675"/>
              <a:gd name="connsiteY10" fmla="*/ 91526 h 1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75" h="144307">
                <a:moveTo>
                  <a:pt x="97154" y="91526"/>
                </a:moveTo>
                <a:cubicBezTo>
                  <a:pt x="84078" y="109732"/>
                  <a:pt x="108739" y="153261"/>
                  <a:pt x="58259" y="142668"/>
                </a:cubicBezTo>
                <a:cubicBezTo>
                  <a:pt x="57101" y="125621"/>
                  <a:pt x="56107" y="110063"/>
                  <a:pt x="54949" y="91858"/>
                </a:cubicBezTo>
                <a:cubicBezTo>
                  <a:pt x="37902" y="90699"/>
                  <a:pt x="21516" y="89540"/>
                  <a:pt x="2317" y="88216"/>
                </a:cubicBezTo>
                <a:cubicBezTo>
                  <a:pt x="1655" y="77624"/>
                  <a:pt x="828" y="67859"/>
                  <a:pt x="0" y="56108"/>
                </a:cubicBezTo>
                <a:cubicBezTo>
                  <a:pt x="18868" y="54783"/>
                  <a:pt x="35419" y="53625"/>
                  <a:pt x="54949" y="52301"/>
                </a:cubicBezTo>
                <a:cubicBezTo>
                  <a:pt x="55942" y="35088"/>
                  <a:pt x="56769" y="18703"/>
                  <a:pt x="57763" y="0"/>
                </a:cubicBezTo>
                <a:lnTo>
                  <a:pt x="89706" y="0"/>
                </a:lnTo>
                <a:cubicBezTo>
                  <a:pt x="91195" y="17047"/>
                  <a:pt x="92685" y="33598"/>
                  <a:pt x="94340" y="52301"/>
                </a:cubicBezTo>
                <a:cubicBezTo>
                  <a:pt x="110560" y="53294"/>
                  <a:pt x="126118" y="54122"/>
                  <a:pt x="141179" y="54949"/>
                </a:cubicBezTo>
                <a:cubicBezTo>
                  <a:pt x="147688" y="76680"/>
                  <a:pt x="132958" y="88878"/>
                  <a:pt x="96988" y="91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ADCF0307-4278-4897-8B6C-F56BBDE28DE9}"/>
              </a:ext>
            </a:extLst>
          </p:cNvPr>
          <p:cNvSpPr/>
          <p:nvPr/>
        </p:nvSpPr>
        <p:spPr>
          <a:xfrm>
            <a:off x="4226588" y="5989759"/>
            <a:ext cx="129864" cy="255545"/>
          </a:xfrm>
          <a:custGeom>
            <a:avLst/>
            <a:gdLst>
              <a:gd name="connsiteX0" fmla="*/ 129865 w 129864"/>
              <a:gd name="connsiteY0" fmla="*/ 226747 h 255545"/>
              <a:gd name="connsiteX1" fmla="*/ 109176 w 129864"/>
              <a:gd name="connsiteY1" fmla="*/ 255545 h 255545"/>
              <a:gd name="connsiteX2" fmla="*/ 13677 w 129864"/>
              <a:gd name="connsiteY2" fmla="*/ 187025 h 255545"/>
              <a:gd name="connsiteX3" fmla="*/ 768 w 129864"/>
              <a:gd name="connsiteY3" fmla="*/ 160709 h 255545"/>
              <a:gd name="connsiteX4" fmla="*/ 106 w 129864"/>
              <a:gd name="connsiteY4" fmla="*/ 2979 h 255545"/>
              <a:gd name="connsiteX5" fmla="*/ 36187 w 129864"/>
              <a:gd name="connsiteY5" fmla="*/ 0 h 255545"/>
              <a:gd name="connsiteX6" fmla="*/ 35690 w 129864"/>
              <a:gd name="connsiteY6" fmla="*/ 127608 h 255545"/>
              <a:gd name="connsiteX7" fmla="*/ 62668 w 129864"/>
              <a:gd name="connsiteY7" fmla="*/ 179411 h 255545"/>
              <a:gd name="connsiteX8" fmla="*/ 129699 w 129864"/>
              <a:gd name="connsiteY8" fmla="*/ 226747 h 25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64" h="255545">
                <a:moveTo>
                  <a:pt x="129865" y="226747"/>
                </a:moveTo>
                <a:cubicBezTo>
                  <a:pt x="121755" y="238167"/>
                  <a:pt x="116293" y="245615"/>
                  <a:pt x="109176" y="255545"/>
                </a:cubicBezTo>
                <a:cubicBezTo>
                  <a:pt x="76405" y="232374"/>
                  <a:pt x="44297" y="210693"/>
                  <a:pt x="13677" y="187025"/>
                </a:cubicBezTo>
                <a:cubicBezTo>
                  <a:pt x="6561" y="181563"/>
                  <a:pt x="933" y="169646"/>
                  <a:pt x="768" y="160709"/>
                </a:cubicBezTo>
                <a:cubicBezTo>
                  <a:pt x="-391" y="109070"/>
                  <a:pt x="106" y="57432"/>
                  <a:pt x="106" y="2979"/>
                </a:cubicBezTo>
                <a:cubicBezTo>
                  <a:pt x="11526" y="1986"/>
                  <a:pt x="21456" y="1159"/>
                  <a:pt x="36187" y="0"/>
                </a:cubicBezTo>
                <a:cubicBezTo>
                  <a:pt x="36187" y="44025"/>
                  <a:pt x="37676" y="85899"/>
                  <a:pt x="35690" y="127608"/>
                </a:cubicBezTo>
                <a:cubicBezTo>
                  <a:pt x="34532" y="151606"/>
                  <a:pt x="42145" y="167164"/>
                  <a:pt x="62668" y="179411"/>
                </a:cubicBezTo>
                <a:cubicBezTo>
                  <a:pt x="85177" y="192983"/>
                  <a:pt x="105700" y="209534"/>
                  <a:pt x="129699" y="2267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21BBA64A-6E4B-4A33-8E09-80DAD38D94B3}"/>
              </a:ext>
            </a:extLst>
          </p:cNvPr>
          <p:cNvSpPr/>
          <p:nvPr/>
        </p:nvSpPr>
        <p:spPr>
          <a:xfrm>
            <a:off x="4041489" y="6143682"/>
            <a:ext cx="50645" cy="34636"/>
          </a:xfrm>
          <a:custGeom>
            <a:avLst/>
            <a:gdLst>
              <a:gd name="connsiteX0" fmla="*/ 0 w 50645"/>
              <a:gd name="connsiteY0" fmla="*/ 0 h 34636"/>
              <a:gd name="connsiteX1" fmla="*/ 50646 w 50645"/>
              <a:gd name="connsiteY1" fmla="*/ 0 h 34636"/>
              <a:gd name="connsiteX2" fmla="*/ 40550 w 50645"/>
              <a:gd name="connsiteY2" fmla="*/ 30784 h 34636"/>
              <a:gd name="connsiteX3" fmla="*/ 11254 w 50645"/>
              <a:gd name="connsiteY3" fmla="*/ 31281 h 34636"/>
              <a:gd name="connsiteX4" fmla="*/ 0 w 50645"/>
              <a:gd name="connsiteY4" fmla="*/ 165 h 3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45" h="34636">
                <a:moveTo>
                  <a:pt x="0" y="0"/>
                </a:moveTo>
                <a:lnTo>
                  <a:pt x="50646" y="0"/>
                </a:lnTo>
                <a:cubicBezTo>
                  <a:pt x="47004" y="12413"/>
                  <a:pt x="47004" y="25984"/>
                  <a:pt x="40550" y="30784"/>
                </a:cubicBezTo>
                <a:cubicBezTo>
                  <a:pt x="33764" y="35750"/>
                  <a:pt x="18371" y="35915"/>
                  <a:pt x="11254" y="31281"/>
                </a:cubicBezTo>
                <a:cubicBezTo>
                  <a:pt x="4634" y="26977"/>
                  <a:pt x="4303" y="13406"/>
                  <a:pt x="0" y="1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E51BC58B-E50A-4F12-B33C-983941ABF348}"/>
              </a:ext>
            </a:extLst>
          </p:cNvPr>
          <p:cNvSpPr/>
          <p:nvPr/>
        </p:nvSpPr>
        <p:spPr>
          <a:xfrm>
            <a:off x="4228183" y="6316308"/>
            <a:ext cx="33101" cy="42866"/>
          </a:xfrm>
          <a:custGeom>
            <a:avLst/>
            <a:gdLst>
              <a:gd name="connsiteX0" fmla="*/ 0 w 33101"/>
              <a:gd name="connsiteY0" fmla="*/ 42867 h 42866"/>
              <a:gd name="connsiteX1" fmla="*/ 0 w 33101"/>
              <a:gd name="connsiteY1" fmla="*/ 0 h 42866"/>
              <a:gd name="connsiteX2" fmla="*/ 33102 w 33101"/>
              <a:gd name="connsiteY2" fmla="*/ 0 h 42866"/>
              <a:gd name="connsiteX3" fmla="*/ 33102 w 33101"/>
              <a:gd name="connsiteY3" fmla="*/ 41046 h 42866"/>
              <a:gd name="connsiteX4" fmla="*/ 0 w 33101"/>
              <a:gd name="connsiteY4" fmla="*/ 42867 h 4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1" h="42866">
                <a:moveTo>
                  <a:pt x="0" y="42867"/>
                </a:moveTo>
                <a:lnTo>
                  <a:pt x="0" y="0"/>
                </a:lnTo>
                <a:lnTo>
                  <a:pt x="33102" y="0"/>
                </a:lnTo>
                <a:lnTo>
                  <a:pt x="33102" y="41046"/>
                </a:lnTo>
                <a:cubicBezTo>
                  <a:pt x="22840" y="41708"/>
                  <a:pt x="12910" y="42205"/>
                  <a:pt x="0" y="428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BCBE850E-B241-4F74-AB70-5FC5201D1599}"/>
              </a:ext>
            </a:extLst>
          </p:cNvPr>
          <p:cNvSpPr/>
          <p:nvPr/>
        </p:nvSpPr>
        <p:spPr>
          <a:xfrm>
            <a:off x="4395513" y="6143682"/>
            <a:ext cx="51307" cy="33892"/>
          </a:xfrm>
          <a:custGeom>
            <a:avLst/>
            <a:gdLst>
              <a:gd name="connsiteX0" fmla="*/ 0 w 51307"/>
              <a:gd name="connsiteY0" fmla="*/ 0 h 33892"/>
              <a:gd name="connsiteX1" fmla="*/ 49322 w 51307"/>
              <a:gd name="connsiteY1" fmla="*/ 0 h 33892"/>
              <a:gd name="connsiteX2" fmla="*/ 51308 w 51307"/>
              <a:gd name="connsiteY2" fmla="*/ 32605 h 33892"/>
              <a:gd name="connsiteX3" fmla="*/ 17544 w 51307"/>
              <a:gd name="connsiteY3" fmla="*/ 31612 h 33892"/>
              <a:gd name="connsiteX4" fmla="*/ 165 w 51307"/>
              <a:gd name="connsiteY4" fmla="*/ 165 h 3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7" h="33892">
                <a:moveTo>
                  <a:pt x="0" y="0"/>
                </a:moveTo>
                <a:lnTo>
                  <a:pt x="49322" y="0"/>
                </a:lnTo>
                <a:cubicBezTo>
                  <a:pt x="49818" y="9765"/>
                  <a:pt x="50480" y="18702"/>
                  <a:pt x="51308" y="32605"/>
                </a:cubicBezTo>
                <a:cubicBezTo>
                  <a:pt x="38729" y="32605"/>
                  <a:pt x="26150" y="36081"/>
                  <a:pt x="17544" y="31612"/>
                </a:cubicBezTo>
                <a:cubicBezTo>
                  <a:pt x="10261" y="27805"/>
                  <a:pt x="7779" y="14896"/>
                  <a:pt x="165" y="1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CD8C03EE-B438-48D7-A631-B030B5C83FBF}"/>
              </a:ext>
            </a:extLst>
          </p:cNvPr>
          <p:cNvSpPr/>
          <p:nvPr/>
        </p:nvSpPr>
        <p:spPr>
          <a:xfrm>
            <a:off x="2222504" y="1592243"/>
            <a:ext cx="170684" cy="106321"/>
          </a:xfrm>
          <a:custGeom>
            <a:avLst/>
            <a:gdLst>
              <a:gd name="connsiteX0" fmla="*/ 170685 w 170684"/>
              <a:gd name="connsiteY0" fmla="*/ 96939 h 106321"/>
              <a:gd name="connsiteX1" fmla="*/ 138741 w 170684"/>
              <a:gd name="connsiteY1" fmla="*/ 105545 h 106321"/>
              <a:gd name="connsiteX2" fmla="*/ 7659 w 170684"/>
              <a:gd name="connsiteY2" fmla="*/ 30239 h 106321"/>
              <a:gd name="connsiteX3" fmla="*/ 707 w 170684"/>
              <a:gd name="connsiteY3" fmla="*/ 10047 h 106321"/>
              <a:gd name="connsiteX4" fmla="*/ 23216 w 170684"/>
              <a:gd name="connsiteY4" fmla="*/ 613 h 106321"/>
              <a:gd name="connsiteX5" fmla="*/ 156947 w 170684"/>
              <a:gd name="connsiteY5" fmla="*/ 77574 h 106321"/>
              <a:gd name="connsiteX6" fmla="*/ 170685 w 170684"/>
              <a:gd name="connsiteY6" fmla="*/ 96939 h 10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84" h="106321">
                <a:moveTo>
                  <a:pt x="170685" y="96939"/>
                </a:moveTo>
                <a:cubicBezTo>
                  <a:pt x="157444" y="100745"/>
                  <a:pt x="145031" y="108855"/>
                  <a:pt x="138741" y="105545"/>
                </a:cubicBezTo>
                <a:cubicBezTo>
                  <a:pt x="94220" y="81877"/>
                  <a:pt x="50691" y="56389"/>
                  <a:pt x="7659" y="30239"/>
                </a:cubicBezTo>
                <a:cubicBezTo>
                  <a:pt x="2693" y="27260"/>
                  <a:pt x="-1775" y="12695"/>
                  <a:pt x="707" y="10047"/>
                </a:cubicBezTo>
                <a:cubicBezTo>
                  <a:pt x="5672" y="4419"/>
                  <a:pt x="18417" y="-2035"/>
                  <a:pt x="23216" y="613"/>
                </a:cubicBezTo>
                <a:cubicBezTo>
                  <a:pt x="68400" y="25108"/>
                  <a:pt x="112757" y="51424"/>
                  <a:pt x="156947" y="77574"/>
                </a:cubicBezTo>
                <a:cubicBezTo>
                  <a:pt x="160920" y="79891"/>
                  <a:pt x="162906" y="85684"/>
                  <a:pt x="170685" y="969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14B90A68-87CB-480B-9007-18F373D123BD}"/>
              </a:ext>
            </a:extLst>
          </p:cNvPr>
          <p:cNvSpPr/>
          <p:nvPr/>
        </p:nvSpPr>
        <p:spPr>
          <a:xfrm>
            <a:off x="2747444" y="1381061"/>
            <a:ext cx="166931" cy="106794"/>
          </a:xfrm>
          <a:custGeom>
            <a:avLst/>
            <a:gdLst>
              <a:gd name="connsiteX0" fmla="*/ 166931 w 166931"/>
              <a:gd name="connsiteY0" fmla="*/ 95608 h 106794"/>
              <a:gd name="connsiteX1" fmla="*/ 141443 w 166931"/>
              <a:gd name="connsiteY1" fmla="*/ 106366 h 106794"/>
              <a:gd name="connsiteX2" fmla="*/ 4732 w 166931"/>
              <a:gd name="connsiteY2" fmla="*/ 28577 h 106794"/>
              <a:gd name="connsiteX3" fmla="*/ 1422 w 166931"/>
              <a:gd name="connsiteY3" fmla="*/ 6895 h 106794"/>
              <a:gd name="connsiteX4" fmla="*/ 22607 w 166931"/>
              <a:gd name="connsiteY4" fmla="*/ 937 h 106794"/>
              <a:gd name="connsiteX5" fmla="*/ 156338 w 166931"/>
              <a:gd name="connsiteY5" fmla="*/ 77899 h 106794"/>
              <a:gd name="connsiteX6" fmla="*/ 166931 w 166931"/>
              <a:gd name="connsiteY6" fmla="*/ 95608 h 10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31" h="106794">
                <a:moveTo>
                  <a:pt x="166931" y="95608"/>
                </a:moveTo>
                <a:cubicBezTo>
                  <a:pt x="157166" y="99911"/>
                  <a:pt x="146242" y="108849"/>
                  <a:pt x="141443" y="106366"/>
                </a:cubicBezTo>
                <a:cubicBezTo>
                  <a:pt x="95100" y="81705"/>
                  <a:pt x="49585" y="55720"/>
                  <a:pt x="4732" y="28577"/>
                </a:cubicBezTo>
                <a:cubicBezTo>
                  <a:pt x="429" y="25929"/>
                  <a:pt x="-1557" y="11695"/>
                  <a:pt x="1422" y="6895"/>
                </a:cubicBezTo>
                <a:cubicBezTo>
                  <a:pt x="4567" y="2096"/>
                  <a:pt x="17642" y="-1877"/>
                  <a:pt x="22607" y="937"/>
                </a:cubicBezTo>
                <a:cubicBezTo>
                  <a:pt x="67626" y="25598"/>
                  <a:pt x="111982" y="51748"/>
                  <a:pt x="156338" y="77899"/>
                </a:cubicBezTo>
                <a:cubicBezTo>
                  <a:pt x="160145" y="80216"/>
                  <a:pt x="161469" y="86339"/>
                  <a:pt x="166931" y="956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FC040E85-D69E-41EA-867B-7F560CDF0A4D}"/>
              </a:ext>
            </a:extLst>
          </p:cNvPr>
          <p:cNvSpPr/>
          <p:nvPr/>
        </p:nvSpPr>
        <p:spPr>
          <a:xfrm>
            <a:off x="5353181" y="2731658"/>
            <a:ext cx="299303" cy="415198"/>
          </a:xfrm>
          <a:custGeom>
            <a:avLst/>
            <a:gdLst>
              <a:gd name="connsiteX0" fmla="*/ 203375 w 299303"/>
              <a:gd name="connsiteY0" fmla="*/ 317674 h 415198"/>
              <a:gd name="connsiteX1" fmla="*/ 145944 w 299303"/>
              <a:gd name="connsiteY1" fmla="*/ 390663 h 415198"/>
              <a:gd name="connsiteX2" fmla="*/ 106718 w 299303"/>
              <a:gd name="connsiteY2" fmla="*/ 409862 h 415198"/>
              <a:gd name="connsiteX3" fmla="*/ 118469 w 299303"/>
              <a:gd name="connsiteY3" fmla="*/ 367823 h 415198"/>
              <a:gd name="connsiteX4" fmla="*/ 167294 w 299303"/>
              <a:gd name="connsiteY4" fmla="*/ 305261 h 415198"/>
              <a:gd name="connsiteX5" fmla="*/ 168618 w 299303"/>
              <a:gd name="connsiteY5" fmla="*/ 269677 h 415198"/>
              <a:gd name="connsiteX6" fmla="*/ 73947 w 299303"/>
              <a:gd name="connsiteY6" fmla="*/ 146373 h 415198"/>
              <a:gd name="connsiteX7" fmla="*/ 45149 w 299303"/>
              <a:gd name="connsiteY7" fmla="*/ 132635 h 415198"/>
              <a:gd name="connsiteX8" fmla="*/ 35715 w 299303"/>
              <a:gd name="connsiteY8" fmla="*/ 159779 h 415198"/>
              <a:gd name="connsiteX9" fmla="*/ 34225 w 299303"/>
              <a:gd name="connsiteY9" fmla="*/ 235913 h 415198"/>
              <a:gd name="connsiteX10" fmla="*/ 17178 w 299303"/>
              <a:gd name="connsiteY10" fmla="*/ 257263 h 415198"/>
              <a:gd name="connsiteX11" fmla="*/ 461 w 299303"/>
              <a:gd name="connsiteY11" fmla="*/ 237733 h 415198"/>
              <a:gd name="connsiteX12" fmla="*/ 1951 w 299303"/>
              <a:gd name="connsiteY12" fmla="*/ 18931 h 415198"/>
              <a:gd name="connsiteX13" fmla="*/ 25619 w 299303"/>
              <a:gd name="connsiteY13" fmla="*/ 1387 h 415198"/>
              <a:gd name="connsiteX14" fmla="*/ 120786 w 299303"/>
              <a:gd name="connsiteY14" fmla="*/ 725 h 415198"/>
              <a:gd name="connsiteX15" fmla="*/ 185997 w 299303"/>
              <a:gd name="connsiteY15" fmla="*/ 52695 h 415198"/>
              <a:gd name="connsiteX16" fmla="*/ 135020 w 299303"/>
              <a:gd name="connsiteY16" fmla="*/ 128332 h 415198"/>
              <a:gd name="connsiteX17" fmla="*/ 111021 w 299303"/>
              <a:gd name="connsiteY17" fmla="*/ 134291 h 415198"/>
              <a:gd name="connsiteX18" fmla="*/ 203872 w 299303"/>
              <a:gd name="connsiteY18" fmla="*/ 257594 h 415198"/>
              <a:gd name="connsiteX19" fmla="*/ 262627 w 299303"/>
              <a:gd name="connsiteY19" fmla="*/ 184605 h 415198"/>
              <a:gd name="connsiteX20" fmla="*/ 298211 w 299303"/>
              <a:gd name="connsiteY20" fmla="*/ 168716 h 415198"/>
              <a:gd name="connsiteX21" fmla="*/ 291260 w 299303"/>
              <a:gd name="connsiteY21" fmla="*/ 204301 h 415198"/>
              <a:gd name="connsiteX22" fmla="*/ 260641 w 299303"/>
              <a:gd name="connsiteY22" fmla="*/ 244685 h 415198"/>
              <a:gd name="connsiteX23" fmla="*/ 260145 w 299303"/>
              <a:gd name="connsiteY23" fmla="*/ 332901 h 415198"/>
              <a:gd name="connsiteX24" fmla="*/ 297550 w 299303"/>
              <a:gd name="connsiteY24" fmla="*/ 384043 h 415198"/>
              <a:gd name="connsiteX25" fmla="*/ 297218 w 299303"/>
              <a:gd name="connsiteY25" fmla="*/ 411683 h 415198"/>
              <a:gd name="connsiteX26" fmla="*/ 270075 w 299303"/>
              <a:gd name="connsiteY26" fmla="*/ 403739 h 415198"/>
              <a:gd name="connsiteX27" fmla="*/ 203375 w 299303"/>
              <a:gd name="connsiteY27" fmla="*/ 317674 h 415198"/>
              <a:gd name="connsiteX28" fmla="*/ 82719 w 299303"/>
              <a:gd name="connsiteY28" fmla="*/ 96389 h 415198"/>
              <a:gd name="connsiteX29" fmla="*/ 126413 w 299303"/>
              <a:gd name="connsiteY29" fmla="*/ 92251 h 415198"/>
              <a:gd name="connsiteX30" fmla="*/ 147930 w 299303"/>
              <a:gd name="connsiteY30" fmla="*/ 60970 h 415198"/>
              <a:gd name="connsiteX31" fmla="*/ 122772 w 299303"/>
              <a:gd name="connsiteY31" fmla="*/ 37633 h 415198"/>
              <a:gd name="connsiteX32" fmla="*/ 69644 w 299303"/>
              <a:gd name="connsiteY32" fmla="*/ 35316 h 415198"/>
              <a:gd name="connsiteX33" fmla="*/ 34887 w 299303"/>
              <a:gd name="connsiteY33" fmla="*/ 70735 h 415198"/>
              <a:gd name="connsiteX34" fmla="*/ 82719 w 299303"/>
              <a:gd name="connsiteY34" fmla="*/ 96389 h 4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9303" h="415198">
                <a:moveTo>
                  <a:pt x="203375" y="317674"/>
                </a:moveTo>
                <a:cubicBezTo>
                  <a:pt x="182521" y="344321"/>
                  <a:pt x="164646" y="367658"/>
                  <a:pt x="145944" y="390663"/>
                </a:cubicBezTo>
                <a:cubicBezTo>
                  <a:pt x="135847" y="403242"/>
                  <a:pt x="125917" y="425420"/>
                  <a:pt x="106718" y="409862"/>
                </a:cubicBezTo>
                <a:cubicBezTo>
                  <a:pt x="86857" y="393643"/>
                  <a:pt x="109862" y="380071"/>
                  <a:pt x="118469" y="367823"/>
                </a:cubicBezTo>
                <a:cubicBezTo>
                  <a:pt x="133531" y="346142"/>
                  <a:pt x="150247" y="325453"/>
                  <a:pt x="167294" y="305261"/>
                </a:cubicBezTo>
                <a:cubicBezTo>
                  <a:pt x="177721" y="293013"/>
                  <a:pt x="179542" y="283414"/>
                  <a:pt x="168618" y="269677"/>
                </a:cubicBezTo>
                <a:cubicBezTo>
                  <a:pt x="136344" y="229127"/>
                  <a:pt x="106387" y="186757"/>
                  <a:pt x="73947" y="146373"/>
                </a:cubicBezTo>
                <a:cubicBezTo>
                  <a:pt x="67989" y="138925"/>
                  <a:pt x="54914" y="137104"/>
                  <a:pt x="45149" y="132635"/>
                </a:cubicBezTo>
                <a:cubicBezTo>
                  <a:pt x="41839" y="141738"/>
                  <a:pt x="36211" y="150676"/>
                  <a:pt x="35715" y="159779"/>
                </a:cubicBezTo>
                <a:cubicBezTo>
                  <a:pt x="34390" y="185102"/>
                  <a:pt x="36377" y="210590"/>
                  <a:pt x="34225" y="235913"/>
                </a:cubicBezTo>
                <a:cubicBezTo>
                  <a:pt x="33563" y="243526"/>
                  <a:pt x="23136" y="250147"/>
                  <a:pt x="17178" y="257263"/>
                </a:cubicBezTo>
                <a:cubicBezTo>
                  <a:pt x="11385" y="250809"/>
                  <a:pt x="461" y="244188"/>
                  <a:pt x="461" y="237733"/>
                </a:cubicBezTo>
                <a:cubicBezTo>
                  <a:pt x="-366" y="164744"/>
                  <a:pt x="-201" y="91755"/>
                  <a:pt x="1951" y="18931"/>
                </a:cubicBezTo>
                <a:cubicBezTo>
                  <a:pt x="2117" y="12642"/>
                  <a:pt x="17012" y="2049"/>
                  <a:pt x="25619" y="1387"/>
                </a:cubicBezTo>
                <a:cubicBezTo>
                  <a:pt x="57231" y="-765"/>
                  <a:pt x="89009" y="63"/>
                  <a:pt x="120786" y="725"/>
                </a:cubicBezTo>
                <a:cubicBezTo>
                  <a:pt x="157695" y="1552"/>
                  <a:pt x="181859" y="21414"/>
                  <a:pt x="185997" y="52695"/>
                </a:cubicBezTo>
                <a:cubicBezTo>
                  <a:pt x="191127" y="91093"/>
                  <a:pt x="173253" y="117574"/>
                  <a:pt x="135020" y="128332"/>
                </a:cubicBezTo>
                <a:cubicBezTo>
                  <a:pt x="129061" y="129987"/>
                  <a:pt x="122938" y="131311"/>
                  <a:pt x="111021" y="134291"/>
                </a:cubicBezTo>
                <a:cubicBezTo>
                  <a:pt x="142468" y="175999"/>
                  <a:pt x="171763" y="215059"/>
                  <a:pt x="203872" y="257594"/>
                </a:cubicBezTo>
                <a:cubicBezTo>
                  <a:pt x="224395" y="231610"/>
                  <a:pt x="241939" y="206618"/>
                  <a:pt x="262627" y="184605"/>
                </a:cubicBezTo>
                <a:cubicBezTo>
                  <a:pt x="270903" y="175833"/>
                  <a:pt x="286130" y="173847"/>
                  <a:pt x="298211" y="168716"/>
                </a:cubicBezTo>
                <a:cubicBezTo>
                  <a:pt x="296060" y="180633"/>
                  <a:pt x="296722" y="194205"/>
                  <a:pt x="291260" y="204301"/>
                </a:cubicBezTo>
                <a:cubicBezTo>
                  <a:pt x="283316" y="219031"/>
                  <a:pt x="271068" y="231444"/>
                  <a:pt x="260641" y="244685"/>
                </a:cubicBezTo>
                <a:cubicBezTo>
                  <a:pt x="237801" y="273483"/>
                  <a:pt x="237635" y="302894"/>
                  <a:pt x="260145" y="332901"/>
                </a:cubicBezTo>
                <a:cubicBezTo>
                  <a:pt x="272889" y="349783"/>
                  <a:pt x="286957" y="366003"/>
                  <a:pt x="297550" y="384043"/>
                </a:cubicBezTo>
                <a:cubicBezTo>
                  <a:pt x="301522" y="390829"/>
                  <a:pt x="297550" y="402249"/>
                  <a:pt x="297218" y="411683"/>
                </a:cubicBezTo>
                <a:cubicBezTo>
                  <a:pt x="287950" y="409200"/>
                  <a:pt x="275206" y="409697"/>
                  <a:pt x="270075" y="403739"/>
                </a:cubicBezTo>
                <a:cubicBezTo>
                  <a:pt x="247566" y="377257"/>
                  <a:pt x="227209" y="348955"/>
                  <a:pt x="203375" y="317674"/>
                </a:cubicBezTo>
                <a:close/>
                <a:moveTo>
                  <a:pt x="82719" y="96389"/>
                </a:moveTo>
                <a:cubicBezTo>
                  <a:pt x="97946" y="95396"/>
                  <a:pt x="114331" y="98210"/>
                  <a:pt x="126413" y="92251"/>
                </a:cubicBezTo>
                <a:cubicBezTo>
                  <a:pt x="136840" y="87120"/>
                  <a:pt x="147433" y="72059"/>
                  <a:pt x="147930" y="60970"/>
                </a:cubicBezTo>
                <a:cubicBezTo>
                  <a:pt x="148426" y="53357"/>
                  <a:pt x="133034" y="40116"/>
                  <a:pt x="122772" y="37633"/>
                </a:cubicBezTo>
                <a:cubicBezTo>
                  <a:pt x="105890" y="33496"/>
                  <a:pt x="87188" y="37468"/>
                  <a:pt x="69644" y="35316"/>
                </a:cubicBezTo>
                <a:cubicBezTo>
                  <a:pt x="41176" y="31841"/>
                  <a:pt x="33729" y="43592"/>
                  <a:pt x="34887" y="70735"/>
                </a:cubicBezTo>
                <a:cubicBezTo>
                  <a:pt x="36377" y="111285"/>
                  <a:pt x="66168" y="89438"/>
                  <a:pt x="82719" y="963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3BCED397-1A0E-4F67-8EE2-AC72C7092E1D}"/>
              </a:ext>
            </a:extLst>
          </p:cNvPr>
          <p:cNvSpPr/>
          <p:nvPr/>
        </p:nvSpPr>
        <p:spPr>
          <a:xfrm>
            <a:off x="5465313" y="6179929"/>
            <a:ext cx="146367" cy="145657"/>
          </a:xfrm>
          <a:custGeom>
            <a:avLst/>
            <a:gdLst>
              <a:gd name="connsiteX0" fmla="*/ 146358 w 146367"/>
              <a:gd name="connsiteY0" fmla="*/ 71499 h 145657"/>
              <a:gd name="connsiteX1" fmla="*/ 75520 w 146367"/>
              <a:gd name="connsiteY1" fmla="*/ 145647 h 145657"/>
              <a:gd name="connsiteX2" fmla="*/ 48 w 146367"/>
              <a:gd name="connsiteY2" fmla="*/ 75141 h 145657"/>
              <a:gd name="connsiteX3" fmla="*/ 73203 w 146367"/>
              <a:gd name="connsiteY3" fmla="*/ 0 h 145657"/>
              <a:gd name="connsiteX4" fmla="*/ 146192 w 146367"/>
              <a:gd name="connsiteY4" fmla="*/ 71499 h 145657"/>
              <a:gd name="connsiteX5" fmla="*/ 65093 w 146367"/>
              <a:gd name="connsiteY5" fmla="*/ 114366 h 145657"/>
              <a:gd name="connsiteX6" fmla="*/ 79823 w 146367"/>
              <a:gd name="connsiteY6" fmla="*/ 114863 h 145657"/>
              <a:gd name="connsiteX7" fmla="*/ 109449 w 146367"/>
              <a:gd name="connsiteY7" fmla="*/ 74313 h 145657"/>
              <a:gd name="connsiteX8" fmla="*/ 76679 w 146367"/>
              <a:gd name="connsiteY8" fmla="*/ 36412 h 145657"/>
              <a:gd name="connsiteX9" fmla="*/ 37950 w 146367"/>
              <a:gd name="connsiteY9" fmla="*/ 71831 h 145657"/>
              <a:gd name="connsiteX10" fmla="*/ 65093 w 146367"/>
              <a:gd name="connsiteY10" fmla="*/ 114366 h 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67" h="145657">
                <a:moveTo>
                  <a:pt x="146358" y="71499"/>
                </a:moveTo>
                <a:cubicBezTo>
                  <a:pt x="147020" y="111884"/>
                  <a:pt x="115408" y="144985"/>
                  <a:pt x="75520" y="145647"/>
                </a:cubicBezTo>
                <a:cubicBezTo>
                  <a:pt x="36129" y="146310"/>
                  <a:pt x="1538" y="114035"/>
                  <a:pt x="48" y="75141"/>
                </a:cubicBezTo>
                <a:cubicBezTo>
                  <a:pt x="-1441" y="34260"/>
                  <a:pt x="31826" y="0"/>
                  <a:pt x="73203" y="0"/>
                </a:cubicBezTo>
                <a:cubicBezTo>
                  <a:pt x="114249" y="0"/>
                  <a:pt x="145696" y="30619"/>
                  <a:pt x="146192" y="71499"/>
                </a:cubicBezTo>
                <a:close/>
                <a:moveTo>
                  <a:pt x="65093" y="114366"/>
                </a:moveTo>
                <a:cubicBezTo>
                  <a:pt x="70059" y="114532"/>
                  <a:pt x="74858" y="114697"/>
                  <a:pt x="79823" y="114863"/>
                </a:cubicBezTo>
                <a:cubicBezTo>
                  <a:pt x="90085" y="101456"/>
                  <a:pt x="106305" y="89209"/>
                  <a:pt x="109449" y="74313"/>
                </a:cubicBezTo>
                <a:cubicBezTo>
                  <a:pt x="113753" y="53625"/>
                  <a:pt x="99519" y="37736"/>
                  <a:pt x="76679" y="36412"/>
                </a:cubicBezTo>
                <a:cubicBezTo>
                  <a:pt x="52680" y="34922"/>
                  <a:pt x="35467" y="49156"/>
                  <a:pt x="37950" y="71831"/>
                </a:cubicBezTo>
                <a:cubicBezTo>
                  <a:pt x="39604" y="86726"/>
                  <a:pt x="55659" y="100133"/>
                  <a:pt x="65093" y="1143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9" name="Forma libre: forma 158">
            <a:extLst>
              <a:ext uri="{FF2B5EF4-FFF2-40B4-BE49-F238E27FC236}">
                <a16:creationId xmlns:a16="http://schemas.microsoft.com/office/drawing/2014/main" id="{758A879F-C341-488A-88CC-B25985F4BA4F}"/>
              </a:ext>
            </a:extLst>
          </p:cNvPr>
          <p:cNvSpPr/>
          <p:nvPr/>
        </p:nvSpPr>
        <p:spPr>
          <a:xfrm>
            <a:off x="5449629" y="5958808"/>
            <a:ext cx="95846" cy="96170"/>
          </a:xfrm>
          <a:custGeom>
            <a:avLst/>
            <a:gdLst>
              <a:gd name="connsiteX0" fmla="*/ 47013 w 95846"/>
              <a:gd name="connsiteY0" fmla="*/ 1 h 96170"/>
              <a:gd name="connsiteX1" fmla="*/ 95838 w 95846"/>
              <a:gd name="connsiteY1" fmla="*/ 47502 h 96170"/>
              <a:gd name="connsiteX2" fmla="*/ 48503 w 95846"/>
              <a:gd name="connsiteY2" fmla="*/ 96161 h 96170"/>
              <a:gd name="connsiteX3" fmla="*/ 9 w 95846"/>
              <a:gd name="connsiteY3" fmla="*/ 48991 h 96170"/>
              <a:gd name="connsiteX4" fmla="*/ 47013 w 95846"/>
              <a:gd name="connsiteY4" fmla="*/ 1 h 9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46" h="96170">
                <a:moveTo>
                  <a:pt x="47013" y="1"/>
                </a:moveTo>
                <a:cubicBezTo>
                  <a:pt x="73494" y="-165"/>
                  <a:pt x="95342" y="21020"/>
                  <a:pt x="95838" y="47502"/>
                </a:cubicBezTo>
                <a:cubicBezTo>
                  <a:pt x="96335" y="74149"/>
                  <a:pt x="75315" y="95665"/>
                  <a:pt x="48503" y="96161"/>
                </a:cubicBezTo>
                <a:cubicBezTo>
                  <a:pt x="21194" y="96658"/>
                  <a:pt x="505" y="76466"/>
                  <a:pt x="9" y="48991"/>
                </a:cubicBezTo>
                <a:cubicBezTo>
                  <a:pt x="-488" y="22179"/>
                  <a:pt x="20697" y="167"/>
                  <a:pt x="47013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B0F9A903-E6F4-457C-967B-E39F75626185}"/>
              </a:ext>
            </a:extLst>
          </p:cNvPr>
          <p:cNvSpPr/>
          <p:nvPr/>
        </p:nvSpPr>
        <p:spPr>
          <a:xfrm>
            <a:off x="5540300" y="6060716"/>
            <a:ext cx="95699" cy="95594"/>
          </a:xfrm>
          <a:custGeom>
            <a:avLst/>
            <a:gdLst>
              <a:gd name="connsiteX0" fmla="*/ 95700 w 95699"/>
              <a:gd name="connsiteY0" fmla="*/ 49864 h 95594"/>
              <a:gd name="connsiteX1" fmla="*/ 46213 w 95699"/>
              <a:gd name="connsiteY1" fmla="*/ 95544 h 95594"/>
              <a:gd name="connsiteX2" fmla="*/ 36 w 95699"/>
              <a:gd name="connsiteY2" fmla="*/ 46057 h 95594"/>
              <a:gd name="connsiteX3" fmla="*/ 49854 w 95699"/>
              <a:gd name="connsiteY3" fmla="*/ 46 h 95594"/>
              <a:gd name="connsiteX4" fmla="*/ 95534 w 95699"/>
              <a:gd name="connsiteY4" fmla="*/ 50029 h 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99" h="95594">
                <a:moveTo>
                  <a:pt x="95700" y="49864"/>
                </a:moveTo>
                <a:cubicBezTo>
                  <a:pt x="94873" y="77670"/>
                  <a:pt x="74349" y="96703"/>
                  <a:pt x="46213" y="95544"/>
                </a:cubicBezTo>
                <a:cubicBezTo>
                  <a:pt x="18738" y="94386"/>
                  <a:pt x="-957" y="73201"/>
                  <a:pt x="36" y="46057"/>
                </a:cubicBezTo>
                <a:cubicBezTo>
                  <a:pt x="1029" y="19742"/>
                  <a:pt x="23704" y="-1113"/>
                  <a:pt x="49854" y="46"/>
                </a:cubicBezTo>
                <a:cubicBezTo>
                  <a:pt x="77329" y="1370"/>
                  <a:pt x="96362" y="22058"/>
                  <a:pt x="95534" y="500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F9C76906-CFD8-4C17-823D-219F9539A5DF}"/>
              </a:ext>
            </a:extLst>
          </p:cNvPr>
          <p:cNvSpPr/>
          <p:nvPr/>
        </p:nvSpPr>
        <p:spPr>
          <a:xfrm>
            <a:off x="2814127" y="3000751"/>
            <a:ext cx="97931" cy="133321"/>
          </a:xfrm>
          <a:custGeom>
            <a:avLst/>
            <a:gdLst>
              <a:gd name="connsiteX0" fmla="*/ 90649 w 97931"/>
              <a:gd name="connsiteY0" fmla="*/ 15810 h 133321"/>
              <a:gd name="connsiteX1" fmla="*/ 84690 w 97931"/>
              <a:gd name="connsiteY1" fmla="*/ 30044 h 133321"/>
              <a:gd name="connsiteX2" fmla="*/ 29907 w 97931"/>
              <a:gd name="connsiteY2" fmla="*/ 121901 h 133321"/>
              <a:gd name="connsiteX3" fmla="*/ 4750 w 97931"/>
              <a:gd name="connsiteY3" fmla="*/ 133321 h 133321"/>
              <a:gd name="connsiteX4" fmla="*/ 1274 w 97931"/>
              <a:gd name="connsiteY4" fmla="*/ 104026 h 133321"/>
              <a:gd name="connsiteX5" fmla="*/ 55065 w 97931"/>
              <a:gd name="connsiteY5" fmla="*/ 11672 h 133321"/>
              <a:gd name="connsiteX6" fmla="*/ 77739 w 97931"/>
              <a:gd name="connsiteY6" fmla="*/ 87 h 133321"/>
              <a:gd name="connsiteX7" fmla="*/ 97931 w 97931"/>
              <a:gd name="connsiteY7" fmla="*/ 7204 h 133321"/>
              <a:gd name="connsiteX8" fmla="*/ 90649 w 97931"/>
              <a:gd name="connsiteY8" fmla="*/ 15976 h 1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1" h="133321">
                <a:moveTo>
                  <a:pt x="90649" y="15810"/>
                </a:moveTo>
                <a:cubicBezTo>
                  <a:pt x="88663" y="20610"/>
                  <a:pt x="87173" y="25575"/>
                  <a:pt x="84690" y="30044"/>
                </a:cubicBezTo>
                <a:cubicBezTo>
                  <a:pt x="66816" y="60829"/>
                  <a:pt x="49437" y="92110"/>
                  <a:pt x="29907" y="121901"/>
                </a:cubicBezTo>
                <a:cubicBezTo>
                  <a:pt x="25604" y="128356"/>
                  <a:pt x="13356" y="129680"/>
                  <a:pt x="4750" y="133321"/>
                </a:cubicBezTo>
                <a:cubicBezTo>
                  <a:pt x="3260" y="123391"/>
                  <a:pt x="-2532" y="111309"/>
                  <a:pt x="1274" y="104026"/>
                </a:cubicBezTo>
                <a:cubicBezTo>
                  <a:pt x="17494" y="72414"/>
                  <a:pt x="35865" y="41629"/>
                  <a:pt x="55065" y="11672"/>
                </a:cubicBezTo>
                <a:cubicBezTo>
                  <a:pt x="59202" y="5383"/>
                  <a:pt x="69629" y="1245"/>
                  <a:pt x="77739" y="87"/>
                </a:cubicBezTo>
                <a:cubicBezTo>
                  <a:pt x="84029" y="-741"/>
                  <a:pt x="91145" y="4556"/>
                  <a:pt x="97931" y="7204"/>
                </a:cubicBezTo>
                <a:cubicBezTo>
                  <a:pt x="95449" y="10183"/>
                  <a:pt x="92966" y="12997"/>
                  <a:pt x="90649" y="159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F8A8A47F-6AF6-482A-A4BC-7BDEBC485E61}"/>
              </a:ext>
            </a:extLst>
          </p:cNvPr>
          <p:cNvSpPr/>
          <p:nvPr/>
        </p:nvSpPr>
        <p:spPr>
          <a:xfrm>
            <a:off x="2678745" y="2699116"/>
            <a:ext cx="148903" cy="56839"/>
          </a:xfrm>
          <a:custGeom>
            <a:avLst/>
            <a:gdLst>
              <a:gd name="connsiteX0" fmla="*/ 17490 w 148903"/>
              <a:gd name="connsiteY0" fmla="*/ 0 h 56839"/>
              <a:gd name="connsiteX1" fmla="*/ 133512 w 148903"/>
              <a:gd name="connsiteY1" fmla="*/ 23337 h 56839"/>
              <a:gd name="connsiteX2" fmla="*/ 148904 w 148903"/>
              <a:gd name="connsiteY2" fmla="*/ 43198 h 56839"/>
              <a:gd name="connsiteX3" fmla="*/ 127719 w 148903"/>
              <a:gd name="connsiteY3" fmla="*/ 56769 h 56839"/>
              <a:gd name="connsiteX4" fmla="*/ 13021 w 148903"/>
              <a:gd name="connsiteY4" fmla="*/ 34260 h 56839"/>
              <a:gd name="connsiteX5" fmla="*/ 112 w 148903"/>
              <a:gd name="connsiteY5" fmla="*/ 14068 h 56839"/>
              <a:gd name="connsiteX6" fmla="*/ 17490 w 148903"/>
              <a:gd name="connsiteY6" fmla="*/ 0 h 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903" h="56839">
                <a:moveTo>
                  <a:pt x="17490" y="0"/>
                </a:moveTo>
                <a:cubicBezTo>
                  <a:pt x="59198" y="8110"/>
                  <a:pt x="96603" y="14565"/>
                  <a:pt x="133512" y="23337"/>
                </a:cubicBezTo>
                <a:cubicBezTo>
                  <a:pt x="139801" y="24826"/>
                  <a:pt x="143773" y="36412"/>
                  <a:pt x="148904" y="43198"/>
                </a:cubicBezTo>
                <a:cubicBezTo>
                  <a:pt x="141787" y="47998"/>
                  <a:pt x="134008" y="57762"/>
                  <a:pt x="127719" y="56769"/>
                </a:cubicBezTo>
                <a:cubicBezTo>
                  <a:pt x="89155" y="50811"/>
                  <a:pt x="50923" y="43363"/>
                  <a:pt x="13021" y="34260"/>
                </a:cubicBezTo>
                <a:cubicBezTo>
                  <a:pt x="7063" y="32771"/>
                  <a:pt x="-1047" y="20027"/>
                  <a:pt x="112" y="14068"/>
                </a:cubicBezTo>
                <a:cubicBezTo>
                  <a:pt x="1436" y="7779"/>
                  <a:pt x="12525" y="3641"/>
                  <a:pt x="1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D8EC8BD7-BD9A-4B3C-8B89-ABB608084636}"/>
              </a:ext>
            </a:extLst>
          </p:cNvPr>
          <p:cNvSpPr/>
          <p:nvPr/>
        </p:nvSpPr>
        <p:spPr>
          <a:xfrm>
            <a:off x="2295265" y="2957736"/>
            <a:ext cx="91993" cy="139924"/>
          </a:xfrm>
          <a:custGeom>
            <a:avLst/>
            <a:gdLst>
              <a:gd name="connsiteX0" fmla="*/ 7555 w 91993"/>
              <a:gd name="connsiteY0" fmla="*/ 139925 h 139924"/>
              <a:gd name="connsiteX1" fmla="*/ 935 w 91993"/>
              <a:gd name="connsiteY1" fmla="*/ 109306 h 139924"/>
              <a:gd name="connsiteX2" fmla="*/ 61511 w 91993"/>
              <a:gd name="connsiteY2" fmla="*/ 6028 h 139924"/>
              <a:gd name="connsiteX3" fmla="*/ 82696 w 91993"/>
              <a:gd name="connsiteY3" fmla="*/ 897 h 139924"/>
              <a:gd name="connsiteX4" fmla="*/ 91468 w 91993"/>
              <a:gd name="connsiteY4" fmla="*/ 20758 h 139924"/>
              <a:gd name="connsiteX5" fmla="*/ 27085 w 91993"/>
              <a:gd name="connsiteY5" fmla="*/ 129001 h 139924"/>
              <a:gd name="connsiteX6" fmla="*/ 7555 w 91993"/>
              <a:gd name="connsiteY6" fmla="*/ 139759 h 1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93" h="139924">
                <a:moveTo>
                  <a:pt x="7555" y="139925"/>
                </a:moveTo>
                <a:cubicBezTo>
                  <a:pt x="4576" y="127512"/>
                  <a:pt x="-2541" y="115760"/>
                  <a:pt x="935" y="109306"/>
                </a:cubicBezTo>
                <a:cubicBezTo>
                  <a:pt x="19472" y="74052"/>
                  <a:pt x="40161" y="39792"/>
                  <a:pt x="61511" y="6028"/>
                </a:cubicBezTo>
                <a:cubicBezTo>
                  <a:pt x="64490" y="1394"/>
                  <a:pt x="77566" y="-1585"/>
                  <a:pt x="82696" y="897"/>
                </a:cubicBezTo>
                <a:cubicBezTo>
                  <a:pt x="87993" y="3545"/>
                  <a:pt x="93785" y="16621"/>
                  <a:pt x="91468" y="20758"/>
                </a:cubicBezTo>
                <a:cubicBezTo>
                  <a:pt x="71111" y="57501"/>
                  <a:pt x="49264" y="93417"/>
                  <a:pt x="27085" y="129001"/>
                </a:cubicBezTo>
                <a:cubicBezTo>
                  <a:pt x="24768" y="132642"/>
                  <a:pt x="18479" y="133801"/>
                  <a:pt x="7555" y="1397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1D7C6C43-F867-4D6B-AD08-C23BEC4F717A}"/>
              </a:ext>
            </a:extLst>
          </p:cNvPr>
          <p:cNvSpPr/>
          <p:nvPr/>
        </p:nvSpPr>
        <p:spPr>
          <a:xfrm>
            <a:off x="2283012" y="2741282"/>
            <a:ext cx="143408" cy="75014"/>
          </a:xfrm>
          <a:custGeom>
            <a:avLst/>
            <a:gdLst>
              <a:gd name="connsiteX0" fmla="*/ 14844 w 143408"/>
              <a:gd name="connsiteY0" fmla="*/ 74849 h 75014"/>
              <a:gd name="connsiteX1" fmla="*/ 114 w 143408"/>
              <a:gd name="connsiteY1" fmla="*/ 60781 h 75014"/>
              <a:gd name="connsiteX2" fmla="*/ 7892 w 143408"/>
              <a:gd name="connsiteY2" fmla="*/ 40257 h 75014"/>
              <a:gd name="connsiteX3" fmla="*/ 123583 w 143408"/>
              <a:gd name="connsiteY3" fmla="*/ 204 h 75014"/>
              <a:gd name="connsiteX4" fmla="*/ 142617 w 143408"/>
              <a:gd name="connsiteY4" fmla="*/ 11459 h 75014"/>
              <a:gd name="connsiteX5" fmla="*/ 137486 w 143408"/>
              <a:gd name="connsiteY5" fmla="*/ 30161 h 75014"/>
              <a:gd name="connsiteX6" fmla="*/ 14844 w 143408"/>
              <a:gd name="connsiteY6" fmla="*/ 75014 h 7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8" h="75014">
                <a:moveTo>
                  <a:pt x="14844" y="74849"/>
                </a:moveTo>
                <a:cubicBezTo>
                  <a:pt x="9382" y="70049"/>
                  <a:pt x="776" y="65911"/>
                  <a:pt x="114" y="60781"/>
                </a:cubicBezTo>
                <a:cubicBezTo>
                  <a:pt x="-714" y="54160"/>
                  <a:pt x="3093" y="42078"/>
                  <a:pt x="7892" y="40257"/>
                </a:cubicBezTo>
                <a:cubicBezTo>
                  <a:pt x="45960" y="25693"/>
                  <a:pt x="84523" y="12286"/>
                  <a:pt x="123583" y="204"/>
                </a:cubicBezTo>
                <a:cubicBezTo>
                  <a:pt x="128714" y="-1285"/>
                  <a:pt x="139141" y="5666"/>
                  <a:pt x="142617" y="11459"/>
                </a:cubicBezTo>
                <a:cubicBezTo>
                  <a:pt x="145099" y="15431"/>
                  <a:pt x="141293" y="28506"/>
                  <a:pt x="137486" y="30161"/>
                </a:cubicBezTo>
                <a:cubicBezTo>
                  <a:pt x="97598" y="45719"/>
                  <a:pt x="57049" y="59787"/>
                  <a:pt x="14844" y="750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87BFFC40-5333-4E43-B6E5-A31D899F2982}"/>
              </a:ext>
            </a:extLst>
          </p:cNvPr>
          <p:cNvSpPr/>
          <p:nvPr/>
        </p:nvSpPr>
        <p:spPr>
          <a:xfrm>
            <a:off x="2538135" y="2822254"/>
            <a:ext cx="116518" cy="116750"/>
          </a:xfrm>
          <a:custGeom>
            <a:avLst/>
            <a:gdLst>
              <a:gd name="connsiteX0" fmla="*/ 13445 w 116518"/>
              <a:gd name="connsiteY0" fmla="*/ 0 h 116750"/>
              <a:gd name="connsiteX1" fmla="*/ 19073 w 116518"/>
              <a:gd name="connsiteY1" fmla="*/ 993 h 116750"/>
              <a:gd name="connsiteX2" fmla="*/ 116061 w 116518"/>
              <a:gd name="connsiteY2" fmla="*/ 98643 h 116750"/>
              <a:gd name="connsiteX3" fmla="*/ 110433 w 116518"/>
              <a:gd name="connsiteY3" fmla="*/ 114366 h 116750"/>
              <a:gd name="connsiteX4" fmla="*/ 87924 w 116518"/>
              <a:gd name="connsiteY4" fmla="*/ 114366 h 116750"/>
              <a:gd name="connsiteX5" fmla="*/ 3349 w 116518"/>
              <a:gd name="connsiteY5" fmla="*/ 29791 h 116750"/>
              <a:gd name="connsiteX6" fmla="*/ 1198 w 116518"/>
              <a:gd name="connsiteY6" fmla="*/ 9765 h 116750"/>
              <a:gd name="connsiteX7" fmla="*/ 13445 w 116518"/>
              <a:gd name="connsiteY7" fmla="*/ 165 h 1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518" h="116750">
                <a:moveTo>
                  <a:pt x="13445" y="0"/>
                </a:moveTo>
                <a:cubicBezTo>
                  <a:pt x="17087" y="497"/>
                  <a:pt x="18411" y="331"/>
                  <a:pt x="19073" y="993"/>
                </a:cubicBezTo>
                <a:cubicBezTo>
                  <a:pt x="51678" y="33267"/>
                  <a:pt x="84283" y="65541"/>
                  <a:pt x="116061" y="98643"/>
                </a:cubicBezTo>
                <a:cubicBezTo>
                  <a:pt x="117881" y="100629"/>
                  <a:pt x="113909" y="113042"/>
                  <a:pt x="110433" y="114366"/>
                </a:cubicBezTo>
                <a:cubicBezTo>
                  <a:pt x="103648" y="116849"/>
                  <a:pt x="92228" y="118173"/>
                  <a:pt x="87924" y="114366"/>
                </a:cubicBezTo>
                <a:cubicBezTo>
                  <a:pt x="58795" y="87057"/>
                  <a:pt x="30658" y="58756"/>
                  <a:pt x="3349" y="29791"/>
                </a:cubicBezTo>
                <a:cubicBezTo>
                  <a:pt x="-457" y="25819"/>
                  <a:pt x="-788" y="15723"/>
                  <a:pt x="1198" y="9765"/>
                </a:cubicBezTo>
                <a:cubicBezTo>
                  <a:pt x="2687" y="5131"/>
                  <a:pt x="10135" y="2648"/>
                  <a:pt x="13445" y="1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53CF3511-B66B-49A7-BF48-415B28F3E9E7}"/>
              </a:ext>
            </a:extLst>
          </p:cNvPr>
          <p:cNvSpPr/>
          <p:nvPr/>
        </p:nvSpPr>
        <p:spPr>
          <a:xfrm>
            <a:off x="2460333" y="3157338"/>
            <a:ext cx="143547" cy="72729"/>
          </a:xfrm>
          <a:custGeom>
            <a:avLst/>
            <a:gdLst>
              <a:gd name="connsiteX0" fmla="*/ 16106 w 143547"/>
              <a:gd name="connsiteY0" fmla="*/ 72564 h 72729"/>
              <a:gd name="connsiteX1" fmla="*/ 217 w 143547"/>
              <a:gd name="connsiteY1" fmla="*/ 58496 h 72729"/>
              <a:gd name="connsiteX2" fmla="*/ 8824 w 143547"/>
              <a:gd name="connsiteY2" fmla="*/ 38138 h 72729"/>
              <a:gd name="connsiteX3" fmla="*/ 122528 w 143547"/>
              <a:gd name="connsiteY3" fmla="*/ 237 h 72729"/>
              <a:gd name="connsiteX4" fmla="*/ 143548 w 143547"/>
              <a:gd name="connsiteY4" fmla="*/ 9340 h 72729"/>
              <a:gd name="connsiteX5" fmla="*/ 132293 w 143547"/>
              <a:gd name="connsiteY5" fmla="*/ 31683 h 72729"/>
              <a:gd name="connsiteX6" fmla="*/ 15775 w 143547"/>
              <a:gd name="connsiteY6" fmla="*/ 72730 h 7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47" h="72729">
                <a:moveTo>
                  <a:pt x="16106" y="72564"/>
                </a:moveTo>
                <a:cubicBezTo>
                  <a:pt x="10810" y="68261"/>
                  <a:pt x="1376" y="64123"/>
                  <a:pt x="217" y="58496"/>
                </a:cubicBezTo>
                <a:cubicBezTo>
                  <a:pt x="-1107" y="52372"/>
                  <a:pt x="3858" y="40124"/>
                  <a:pt x="8824" y="38138"/>
                </a:cubicBezTo>
                <a:cubicBezTo>
                  <a:pt x="46228" y="24236"/>
                  <a:pt x="84296" y="11491"/>
                  <a:pt x="122528" y="237"/>
                </a:cubicBezTo>
                <a:cubicBezTo>
                  <a:pt x="128155" y="-1418"/>
                  <a:pt x="136431" y="6030"/>
                  <a:pt x="143548" y="9340"/>
                </a:cubicBezTo>
                <a:cubicBezTo>
                  <a:pt x="139906" y="17119"/>
                  <a:pt x="138086" y="29366"/>
                  <a:pt x="132293" y="31683"/>
                </a:cubicBezTo>
                <a:cubicBezTo>
                  <a:pt x="95054" y="46248"/>
                  <a:pt x="56987" y="58496"/>
                  <a:pt x="15775" y="727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FA7F471C-3EA0-4A0B-83BA-A833EB751483}"/>
              </a:ext>
            </a:extLst>
          </p:cNvPr>
          <p:cNvSpPr/>
          <p:nvPr/>
        </p:nvSpPr>
        <p:spPr>
          <a:xfrm>
            <a:off x="2301927" y="3204254"/>
            <a:ext cx="72393" cy="64376"/>
          </a:xfrm>
          <a:custGeom>
            <a:avLst/>
            <a:gdLst>
              <a:gd name="connsiteX0" fmla="*/ 72228 w 72393"/>
              <a:gd name="connsiteY0" fmla="*/ 38226 h 64376"/>
              <a:gd name="connsiteX1" fmla="*/ 33499 w 72393"/>
              <a:gd name="connsiteY1" fmla="*/ 64377 h 64376"/>
              <a:gd name="connsiteX2" fmla="*/ 1225 w 72393"/>
              <a:gd name="connsiteY2" fmla="*/ 34916 h 64376"/>
              <a:gd name="connsiteX3" fmla="*/ 31016 w 72393"/>
              <a:gd name="connsiteY3" fmla="*/ 159 h 64376"/>
              <a:gd name="connsiteX4" fmla="*/ 71731 w 72393"/>
              <a:gd name="connsiteY4" fmla="*/ 24324 h 64376"/>
              <a:gd name="connsiteX5" fmla="*/ 72393 w 72393"/>
              <a:gd name="connsiteY5" fmla="*/ 38226 h 6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3" h="64376">
                <a:moveTo>
                  <a:pt x="72228" y="38226"/>
                </a:moveTo>
                <a:cubicBezTo>
                  <a:pt x="59318" y="47660"/>
                  <a:pt x="46409" y="64211"/>
                  <a:pt x="33499" y="64377"/>
                </a:cubicBezTo>
                <a:cubicBezTo>
                  <a:pt x="22410" y="64377"/>
                  <a:pt x="4866" y="47495"/>
                  <a:pt x="1225" y="34916"/>
                </a:cubicBezTo>
                <a:cubicBezTo>
                  <a:pt x="-4568" y="15055"/>
                  <a:pt x="10990" y="-1827"/>
                  <a:pt x="31016" y="159"/>
                </a:cubicBezTo>
                <a:cubicBezTo>
                  <a:pt x="45250" y="1483"/>
                  <a:pt x="58160" y="15882"/>
                  <a:pt x="71731" y="24324"/>
                </a:cubicBezTo>
                <a:cubicBezTo>
                  <a:pt x="71897" y="28958"/>
                  <a:pt x="72062" y="33592"/>
                  <a:pt x="72393" y="382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A765996C-6B9A-4E42-A329-84912C1B5466}"/>
              </a:ext>
            </a:extLst>
          </p:cNvPr>
          <p:cNvSpPr/>
          <p:nvPr/>
        </p:nvSpPr>
        <p:spPr>
          <a:xfrm>
            <a:off x="2513978" y="2987841"/>
            <a:ext cx="64525" cy="71918"/>
          </a:xfrm>
          <a:custGeom>
            <a:avLst/>
            <a:gdLst>
              <a:gd name="connsiteX0" fmla="*/ 23203 w 64525"/>
              <a:gd name="connsiteY0" fmla="*/ 71256 h 71918"/>
              <a:gd name="connsiteX1" fmla="*/ 32 w 64525"/>
              <a:gd name="connsiteY1" fmla="*/ 30707 h 71918"/>
              <a:gd name="connsiteX2" fmla="*/ 31644 w 64525"/>
              <a:gd name="connsiteY2" fmla="*/ 584 h 71918"/>
              <a:gd name="connsiteX3" fmla="*/ 64084 w 64525"/>
              <a:gd name="connsiteY3" fmla="*/ 33189 h 71918"/>
              <a:gd name="connsiteX4" fmla="*/ 36775 w 64525"/>
              <a:gd name="connsiteY4" fmla="*/ 71918 h 71918"/>
              <a:gd name="connsiteX5" fmla="*/ 23203 w 64525"/>
              <a:gd name="connsiteY5" fmla="*/ 71256 h 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25" h="71918">
                <a:moveTo>
                  <a:pt x="23203" y="71256"/>
                </a:moveTo>
                <a:cubicBezTo>
                  <a:pt x="14762" y="57685"/>
                  <a:pt x="-796" y="43616"/>
                  <a:pt x="32" y="30707"/>
                </a:cubicBezTo>
                <a:cubicBezTo>
                  <a:pt x="694" y="19618"/>
                  <a:pt x="18900" y="3232"/>
                  <a:pt x="31644" y="584"/>
                </a:cubicBezTo>
                <a:cubicBezTo>
                  <a:pt x="51670" y="-3388"/>
                  <a:pt x="67394" y="13494"/>
                  <a:pt x="64084" y="33189"/>
                </a:cubicBezTo>
                <a:cubicBezTo>
                  <a:pt x="61766" y="47258"/>
                  <a:pt x="46374" y="59009"/>
                  <a:pt x="36775" y="71918"/>
                </a:cubicBezTo>
                <a:lnTo>
                  <a:pt x="23203" y="712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43FBC443-6B32-44E8-9F09-01FF09124A6B}"/>
              </a:ext>
            </a:extLst>
          </p:cNvPr>
          <p:cNvSpPr/>
          <p:nvPr/>
        </p:nvSpPr>
        <p:spPr>
          <a:xfrm>
            <a:off x="2710800" y="3183535"/>
            <a:ext cx="63997" cy="71027"/>
          </a:xfrm>
          <a:custGeom>
            <a:avLst/>
            <a:gdLst>
              <a:gd name="connsiteX0" fmla="*/ 25488 w 63997"/>
              <a:gd name="connsiteY0" fmla="*/ 71027 h 71027"/>
              <a:gd name="connsiteX1" fmla="*/ 0 w 63997"/>
              <a:gd name="connsiteY1" fmla="*/ 32960 h 71027"/>
              <a:gd name="connsiteX2" fmla="*/ 28798 w 63997"/>
              <a:gd name="connsiteY2" fmla="*/ 1183 h 71027"/>
              <a:gd name="connsiteX3" fmla="*/ 63886 w 63997"/>
              <a:gd name="connsiteY3" fmla="*/ 30478 h 71027"/>
              <a:gd name="connsiteX4" fmla="*/ 39722 w 63997"/>
              <a:gd name="connsiteY4" fmla="*/ 70531 h 71027"/>
              <a:gd name="connsiteX5" fmla="*/ 25323 w 63997"/>
              <a:gd name="connsiteY5" fmla="*/ 71027 h 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97" h="71027">
                <a:moveTo>
                  <a:pt x="25488" y="71027"/>
                </a:moveTo>
                <a:cubicBezTo>
                  <a:pt x="16385" y="58283"/>
                  <a:pt x="166" y="45705"/>
                  <a:pt x="0" y="32960"/>
                </a:cubicBezTo>
                <a:cubicBezTo>
                  <a:pt x="0" y="21871"/>
                  <a:pt x="16551" y="4658"/>
                  <a:pt x="28798" y="1183"/>
                </a:cubicBezTo>
                <a:cubicBezTo>
                  <a:pt x="48494" y="-4445"/>
                  <a:pt x="65541" y="10782"/>
                  <a:pt x="63886" y="30478"/>
                </a:cubicBezTo>
                <a:cubicBezTo>
                  <a:pt x="62728" y="44380"/>
                  <a:pt x="48329" y="57290"/>
                  <a:pt x="39722" y="70531"/>
                </a:cubicBezTo>
                <a:cubicBezTo>
                  <a:pt x="34922" y="70696"/>
                  <a:pt x="30123" y="70862"/>
                  <a:pt x="25323" y="710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8324CE49-FEC4-465A-95B2-C41657E49BE3}"/>
              </a:ext>
            </a:extLst>
          </p:cNvPr>
          <p:cNvSpPr/>
          <p:nvPr/>
        </p:nvSpPr>
        <p:spPr>
          <a:xfrm>
            <a:off x="2581985" y="3324406"/>
            <a:ext cx="66252" cy="59398"/>
          </a:xfrm>
          <a:custGeom>
            <a:avLst/>
            <a:gdLst>
              <a:gd name="connsiteX0" fmla="*/ 65756 w 66252"/>
              <a:gd name="connsiteY0" fmla="*/ 37406 h 59398"/>
              <a:gd name="connsiteX1" fmla="*/ 27854 w 66252"/>
              <a:gd name="connsiteY1" fmla="*/ 59254 h 59398"/>
              <a:gd name="connsiteX2" fmla="*/ 49 w 66252"/>
              <a:gd name="connsiteY2" fmla="*/ 26648 h 59398"/>
              <a:gd name="connsiteX3" fmla="*/ 29344 w 66252"/>
              <a:gd name="connsiteY3" fmla="*/ 1 h 59398"/>
              <a:gd name="connsiteX4" fmla="*/ 66252 w 66252"/>
              <a:gd name="connsiteY4" fmla="*/ 23007 h 59398"/>
              <a:gd name="connsiteX5" fmla="*/ 65756 w 66252"/>
              <a:gd name="connsiteY5" fmla="*/ 37572 h 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52" h="59398">
                <a:moveTo>
                  <a:pt x="65756" y="37406"/>
                </a:moveTo>
                <a:cubicBezTo>
                  <a:pt x="53011" y="45351"/>
                  <a:pt x="38943" y="61074"/>
                  <a:pt x="27854" y="59254"/>
                </a:cubicBezTo>
                <a:cubicBezTo>
                  <a:pt x="16268" y="57267"/>
                  <a:pt x="1704" y="39227"/>
                  <a:pt x="49" y="26648"/>
                </a:cubicBezTo>
                <a:cubicBezTo>
                  <a:pt x="-1110" y="18704"/>
                  <a:pt x="18751" y="167"/>
                  <a:pt x="29344" y="1"/>
                </a:cubicBezTo>
                <a:cubicBezTo>
                  <a:pt x="41591" y="-164"/>
                  <a:pt x="54004" y="14566"/>
                  <a:pt x="66252" y="23007"/>
                </a:cubicBezTo>
                <a:cubicBezTo>
                  <a:pt x="66086" y="27807"/>
                  <a:pt x="65921" y="32772"/>
                  <a:pt x="65756" y="375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FEF98EC7-4D0E-41D5-BDAE-85F1F06B4E7E}"/>
              </a:ext>
            </a:extLst>
          </p:cNvPr>
          <p:cNvSpPr/>
          <p:nvPr/>
        </p:nvSpPr>
        <p:spPr>
          <a:xfrm>
            <a:off x="2195577" y="2917753"/>
            <a:ext cx="56609" cy="75140"/>
          </a:xfrm>
          <a:custGeom>
            <a:avLst/>
            <a:gdLst>
              <a:gd name="connsiteX0" fmla="*/ 25317 w 56609"/>
              <a:gd name="connsiteY0" fmla="*/ 75141 h 75140"/>
              <a:gd name="connsiteX1" fmla="*/ 160 w 56609"/>
              <a:gd name="connsiteY1" fmla="*/ 29295 h 75140"/>
              <a:gd name="connsiteX2" fmla="*/ 29620 w 56609"/>
              <a:gd name="connsiteY2" fmla="*/ 0 h 75140"/>
              <a:gd name="connsiteX3" fmla="*/ 56598 w 56609"/>
              <a:gd name="connsiteY3" fmla="*/ 32109 h 75140"/>
              <a:gd name="connsiteX4" fmla="*/ 25317 w 56609"/>
              <a:gd name="connsiteY4" fmla="*/ 74975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9" h="75140">
                <a:moveTo>
                  <a:pt x="25317" y="75141"/>
                </a:moveTo>
                <a:cubicBezTo>
                  <a:pt x="12408" y="53294"/>
                  <a:pt x="-1661" y="40053"/>
                  <a:pt x="160" y="29295"/>
                </a:cubicBezTo>
                <a:cubicBezTo>
                  <a:pt x="1980" y="18206"/>
                  <a:pt x="19193" y="9765"/>
                  <a:pt x="29620" y="0"/>
                </a:cubicBezTo>
                <a:cubicBezTo>
                  <a:pt x="39220" y="10758"/>
                  <a:pt x="55936" y="21020"/>
                  <a:pt x="56598" y="32109"/>
                </a:cubicBezTo>
                <a:cubicBezTo>
                  <a:pt x="57095" y="42867"/>
                  <a:pt x="41206" y="54618"/>
                  <a:pt x="25317" y="749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058EE239-A68C-4502-BFAC-2F13720A9204}"/>
              </a:ext>
            </a:extLst>
          </p:cNvPr>
          <p:cNvSpPr/>
          <p:nvPr/>
        </p:nvSpPr>
        <p:spPr>
          <a:xfrm>
            <a:off x="2849072" y="2855451"/>
            <a:ext cx="61000" cy="56568"/>
          </a:xfrm>
          <a:custGeom>
            <a:avLst/>
            <a:gdLst>
              <a:gd name="connsiteX0" fmla="*/ 61001 w 61000"/>
              <a:gd name="connsiteY0" fmla="*/ 33007 h 56568"/>
              <a:gd name="connsiteX1" fmla="*/ 28064 w 61000"/>
              <a:gd name="connsiteY1" fmla="*/ 56509 h 56568"/>
              <a:gd name="connsiteX2" fmla="*/ 93 w 61000"/>
              <a:gd name="connsiteY2" fmla="*/ 27545 h 56568"/>
              <a:gd name="connsiteX3" fmla="*/ 25085 w 61000"/>
              <a:gd name="connsiteY3" fmla="*/ 71 h 56568"/>
              <a:gd name="connsiteX4" fmla="*/ 60338 w 61000"/>
              <a:gd name="connsiteY4" fmla="*/ 19270 h 56568"/>
              <a:gd name="connsiteX5" fmla="*/ 61001 w 61000"/>
              <a:gd name="connsiteY5" fmla="*/ 33007 h 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00" h="56568">
                <a:moveTo>
                  <a:pt x="61001" y="33007"/>
                </a:moveTo>
                <a:cubicBezTo>
                  <a:pt x="49911" y="41613"/>
                  <a:pt x="37995" y="57668"/>
                  <a:pt x="28064" y="56509"/>
                </a:cubicBezTo>
                <a:cubicBezTo>
                  <a:pt x="17141" y="55350"/>
                  <a:pt x="2245" y="39131"/>
                  <a:pt x="93" y="27545"/>
                </a:cubicBezTo>
                <a:cubicBezTo>
                  <a:pt x="-1396" y="19601"/>
                  <a:pt x="15320" y="1064"/>
                  <a:pt x="25085" y="71"/>
                </a:cubicBezTo>
                <a:cubicBezTo>
                  <a:pt x="36009" y="-1088"/>
                  <a:pt x="48587" y="12318"/>
                  <a:pt x="60338" y="19270"/>
                </a:cubicBezTo>
                <a:cubicBezTo>
                  <a:pt x="60504" y="23904"/>
                  <a:pt x="60835" y="28372"/>
                  <a:pt x="61001" y="330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75C0DE10-524E-42CB-89E9-BA19361F860F}"/>
              </a:ext>
            </a:extLst>
          </p:cNvPr>
          <p:cNvSpPr/>
          <p:nvPr/>
        </p:nvSpPr>
        <p:spPr>
          <a:xfrm>
            <a:off x="2530207" y="2637215"/>
            <a:ext cx="53792" cy="68024"/>
          </a:xfrm>
          <a:custGeom>
            <a:avLst/>
            <a:gdLst>
              <a:gd name="connsiteX0" fmla="*/ 26173 w 53792"/>
              <a:gd name="connsiteY0" fmla="*/ 68024 h 68024"/>
              <a:gd name="connsiteX1" fmla="*/ 23 w 53792"/>
              <a:gd name="connsiteY1" fmla="*/ 28798 h 68024"/>
              <a:gd name="connsiteX2" fmla="*/ 25015 w 53792"/>
              <a:gd name="connsiteY2" fmla="*/ 0 h 68024"/>
              <a:gd name="connsiteX3" fmla="*/ 53648 w 53792"/>
              <a:gd name="connsiteY3" fmla="*/ 29295 h 68024"/>
              <a:gd name="connsiteX4" fmla="*/ 26173 w 53792"/>
              <a:gd name="connsiteY4" fmla="*/ 68024 h 6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2" h="68024">
                <a:moveTo>
                  <a:pt x="26173" y="68024"/>
                </a:moveTo>
                <a:cubicBezTo>
                  <a:pt x="13264" y="49984"/>
                  <a:pt x="-639" y="38895"/>
                  <a:pt x="23" y="28798"/>
                </a:cubicBezTo>
                <a:cubicBezTo>
                  <a:pt x="685" y="18702"/>
                  <a:pt x="16077" y="9599"/>
                  <a:pt x="25015" y="0"/>
                </a:cubicBezTo>
                <a:cubicBezTo>
                  <a:pt x="35111" y="9599"/>
                  <a:pt x="51165" y="18040"/>
                  <a:pt x="53648" y="29295"/>
                </a:cubicBezTo>
                <a:cubicBezTo>
                  <a:pt x="55468" y="37736"/>
                  <a:pt x="39745" y="49984"/>
                  <a:pt x="26173" y="680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65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266D9CC8-39A7-45C7-9C2A-51BB03ADB072}"/>
              </a:ext>
            </a:extLst>
          </p:cNvPr>
          <p:cNvSpPr/>
          <p:nvPr/>
        </p:nvSpPr>
        <p:spPr>
          <a:xfrm>
            <a:off x="8575644" y="5321629"/>
            <a:ext cx="843444" cy="1156226"/>
          </a:xfrm>
          <a:custGeom>
            <a:avLst/>
            <a:gdLst>
              <a:gd name="connsiteX0" fmla="*/ 347023 w 843444"/>
              <a:gd name="connsiteY0" fmla="*/ 909428 h 1156226"/>
              <a:gd name="connsiteX1" fmla="*/ 469094 w 843444"/>
              <a:gd name="connsiteY1" fmla="*/ 953882 h 1156226"/>
              <a:gd name="connsiteX2" fmla="*/ 768803 w 843444"/>
              <a:gd name="connsiteY2" fmla="*/ 951588 h 1156226"/>
              <a:gd name="connsiteX3" fmla="*/ 843069 w 843444"/>
              <a:gd name="connsiteY3" fmla="*/ 1048963 h 1156226"/>
              <a:gd name="connsiteX4" fmla="*/ 769332 w 843444"/>
              <a:gd name="connsiteY4" fmla="*/ 1156216 h 1156226"/>
              <a:gd name="connsiteX5" fmla="*/ 90356 w 843444"/>
              <a:gd name="connsiteY5" fmla="*/ 1154805 h 1156226"/>
              <a:gd name="connsiteX6" fmla="*/ 10975 w 843444"/>
              <a:gd name="connsiteY6" fmla="*/ 1105412 h 1156226"/>
              <a:gd name="connsiteX7" fmla="*/ 43962 w 843444"/>
              <a:gd name="connsiteY7" fmla="*/ 956880 h 1156226"/>
              <a:gd name="connsiteX8" fmla="*/ 64778 w 843444"/>
              <a:gd name="connsiteY8" fmla="*/ 904665 h 1156226"/>
              <a:gd name="connsiteX9" fmla="*/ 336791 w 843444"/>
              <a:gd name="connsiteY9" fmla="*/ 249503 h 1156226"/>
              <a:gd name="connsiteX10" fmla="*/ 451806 w 843444"/>
              <a:gd name="connsiteY10" fmla="*/ 75393 h 1156226"/>
              <a:gd name="connsiteX11" fmla="*/ 513900 w 843444"/>
              <a:gd name="connsiteY11" fmla="*/ 422 h 1156226"/>
              <a:gd name="connsiteX12" fmla="*/ 614627 w 843444"/>
              <a:gd name="connsiteY12" fmla="*/ 74511 h 1156226"/>
              <a:gd name="connsiteX13" fmla="*/ 670017 w 843444"/>
              <a:gd name="connsiteY13" fmla="*/ 473712 h 1156226"/>
              <a:gd name="connsiteX14" fmla="*/ 563646 w 843444"/>
              <a:gd name="connsiteY14" fmla="*/ 578848 h 1156226"/>
              <a:gd name="connsiteX15" fmla="*/ 384420 w 843444"/>
              <a:gd name="connsiteY15" fmla="*/ 538275 h 1156226"/>
              <a:gd name="connsiteX16" fmla="*/ 336086 w 843444"/>
              <a:gd name="connsiteY16" fmla="*/ 546390 h 1156226"/>
              <a:gd name="connsiteX17" fmla="*/ 232008 w 843444"/>
              <a:gd name="connsiteY17" fmla="*/ 681515 h 1156226"/>
              <a:gd name="connsiteX18" fmla="*/ 329735 w 843444"/>
              <a:gd name="connsiteY18" fmla="*/ 814170 h 1156226"/>
              <a:gd name="connsiteX19" fmla="*/ 664725 w 843444"/>
              <a:gd name="connsiteY19" fmla="*/ 814876 h 1156226"/>
              <a:gd name="connsiteX20" fmla="*/ 744636 w 843444"/>
              <a:gd name="connsiteY20" fmla="*/ 861975 h 1156226"/>
              <a:gd name="connsiteX21" fmla="*/ 663490 w 843444"/>
              <a:gd name="connsiteY21" fmla="*/ 908899 h 1156226"/>
              <a:gd name="connsiteX22" fmla="*/ 346670 w 843444"/>
              <a:gd name="connsiteY22" fmla="*/ 909252 h 115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3444" h="1156226">
                <a:moveTo>
                  <a:pt x="347023" y="909428"/>
                </a:moveTo>
                <a:cubicBezTo>
                  <a:pt x="387948" y="955293"/>
                  <a:pt x="428874" y="953882"/>
                  <a:pt x="469094" y="953882"/>
                </a:cubicBezTo>
                <a:cubicBezTo>
                  <a:pt x="568938" y="953705"/>
                  <a:pt x="669135" y="955998"/>
                  <a:pt x="768803" y="951588"/>
                </a:cubicBezTo>
                <a:cubicBezTo>
                  <a:pt x="846244" y="948237"/>
                  <a:pt x="843422" y="996218"/>
                  <a:pt x="843069" y="1048963"/>
                </a:cubicBezTo>
                <a:cubicBezTo>
                  <a:pt x="842892" y="1102413"/>
                  <a:pt x="853829" y="1157098"/>
                  <a:pt x="769332" y="1156216"/>
                </a:cubicBezTo>
                <a:cubicBezTo>
                  <a:pt x="543007" y="1153746"/>
                  <a:pt x="316681" y="1155511"/>
                  <a:pt x="90356" y="1154805"/>
                </a:cubicBezTo>
                <a:cubicBezTo>
                  <a:pt x="54546" y="1154805"/>
                  <a:pt x="12210" y="1153041"/>
                  <a:pt x="10975" y="1105412"/>
                </a:cubicBezTo>
                <a:cubicBezTo>
                  <a:pt x="9740" y="1053902"/>
                  <a:pt x="-22895" y="987222"/>
                  <a:pt x="43962" y="956880"/>
                </a:cubicBezTo>
                <a:cubicBezTo>
                  <a:pt x="78890" y="941004"/>
                  <a:pt x="85240" y="934301"/>
                  <a:pt x="64778" y="904665"/>
                </a:cubicBezTo>
                <a:cubicBezTo>
                  <a:pt x="-85871" y="685925"/>
                  <a:pt x="34965" y="342291"/>
                  <a:pt x="336791" y="249503"/>
                </a:cubicBezTo>
                <a:cubicBezTo>
                  <a:pt x="426757" y="221808"/>
                  <a:pt x="467683" y="169416"/>
                  <a:pt x="451806" y="75393"/>
                </a:cubicBezTo>
                <a:cubicBezTo>
                  <a:pt x="443515" y="26530"/>
                  <a:pt x="452865" y="-3988"/>
                  <a:pt x="513900" y="422"/>
                </a:cubicBezTo>
                <a:cubicBezTo>
                  <a:pt x="565586" y="4126"/>
                  <a:pt x="610569" y="-2400"/>
                  <a:pt x="614627" y="74511"/>
                </a:cubicBezTo>
                <a:cubicBezTo>
                  <a:pt x="621506" y="208401"/>
                  <a:pt x="687481" y="332942"/>
                  <a:pt x="670017" y="473712"/>
                </a:cubicBezTo>
                <a:cubicBezTo>
                  <a:pt x="660491" y="549565"/>
                  <a:pt x="648143" y="591902"/>
                  <a:pt x="563646" y="578848"/>
                </a:cubicBezTo>
                <a:cubicBezTo>
                  <a:pt x="503140" y="569499"/>
                  <a:pt x="433989" y="604074"/>
                  <a:pt x="384420" y="538275"/>
                </a:cubicBezTo>
                <a:cubicBezTo>
                  <a:pt x="372778" y="522752"/>
                  <a:pt x="351609" y="539510"/>
                  <a:pt x="336086" y="546390"/>
                </a:cubicBezTo>
                <a:cubicBezTo>
                  <a:pt x="277520" y="572851"/>
                  <a:pt x="249119" y="623655"/>
                  <a:pt x="232008" y="681515"/>
                </a:cubicBezTo>
                <a:cubicBezTo>
                  <a:pt x="204136" y="775890"/>
                  <a:pt x="232008" y="813464"/>
                  <a:pt x="329735" y="814170"/>
                </a:cubicBezTo>
                <a:cubicBezTo>
                  <a:pt x="441398" y="815052"/>
                  <a:pt x="553062" y="813994"/>
                  <a:pt x="664725" y="814876"/>
                </a:cubicBezTo>
                <a:cubicBezTo>
                  <a:pt x="700006" y="815229"/>
                  <a:pt x="745341" y="814876"/>
                  <a:pt x="744636" y="861975"/>
                </a:cubicBezTo>
                <a:cubicBezTo>
                  <a:pt x="744106" y="908369"/>
                  <a:pt x="698771" y="908546"/>
                  <a:pt x="663490" y="908899"/>
                </a:cubicBezTo>
                <a:cubicBezTo>
                  <a:pt x="561882" y="909957"/>
                  <a:pt x="460450" y="909252"/>
                  <a:pt x="346670" y="9092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8D789E02-F163-49F3-9319-F38D594EAFA9}"/>
              </a:ext>
            </a:extLst>
          </p:cNvPr>
          <p:cNvSpPr/>
          <p:nvPr/>
        </p:nvSpPr>
        <p:spPr>
          <a:xfrm>
            <a:off x="8496120" y="3840387"/>
            <a:ext cx="1039926" cy="481112"/>
          </a:xfrm>
          <a:custGeom>
            <a:avLst/>
            <a:gdLst>
              <a:gd name="connsiteX0" fmla="*/ 520041 w 1039926"/>
              <a:gd name="connsiteY0" fmla="*/ 1111 h 481112"/>
              <a:gd name="connsiteX1" fmla="*/ 951523 w 1039926"/>
              <a:gd name="connsiteY1" fmla="*/ 53 h 481112"/>
              <a:gd name="connsiteX2" fmla="*/ 1038314 w 1039926"/>
              <a:gd name="connsiteY2" fmla="*/ 73084 h 481112"/>
              <a:gd name="connsiteX3" fmla="*/ 1039901 w 1039926"/>
              <a:gd name="connsiteY3" fmla="*/ 416364 h 481112"/>
              <a:gd name="connsiteX4" fmla="*/ 972868 w 1039926"/>
              <a:gd name="connsiteY4" fmla="*/ 480399 h 481112"/>
              <a:gd name="connsiteX5" fmla="*/ 656048 w 1039926"/>
              <a:gd name="connsiteY5" fmla="*/ 480752 h 481112"/>
              <a:gd name="connsiteX6" fmla="*/ 592895 w 1039926"/>
              <a:gd name="connsiteY6" fmla="*/ 425008 h 481112"/>
              <a:gd name="connsiteX7" fmla="*/ 524098 w 1039926"/>
              <a:gd name="connsiteY7" fmla="*/ 358857 h 481112"/>
              <a:gd name="connsiteX8" fmla="*/ 447186 w 1039926"/>
              <a:gd name="connsiteY8" fmla="*/ 427478 h 481112"/>
              <a:gd name="connsiteX9" fmla="*/ 390208 w 1039926"/>
              <a:gd name="connsiteY9" fmla="*/ 477929 h 481112"/>
              <a:gd name="connsiteX10" fmla="*/ 73388 w 1039926"/>
              <a:gd name="connsiteY10" fmla="*/ 480046 h 481112"/>
              <a:gd name="connsiteX11" fmla="*/ 4 w 1039926"/>
              <a:gd name="connsiteY11" fmla="*/ 402429 h 481112"/>
              <a:gd name="connsiteX12" fmla="*/ 533 w 1039926"/>
              <a:gd name="connsiteY12" fmla="*/ 94252 h 481112"/>
              <a:gd name="connsiteX13" fmla="*/ 97379 w 1039926"/>
              <a:gd name="connsiteY13" fmla="*/ 582 h 481112"/>
              <a:gd name="connsiteX14" fmla="*/ 520041 w 1039926"/>
              <a:gd name="connsiteY14" fmla="*/ 1640 h 481112"/>
              <a:gd name="connsiteX15" fmla="*/ 520041 w 1039926"/>
              <a:gd name="connsiteY15" fmla="*/ 1111 h 4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926" h="481112">
                <a:moveTo>
                  <a:pt x="520041" y="1111"/>
                </a:moveTo>
                <a:cubicBezTo>
                  <a:pt x="663810" y="1111"/>
                  <a:pt x="807755" y="3052"/>
                  <a:pt x="951523" y="53"/>
                </a:cubicBezTo>
                <a:cubicBezTo>
                  <a:pt x="1006561" y="-1182"/>
                  <a:pt x="1037255" y="19104"/>
                  <a:pt x="1038314" y="73084"/>
                </a:cubicBezTo>
                <a:cubicBezTo>
                  <a:pt x="1040607" y="187393"/>
                  <a:pt x="1039725" y="301879"/>
                  <a:pt x="1039901" y="416364"/>
                </a:cubicBezTo>
                <a:cubicBezTo>
                  <a:pt x="1039901" y="460642"/>
                  <a:pt x="1013970" y="480046"/>
                  <a:pt x="972868" y="480399"/>
                </a:cubicBezTo>
                <a:cubicBezTo>
                  <a:pt x="867202" y="481281"/>
                  <a:pt x="761537" y="481281"/>
                  <a:pt x="656048" y="480752"/>
                </a:cubicBezTo>
                <a:cubicBezTo>
                  <a:pt x="619885" y="480575"/>
                  <a:pt x="594659" y="467698"/>
                  <a:pt x="592895" y="425008"/>
                </a:cubicBezTo>
                <a:cubicBezTo>
                  <a:pt x="590955" y="383201"/>
                  <a:pt x="563613" y="359915"/>
                  <a:pt x="524098" y="358857"/>
                </a:cubicBezTo>
                <a:cubicBezTo>
                  <a:pt x="480527" y="357799"/>
                  <a:pt x="451244" y="383201"/>
                  <a:pt x="447186" y="427478"/>
                </a:cubicBezTo>
                <a:cubicBezTo>
                  <a:pt x="443835" y="465228"/>
                  <a:pt x="425312" y="477929"/>
                  <a:pt x="390208" y="477929"/>
                </a:cubicBezTo>
                <a:cubicBezTo>
                  <a:pt x="284543" y="478105"/>
                  <a:pt x="179053" y="479870"/>
                  <a:pt x="73388" y="480046"/>
                </a:cubicBezTo>
                <a:cubicBezTo>
                  <a:pt x="22584" y="480046"/>
                  <a:pt x="-349" y="452880"/>
                  <a:pt x="4" y="402429"/>
                </a:cubicBezTo>
                <a:cubicBezTo>
                  <a:pt x="710" y="299762"/>
                  <a:pt x="4" y="196919"/>
                  <a:pt x="533" y="94252"/>
                </a:cubicBezTo>
                <a:cubicBezTo>
                  <a:pt x="710" y="30394"/>
                  <a:pt x="28229" y="-1182"/>
                  <a:pt x="97379" y="582"/>
                </a:cubicBezTo>
                <a:cubicBezTo>
                  <a:pt x="238148" y="3934"/>
                  <a:pt x="379095" y="1640"/>
                  <a:pt x="520041" y="1640"/>
                </a:cubicBezTo>
                <a:lnTo>
                  <a:pt x="520041" y="1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9A548F33-77B8-4774-8913-E2B1C574A46A}"/>
              </a:ext>
            </a:extLst>
          </p:cNvPr>
          <p:cNvSpPr/>
          <p:nvPr/>
        </p:nvSpPr>
        <p:spPr>
          <a:xfrm>
            <a:off x="8700753" y="3161284"/>
            <a:ext cx="634084" cy="628630"/>
          </a:xfrm>
          <a:custGeom>
            <a:avLst/>
            <a:gdLst>
              <a:gd name="connsiteX0" fmla="*/ 406961 w 634084"/>
              <a:gd name="connsiteY0" fmla="*/ 252260 h 628630"/>
              <a:gd name="connsiteX1" fmla="*/ 441360 w 634084"/>
              <a:gd name="connsiteY1" fmla="*/ 313825 h 628630"/>
              <a:gd name="connsiteX2" fmla="*/ 368681 w 634084"/>
              <a:gd name="connsiteY2" fmla="*/ 337992 h 628630"/>
              <a:gd name="connsiteX3" fmla="*/ 203744 w 634084"/>
              <a:gd name="connsiteY3" fmla="*/ 317705 h 628630"/>
              <a:gd name="connsiteX4" fmla="*/ 134947 w 634084"/>
              <a:gd name="connsiteY4" fmla="*/ 369392 h 628630"/>
              <a:gd name="connsiteX5" fmla="*/ 183281 w 634084"/>
              <a:gd name="connsiteY5" fmla="*/ 562377 h 628630"/>
              <a:gd name="connsiteX6" fmla="*/ 200216 w 634084"/>
              <a:gd name="connsiteY6" fmla="*/ 617591 h 628630"/>
              <a:gd name="connsiteX7" fmla="*/ 143414 w 634084"/>
              <a:gd name="connsiteY7" fmla="*/ 623059 h 628630"/>
              <a:gd name="connsiteX8" fmla="*/ 9701 w 634084"/>
              <a:gd name="connsiteY8" fmla="*/ 506633 h 628630"/>
              <a:gd name="connsiteX9" fmla="*/ 1939 w 634084"/>
              <a:gd name="connsiteY9" fmla="*/ 269547 h 628630"/>
              <a:gd name="connsiteX10" fmla="*/ 313820 w 634084"/>
              <a:gd name="connsiteY10" fmla="*/ 3 h 628630"/>
              <a:gd name="connsiteX11" fmla="*/ 629405 w 634084"/>
              <a:gd name="connsiteY11" fmla="*/ 266725 h 628630"/>
              <a:gd name="connsiteX12" fmla="*/ 607178 w 634084"/>
              <a:gd name="connsiteY12" fmla="*/ 572785 h 628630"/>
              <a:gd name="connsiteX13" fmla="*/ 554257 w 634084"/>
              <a:gd name="connsiteY13" fmla="*/ 621296 h 628630"/>
              <a:gd name="connsiteX14" fmla="*/ 442594 w 634084"/>
              <a:gd name="connsiteY14" fmla="*/ 612299 h 628630"/>
              <a:gd name="connsiteX15" fmla="*/ 453002 w 634084"/>
              <a:gd name="connsiteY15" fmla="*/ 557967 h 628630"/>
              <a:gd name="connsiteX16" fmla="*/ 492693 w 634084"/>
              <a:gd name="connsiteY16" fmla="*/ 345048 h 628630"/>
              <a:gd name="connsiteX17" fmla="*/ 406961 w 634084"/>
              <a:gd name="connsiteY17" fmla="*/ 252260 h 6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4084" h="628630">
                <a:moveTo>
                  <a:pt x="406961" y="252260"/>
                </a:moveTo>
                <a:cubicBezTo>
                  <a:pt x="400258" y="287540"/>
                  <a:pt x="459352" y="283483"/>
                  <a:pt x="441360" y="313825"/>
                </a:cubicBezTo>
                <a:cubicBezTo>
                  <a:pt x="427776" y="336933"/>
                  <a:pt x="395142" y="335522"/>
                  <a:pt x="368681" y="337992"/>
                </a:cubicBezTo>
                <a:cubicBezTo>
                  <a:pt x="312232" y="343108"/>
                  <a:pt x="256312" y="337286"/>
                  <a:pt x="203744" y="317705"/>
                </a:cubicBezTo>
                <a:cubicBezTo>
                  <a:pt x="149765" y="297595"/>
                  <a:pt x="135829" y="319470"/>
                  <a:pt x="134947" y="369392"/>
                </a:cubicBezTo>
                <a:cubicBezTo>
                  <a:pt x="133712" y="438542"/>
                  <a:pt x="143238" y="503811"/>
                  <a:pt x="183281" y="562377"/>
                </a:cubicBezTo>
                <a:cubicBezTo>
                  <a:pt x="194395" y="578782"/>
                  <a:pt x="213623" y="596070"/>
                  <a:pt x="200216" y="617591"/>
                </a:cubicBezTo>
                <a:cubicBezTo>
                  <a:pt x="185927" y="640876"/>
                  <a:pt x="162466" y="619531"/>
                  <a:pt x="143414" y="623059"/>
                </a:cubicBezTo>
                <a:cubicBezTo>
                  <a:pt x="49568" y="640700"/>
                  <a:pt x="17286" y="599245"/>
                  <a:pt x="9701" y="506633"/>
                </a:cubicBezTo>
                <a:cubicBezTo>
                  <a:pt x="3174" y="427428"/>
                  <a:pt x="-3353" y="348223"/>
                  <a:pt x="1939" y="269547"/>
                </a:cubicBezTo>
                <a:cubicBezTo>
                  <a:pt x="11818" y="125426"/>
                  <a:pt x="159820" y="709"/>
                  <a:pt x="313820" y="3"/>
                </a:cubicBezTo>
                <a:cubicBezTo>
                  <a:pt x="469584" y="-702"/>
                  <a:pt x="609119" y="116429"/>
                  <a:pt x="629405" y="266725"/>
                </a:cubicBezTo>
                <a:cubicBezTo>
                  <a:pt x="643341" y="370097"/>
                  <a:pt x="623231" y="471529"/>
                  <a:pt x="607178" y="572785"/>
                </a:cubicBezTo>
                <a:cubicBezTo>
                  <a:pt x="602592" y="601891"/>
                  <a:pt x="586186" y="621648"/>
                  <a:pt x="554257" y="621296"/>
                </a:cubicBezTo>
                <a:cubicBezTo>
                  <a:pt x="516684" y="620943"/>
                  <a:pt x="475229" y="634878"/>
                  <a:pt x="442594" y="612299"/>
                </a:cubicBezTo>
                <a:cubicBezTo>
                  <a:pt x="422308" y="598187"/>
                  <a:pt x="443829" y="573843"/>
                  <a:pt x="453002" y="557967"/>
                </a:cubicBezTo>
                <a:cubicBezTo>
                  <a:pt x="490929" y="491286"/>
                  <a:pt x="500984" y="419843"/>
                  <a:pt x="492693" y="345048"/>
                </a:cubicBezTo>
                <a:cubicBezTo>
                  <a:pt x="487048" y="294420"/>
                  <a:pt x="465174" y="257552"/>
                  <a:pt x="406961" y="2522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AE1F6A40-7C6C-47DA-818D-697F2CB2466D}"/>
              </a:ext>
            </a:extLst>
          </p:cNvPr>
          <p:cNvSpPr/>
          <p:nvPr/>
        </p:nvSpPr>
        <p:spPr>
          <a:xfrm>
            <a:off x="10854765" y="5605601"/>
            <a:ext cx="599464" cy="597081"/>
          </a:xfrm>
          <a:custGeom>
            <a:avLst/>
            <a:gdLst>
              <a:gd name="connsiteX0" fmla="*/ 599465 w 599464"/>
              <a:gd name="connsiteY0" fmla="*/ 173158 h 597081"/>
              <a:gd name="connsiteX1" fmla="*/ 543898 w 599464"/>
              <a:gd name="connsiteY1" fmla="*/ 304754 h 597081"/>
              <a:gd name="connsiteX2" fmla="*/ 301167 w 599464"/>
              <a:gd name="connsiteY2" fmla="*/ 546427 h 597081"/>
              <a:gd name="connsiteX3" fmla="*/ 66198 w 599464"/>
              <a:gd name="connsiteY3" fmla="*/ 545721 h 597081"/>
              <a:gd name="connsiteX4" fmla="*/ 47852 w 599464"/>
              <a:gd name="connsiteY4" fmla="*/ 305460 h 597081"/>
              <a:gd name="connsiteX5" fmla="*/ 311751 w 599464"/>
              <a:gd name="connsiteY5" fmla="*/ 48264 h 597081"/>
              <a:gd name="connsiteX6" fmla="*/ 498562 w 599464"/>
              <a:gd name="connsiteY6" fmla="*/ 18099 h 597081"/>
              <a:gd name="connsiteX7" fmla="*/ 599465 w 599464"/>
              <a:gd name="connsiteY7" fmla="*/ 173334 h 597081"/>
              <a:gd name="connsiteX8" fmla="*/ 435763 w 599464"/>
              <a:gd name="connsiteY8" fmla="*/ 82133 h 597081"/>
              <a:gd name="connsiteX9" fmla="*/ 272766 w 599464"/>
              <a:gd name="connsiteY9" fmla="*/ 212143 h 597081"/>
              <a:gd name="connsiteX10" fmla="*/ 397130 w 599464"/>
              <a:gd name="connsiteY10" fmla="*/ 327334 h 597081"/>
              <a:gd name="connsiteX11" fmla="*/ 523612 w 599464"/>
              <a:gd name="connsiteY11" fmla="*/ 170688 h 597081"/>
              <a:gd name="connsiteX12" fmla="*/ 435763 w 599464"/>
              <a:gd name="connsiteY12" fmla="*/ 82133 h 59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464" h="597081">
                <a:moveTo>
                  <a:pt x="599465" y="173158"/>
                </a:moveTo>
                <a:cubicBezTo>
                  <a:pt x="597701" y="222021"/>
                  <a:pt x="581119" y="267533"/>
                  <a:pt x="543898" y="304754"/>
                </a:cubicBezTo>
                <a:cubicBezTo>
                  <a:pt x="463105" y="385371"/>
                  <a:pt x="383724" y="467398"/>
                  <a:pt x="301167" y="546427"/>
                </a:cubicBezTo>
                <a:cubicBezTo>
                  <a:pt x="229371" y="615047"/>
                  <a:pt x="139582" y="613107"/>
                  <a:pt x="66198" y="545721"/>
                </a:cubicBezTo>
                <a:cubicBezTo>
                  <a:pt x="-12831" y="473219"/>
                  <a:pt x="-23767" y="382019"/>
                  <a:pt x="47852" y="305460"/>
                </a:cubicBezTo>
                <a:cubicBezTo>
                  <a:pt x="131644" y="215671"/>
                  <a:pt x="221080" y="130997"/>
                  <a:pt x="311751" y="48264"/>
                </a:cubicBezTo>
                <a:cubicBezTo>
                  <a:pt x="364849" y="-71"/>
                  <a:pt x="428707" y="-15770"/>
                  <a:pt x="498562" y="18099"/>
                </a:cubicBezTo>
                <a:cubicBezTo>
                  <a:pt x="562773" y="49146"/>
                  <a:pt x="595407" y="100126"/>
                  <a:pt x="599465" y="173334"/>
                </a:cubicBezTo>
                <a:close/>
                <a:moveTo>
                  <a:pt x="435763" y="82133"/>
                </a:moveTo>
                <a:cubicBezTo>
                  <a:pt x="381607" y="83898"/>
                  <a:pt x="270296" y="179684"/>
                  <a:pt x="272766" y="212143"/>
                </a:cubicBezTo>
                <a:cubicBezTo>
                  <a:pt x="274354" y="232782"/>
                  <a:pt x="378255" y="328921"/>
                  <a:pt x="397130" y="327334"/>
                </a:cubicBezTo>
                <a:cubicBezTo>
                  <a:pt x="429589" y="324511"/>
                  <a:pt x="528727" y="205616"/>
                  <a:pt x="523612" y="170688"/>
                </a:cubicBezTo>
                <a:cubicBezTo>
                  <a:pt x="515497" y="114768"/>
                  <a:pt x="482686" y="82839"/>
                  <a:pt x="435763" y="82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9D8FDF4D-9D5D-47BF-8BFA-9E93963C8804}"/>
              </a:ext>
            </a:extLst>
          </p:cNvPr>
          <p:cNvSpPr/>
          <p:nvPr/>
        </p:nvSpPr>
        <p:spPr>
          <a:xfrm>
            <a:off x="10574555" y="3734553"/>
            <a:ext cx="671679" cy="592063"/>
          </a:xfrm>
          <a:custGeom>
            <a:avLst/>
            <a:gdLst>
              <a:gd name="connsiteX0" fmla="*/ 517519 w 671679"/>
              <a:gd name="connsiteY0" fmla="*/ 413004 h 592063"/>
              <a:gd name="connsiteX1" fmla="*/ 522282 w 671679"/>
              <a:gd name="connsiteY1" fmla="*/ 220196 h 592063"/>
              <a:gd name="connsiteX2" fmla="*/ 553682 w 671679"/>
              <a:gd name="connsiteY2" fmla="*/ 148223 h 592063"/>
              <a:gd name="connsiteX3" fmla="*/ 623361 w 671679"/>
              <a:gd name="connsiteY3" fmla="*/ 140814 h 592063"/>
              <a:gd name="connsiteX4" fmla="*/ 669226 w 671679"/>
              <a:gd name="connsiteY4" fmla="*/ 208553 h 592063"/>
              <a:gd name="connsiteX5" fmla="*/ 591432 w 671679"/>
              <a:gd name="connsiteY5" fmla="*/ 530313 h 592063"/>
              <a:gd name="connsiteX6" fmla="*/ 491588 w 671679"/>
              <a:gd name="connsiteY6" fmla="*/ 591877 h 592063"/>
              <a:gd name="connsiteX7" fmla="*/ 418204 w 671679"/>
              <a:gd name="connsiteY7" fmla="*/ 513378 h 592063"/>
              <a:gd name="connsiteX8" fmla="*/ 402152 w 671679"/>
              <a:gd name="connsiteY8" fmla="*/ 418120 h 592063"/>
              <a:gd name="connsiteX9" fmla="*/ 379043 w 671679"/>
              <a:gd name="connsiteY9" fmla="*/ 374372 h 592063"/>
              <a:gd name="connsiteX10" fmla="*/ 320830 w 671679"/>
              <a:gd name="connsiteY10" fmla="*/ 221078 h 592063"/>
              <a:gd name="connsiteX11" fmla="*/ 320301 w 671679"/>
              <a:gd name="connsiteY11" fmla="*/ 156338 h 592063"/>
              <a:gd name="connsiteX12" fmla="*/ 253620 w 671679"/>
              <a:gd name="connsiteY12" fmla="*/ 165864 h 592063"/>
              <a:gd name="connsiteX13" fmla="*/ 98209 w 671679"/>
              <a:gd name="connsiteY13" fmla="*/ 410888 h 592063"/>
              <a:gd name="connsiteX14" fmla="*/ 79510 w 671679"/>
              <a:gd name="connsiteY14" fmla="*/ 541250 h 592063"/>
              <a:gd name="connsiteX15" fmla="*/ 35586 w 671679"/>
              <a:gd name="connsiteY15" fmla="*/ 585350 h 592063"/>
              <a:gd name="connsiteX16" fmla="*/ 834 w 671679"/>
              <a:gd name="connsiteY16" fmla="*/ 534546 h 592063"/>
              <a:gd name="connsiteX17" fmla="*/ 72630 w 671679"/>
              <a:gd name="connsiteY17" fmla="*/ 182445 h 592063"/>
              <a:gd name="connsiteX18" fmla="*/ 248328 w 671679"/>
              <a:gd name="connsiteY18" fmla="*/ 78897 h 592063"/>
              <a:gd name="connsiteX19" fmla="*/ 388569 w 671679"/>
              <a:gd name="connsiteY19" fmla="*/ 13451 h 592063"/>
              <a:gd name="connsiteX20" fmla="*/ 428259 w 671679"/>
              <a:gd name="connsiteY20" fmla="*/ 3396 h 592063"/>
              <a:gd name="connsiteX21" fmla="*/ 440431 w 671679"/>
              <a:gd name="connsiteY21" fmla="*/ 41323 h 592063"/>
              <a:gd name="connsiteX22" fmla="*/ 517872 w 671679"/>
              <a:gd name="connsiteY22" fmla="*/ 413357 h 59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1679" h="592063">
                <a:moveTo>
                  <a:pt x="517519" y="413004"/>
                </a:moveTo>
                <a:cubicBezTo>
                  <a:pt x="541511" y="348088"/>
                  <a:pt x="559327" y="284759"/>
                  <a:pt x="522282" y="220196"/>
                </a:cubicBezTo>
                <a:cubicBezTo>
                  <a:pt x="501467" y="184033"/>
                  <a:pt x="533220" y="167628"/>
                  <a:pt x="553682" y="148223"/>
                </a:cubicBezTo>
                <a:cubicBezTo>
                  <a:pt x="574498" y="128466"/>
                  <a:pt x="597607" y="117529"/>
                  <a:pt x="623361" y="140814"/>
                </a:cubicBezTo>
                <a:cubicBezTo>
                  <a:pt x="644353" y="159866"/>
                  <a:pt x="681574" y="175213"/>
                  <a:pt x="669226" y="208553"/>
                </a:cubicBezTo>
                <a:cubicBezTo>
                  <a:pt x="630771" y="312807"/>
                  <a:pt x="636944" y="426940"/>
                  <a:pt x="591432" y="530313"/>
                </a:cubicBezTo>
                <a:cubicBezTo>
                  <a:pt x="569029" y="581117"/>
                  <a:pt x="540981" y="593818"/>
                  <a:pt x="491588" y="591877"/>
                </a:cubicBezTo>
                <a:cubicBezTo>
                  <a:pt x="438138" y="589760"/>
                  <a:pt x="421203" y="561536"/>
                  <a:pt x="418204" y="513378"/>
                </a:cubicBezTo>
                <a:cubicBezTo>
                  <a:pt x="416264" y="481449"/>
                  <a:pt x="406915" y="450049"/>
                  <a:pt x="402152" y="418120"/>
                </a:cubicBezTo>
                <a:cubicBezTo>
                  <a:pt x="399506" y="400127"/>
                  <a:pt x="395625" y="374725"/>
                  <a:pt x="379043" y="374372"/>
                </a:cubicBezTo>
                <a:cubicBezTo>
                  <a:pt x="234745" y="369962"/>
                  <a:pt x="323828" y="277174"/>
                  <a:pt x="320830" y="221078"/>
                </a:cubicBezTo>
                <a:cubicBezTo>
                  <a:pt x="319595" y="199380"/>
                  <a:pt x="343762" y="172920"/>
                  <a:pt x="320301" y="156338"/>
                </a:cubicBezTo>
                <a:cubicBezTo>
                  <a:pt x="300720" y="142226"/>
                  <a:pt x="276200" y="161630"/>
                  <a:pt x="253620" y="165864"/>
                </a:cubicBezTo>
                <a:cubicBezTo>
                  <a:pt x="112674" y="191618"/>
                  <a:pt x="119907" y="310691"/>
                  <a:pt x="98209" y="410888"/>
                </a:cubicBezTo>
                <a:cubicBezTo>
                  <a:pt x="89036" y="453754"/>
                  <a:pt x="85508" y="497855"/>
                  <a:pt x="79510" y="541250"/>
                </a:cubicBezTo>
                <a:cubicBezTo>
                  <a:pt x="75982" y="567005"/>
                  <a:pt x="65574" y="587820"/>
                  <a:pt x="35586" y="585350"/>
                </a:cubicBezTo>
                <a:cubicBezTo>
                  <a:pt x="5245" y="582881"/>
                  <a:pt x="-2870" y="560125"/>
                  <a:pt x="834" y="534546"/>
                </a:cubicBezTo>
                <a:cubicBezTo>
                  <a:pt x="17416" y="415651"/>
                  <a:pt x="25707" y="294991"/>
                  <a:pt x="72630" y="182445"/>
                </a:cubicBezTo>
                <a:cubicBezTo>
                  <a:pt x="104736" y="105357"/>
                  <a:pt x="186234" y="105357"/>
                  <a:pt x="248328" y="78897"/>
                </a:cubicBezTo>
                <a:cubicBezTo>
                  <a:pt x="295957" y="58610"/>
                  <a:pt x="350818" y="56317"/>
                  <a:pt x="388569" y="13451"/>
                </a:cubicBezTo>
                <a:cubicBezTo>
                  <a:pt x="398095" y="2514"/>
                  <a:pt x="413089" y="-4542"/>
                  <a:pt x="428259" y="3396"/>
                </a:cubicBezTo>
                <a:cubicBezTo>
                  <a:pt x="443606" y="11511"/>
                  <a:pt x="446076" y="27034"/>
                  <a:pt x="440431" y="41323"/>
                </a:cubicBezTo>
                <a:cubicBezTo>
                  <a:pt x="383100" y="183504"/>
                  <a:pt x="493352" y="288817"/>
                  <a:pt x="517872" y="4133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23323B35-AE4D-4E49-92C8-4E4E1D0C5CBA}"/>
              </a:ext>
            </a:extLst>
          </p:cNvPr>
          <p:cNvSpPr/>
          <p:nvPr/>
        </p:nvSpPr>
        <p:spPr>
          <a:xfrm>
            <a:off x="10887279" y="3136480"/>
            <a:ext cx="571903" cy="456818"/>
          </a:xfrm>
          <a:custGeom>
            <a:avLst/>
            <a:gdLst>
              <a:gd name="connsiteX0" fmla="*/ 85546 w 571903"/>
              <a:gd name="connsiteY0" fmla="*/ 456819 h 456818"/>
              <a:gd name="connsiteX1" fmla="*/ 4225 w 571903"/>
              <a:gd name="connsiteY1" fmla="*/ 324516 h 456818"/>
              <a:gd name="connsiteX2" fmla="*/ 157872 w 571903"/>
              <a:gd name="connsiteY2" fmla="*/ 33451 h 456818"/>
              <a:gd name="connsiteX3" fmla="*/ 482807 w 571903"/>
              <a:gd name="connsiteY3" fmla="*/ 79492 h 456818"/>
              <a:gd name="connsiteX4" fmla="*/ 551781 w 571903"/>
              <a:gd name="connsiteY4" fmla="*/ 384494 h 456818"/>
              <a:gd name="connsiteX5" fmla="*/ 500271 w 571903"/>
              <a:gd name="connsiteY5" fmla="*/ 448351 h 456818"/>
              <a:gd name="connsiteX6" fmla="*/ 480866 w 571903"/>
              <a:gd name="connsiteY6" fmla="*/ 376203 h 456818"/>
              <a:gd name="connsiteX7" fmla="*/ 402014 w 571903"/>
              <a:gd name="connsiteY7" fmla="*/ 308993 h 456818"/>
              <a:gd name="connsiteX8" fmla="*/ 246427 w 571903"/>
              <a:gd name="connsiteY8" fmla="*/ 292411 h 456818"/>
              <a:gd name="connsiteX9" fmla="*/ 89427 w 571903"/>
              <a:gd name="connsiteY9" fmla="*/ 417481 h 456818"/>
              <a:gd name="connsiteX10" fmla="*/ 85370 w 571903"/>
              <a:gd name="connsiteY10" fmla="*/ 456642 h 45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03" h="456818">
                <a:moveTo>
                  <a:pt x="85546" y="456819"/>
                </a:moveTo>
                <a:cubicBezTo>
                  <a:pt x="23805" y="427536"/>
                  <a:pt x="13927" y="373204"/>
                  <a:pt x="4225" y="324516"/>
                </a:cubicBezTo>
                <a:cubicBezTo>
                  <a:pt x="-18002" y="213559"/>
                  <a:pt x="49560" y="90958"/>
                  <a:pt x="157872" y="33451"/>
                </a:cubicBezTo>
                <a:cubicBezTo>
                  <a:pt x="265830" y="-24056"/>
                  <a:pt x="388431" y="-6593"/>
                  <a:pt x="482807" y="79492"/>
                </a:cubicBezTo>
                <a:cubicBezTo>
                  <a:pt x="565893" y="155346"/>
                  <a:pt x="595528" y="282356"/>
                  <a:pt x="551781" y="384494"/>
                </a:cubicBezTo>
                <a:cubicBezTo>
                  <a:pt x="540667" y="410248"/>
                  <a:pt x="532376" y="451879"/>
                  <a:pt x="500271" y="448351"/>
                </a:cubicBezTo>
                <a:cubicBezTo>
                  <a:pt x="455817" y="443412"/>
                  <a:pt x="481219" y="400723"/>
                  <a:pt x="480866" y="376203"/>
                </a:cubicBezTo>
                <a:cubicBezTo>
                  <a:pt x="480161" y="319754"/>
                  <a:pt x="462873" y="296821"/>
                  <a:pt x="402014" y="308993"/>
                </a:cubicBezTo>
                <a:cubicBezTo>
                  <a:pt x="350328" y="319401"/>
                  <a:pt x="297759" y="308993"/>
                  <a:pt x="246427" y="292411"/>
                </a:cubicBezTo>
                <a:cubicBezTo>
                  <a:pt x="129295" y="255190"/>
                  <a:pt x="84488" y="292058"/>
                  <a:pt x="89427" y="417481"/>
                </a:cubicBezTo>
                <a:cubicBezTo>
                  <a:pt x="89780" y="428065"/>
                  <a:pt x="87310" y="438826"/>
                  <a:pt x="85370" y="4566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85833240-FC49-4120-BCA7-748C1E4B1EEE}"/>
              </a:ext>
            </a:extLst>
          </p:cNvPr>
          <p:cNvSpPr/>
          <p:nvPr/>
        </p:nvSpPr>
        <p:spPr>
          <a:xfrm>
            <a:off x="10646611" y="5362245"/>
            <a:ext cx="1139878" cy="610740"/>
          </a:xfrm>
          <a:custGeom>
            <a:avLst/>
            <a:gdLst>
              <a:gd name="connsiteX0" fmla="*/ 863539 w 1139878"/>
              <a:gd name="connsiteY0" fmla="*/ 465730 h 610740"/>
              <a:gd name="connsiteX1" fmla="*/ 919635 w 1139878"/>
              <a:gd name="connsiteY1" fmla="*/ 339073 h 610740"/>
              <a:gd name="connsiteX2" fmla="*/ 516024 w 1139878"/>
              <a:gd name="connsiteY2" fmla="*/ 84699 h 610740"/>
              <a:gd name="connsiteX3" fmla="*/ 110473 w 1139878"/>
              <a:gd name="connsiteY3" fmla="*/ 320198 h 610740"/>
              <a:gd name="connsiteX4" fmla="*/ 83307 w 1139878"/>
              <a:gd name="connsiteY4" fmla="*/ 375589 h 610740"/>
              <a:gd name="connsiteX5" fmla="*/ 24036 w 1139878"/>
              <a:gd name="connsiteY5" fmla="*/ 394640 h 610740"/>
              <a:gd name="connsiteX6" fmla="*/ 7277 w 1139878"/>
              <a:gd name="connsiteY6" fmla="*/ 336780 h 610740"/>
              <a:gd name="connsiteX7" fmla="*/ 189502 w 1139878"/>
              <a:gd name="connsiteY7" fmla="*/ 104104 h 610740"/>
              <a:gd name="connsiteX8" fmla="*/ 1016657 w 1139878"/>
              <a:gd name="connsiteY8" fmla="*/ 356537 h 610740"/>
              <a:gd name="connsiteX9" fmla="*/ 1138022 w 1139878"/>
              <a:gd name="connsiteY9" fmla="*/ 459027 h 610740"/>
              <a:gd name="connsiteX10" fmla="*/ 1118089 w 1139878"/>
              <a:gd name="connsiteY10" fmla="*/ 509479 h 610740"/>
              <a:gd name="connsiteX11" fmla="*/ 863539 w 1139878"/>
              <a:gd name="connsiteY11" fmla="*/ 465730 h 6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878" h="610740">
                <a:moveTo>
                  <a:pt x="863539" y="465730"/>
                </a:moveTo>
                <a:cubicBezTo>
                  <a:pt x="963559" y="444562"/>
                  <a:pt x="968852" y="435566"/>
                  <a:pt x="919635" y="339073"/>
                </a:cubicBezTo>
                <a:cubicBezTo>
                  <a:pt x="836020" y="174489"/>
                  <a:pt x="693486" y="87875"/>
                  <a:pt x="516024" y="84699"/>
                </a:cubicBezTo>
                <a:cubicBezTo>
                  <a:pt x="341738" y="81524"/>
                  <a:pt x="199557" y="162493"/>
                  <a:pt x="110473" y="320198"/>
                </a:cubicBezTo>
                <a:cubicBezTo>
                  <a:pt x="100418" y="338015"/>
                  <a:pt x="91951" y="356890"/>
                  <a:pt x="83307" y="375589"/>
                </a:cubicBezTo>
                <a:cubicBezTo>
                  <a:pt x="70430" y="403637"/>
                  <a:pt x="48026" y="403460"/>
                  <a:pt x="24036" y="394640"/>
                </a:cubicBezTo>
                <a:cubicBezTo>
                  <a:pt x="-6835" y="383350"/>
                  <a:pt x="-2601" y="360242"/>
                  <a:pt x="7277" y="336780"/>
                </a:cubicBezTo>
                <a:cubicBezTo>
                  <a:pt x="47144" y="242933"/>
                  <a:pt x="105887" y="163375"/>
                  <a:pt x="189502" y="104104"/>
                </a:cubicBezTo>
                <a:cubicBezTo>
                  <a:pt x="486741" y="-106698"/>
                  <a:pt x="888764" y="15197"/>
                  <a:pt x="1016657" y="356537"/>
                </a:cubicBezTo>
                <a:cubicBezTo>
                  <a:pt x="1039765" y="418278"/>
                  <a:pt x="1059876" y="471905"/>
                  <a:pt x="1138022" y="459027"/>
                </a:cubicBezTo>
                <a:cubicBezTo>
                  <a:pt x="1145607" y="486017"/>
                  <a:pt x="1128144" y="496248"/>
                  <a:pt x="1118089" y="509479"/>
                </a:cubicBezTo>
                <a:cubicBezTo>
                  <a:pt x="1006072" y="655540"/>
                  <a:pt x="949800" y="645838"/>
                  <a:pt x="863539" y="4657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57FEF3B3-F8C1-498D-92C3-9F8B2BC272B6}"/>
              </a:ext>
            </a:extLst>
          </p:cNvPr>
          <p:cNvSpPr/>
          <p:nvPr/>
        </p:nvSpPr>
        <p:spPr>
          <a:xfrm>
            <a:off x="10530904" y="5824175"/>
            <a:ext cx="1139174" cy="624094"/>
          </a:xfrm>
          <a:custGeom>
            <a:avLst/>
            <a:gdLst>
              <a:gd name="connsiteX0" fmla="*/ 284746 w 1139174"/>
              <a:gd name="connsiteY0" fmla="*/ 159211 h 624094"/>
              <a:gd name="connsiteX1" fmla="*/ 205541 w 1139174"/>
              <a:gd name="connsiteY1" fmla="*/ 265407 h 624094"/>
              <a:gd name="connsiteX2" fmla="*/ 595040 w 1139174"/>
              <a:gd name="connsiteY2" fmla="*/ 538302 h 624094"/>
              <a:gd name="connsiteX3" fmla="*/ 1027228 w 1139174"/>
              <a:gd name="connsiteY3" fmla="*/ 304744 h 624094"/>
              <a:gd name="connsiteX4" fmla="*/ 1111195 w 1139174"/>
              <a:gd name="connsiteY4" fmla="*/ 229773 h 624094"/>
              <a:gd name="connsiteX5" fmla="*/ 1097083 w 1139174"/>
              <a:gd name="connsiteY5" fmla="*/ 348492 h 624094"/>
              <a:gd name="connsiteX6" fmla="*/ 566286 w 1139174"/>
              <a:gd name="connsiteY6" fmla="*/ 620153 h 624094"/>
              <a:gd name="connsiteX7" fmla="*/ 115046 w 1139174"/>
              <a:gd name="connsiteY7" fmla="*/ 264877 h 624094"/>
              <a:gd name="connsiteX8" fmla="*/ 26315 w 1139174"/>
              <a:gd name="connsiteY8" fmla="*/ 174382 h 624094"/>
              <a:gd name="connsiteX9" fmla="*/ 31 w 1139174"/>
              <a:gd name="connsiteY9" fmla="*/ 157624 h 624094"/>
              <a:gd name="connsiteX10" fmla="*/ 107284 w 1139174"/>
              <a:gd name="connsiteY10" fmla="*/ 14032 h 624094"/>
              <a:gd name="connsiteX11" fmla="*/ 177140 w 1139174"/>
              <a:gd name="connsiteY11" fmla="*/ 36612 h 624094"/>
              <a:gd name="connsiteX12" fmla="*/ 284922 w 1139174"/>
              <a:gd name="connsiteY12" fmla="*/ 159211 h 6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174" h="624094">
                <a:moveTo>
                  <a:pt x="284746" y="159211"/>
                </a:moveTo>
                <a:cubicBezTo>
                  <a:pt x="174141" y="155331"/>
                  <a:pt x="172554" y="194845"/>
                  <a:pt x="205541" y="265407"/>
                </a:cubicBezTo>
                <a:cubicBezTo>
                  <a:pt x="283687" y="433166"/>
                  <a:pt x="414932" y="524896"/>
                  <a:pt x="595040" y="538302"/>
                </a:cubicBezTo>
                <a:cubicBezTo>
                  <a:pt x="784849" y="552414"/>
                  <a:pt x="927383" y="465800"/>
                  <a:pt x="1027228" y="304744"/>
                </a:cubicBezTo>
                <a:cubicBezTo>
                  <a:pt x="1047690" y="271757"/>
                  <a:pt x="1052277" y="197844"/>
                  <a:pt x="1111195" y="229773"/>
                </a:cubicBezTo>
                <a:cubicBezTo>
                  <a:pt x="1172231" y="262761"/>
                  <a:pt x="1117369" y="314447"/>
                  <a:pt x="1097083" y="348492"/>
                </a:cubicBezTo>
                <a:cubicBezTo>
                  <a:pt x="977658" y="548887"/>
                  <a:pt x="797727" y="645379"/>
                  <a:pt x="566286" y="620153"/>
                </a:cubicBezTo>
                <a:cubicBezTo>
                  <a:pt x="347017" y="596163"/>
                  <a:pt x="194957" y="471622"/>
                  <a:pt x="115046" y="264877"/>
                </a:cubicBezTo>
                <a:cubicBezTo>
                  <a:pt x="97759" y="219894"/>
                  <a:pt x="89115" y="173324"/>
                  <a:pt x="26315" y="174382"/>
                </a:cubicBezTo>
                <a:cubicBezTo>
                  <a:pt x="17142" y="174559"/>
                  <a:pt x="-851" y="161681"/>
                  <a:pt x="31" y="157624"/>
                </a:cubicBezTo>
                <a:cubicBezTo>
                  <a:pt x="12379" y="93060"/>
                  <a:pt x="67770" y="58662"/>
                  <a:pt x="107284" y="14032"/>
                </a:cubicBezTo>
                <a:cubicBezTo>
                  <a:pt x="137626" y="-20367"/>
                  <a:pt x="158618" y="16854"/>
                  <a:pt x="177140" y="36612"/>
                </a:cubicBezTo>
                <a:cubicBezTo>
                  <a:pt x="208716" y="70481"/>
                  <a:pt x="238352" y="106114"/>
                  <a:pt x="284922" y="1592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07F8EB25-94D2-40FD-994A-D6090D4AAB4B}"/>
              </a:ext>
            </a:extLst>
          </p:cNvPr>
          <p:cNvSpPr/>
          <p:nvPr/>
        </p:nvSpPr>
        <p:spPr>
          <a:xfrm>
            <a:off x="11207611" y="3733723"/>
            <a:ext cx="557705" cy="592785"/>
          </a:xfrm>
          <a:custGeom>
            <a:avLst/>
            <a:gdLst>
              <a:gd name="connsiteX0" fmla="*/ 60513 w 557705"/>
              <a:gd name="connsiteY0" fmla="*/ 591826 h 592785"/>
              <a:gd name="connsiteX1" fmla="*/ 7416 w 557705"/>
              <a:gd name="connsiteY1" fmla="*/ 521441 h 592785"/>
              <a:gd name="connsiteX2" fmla="*/ 114493 w 557705"/>
              <a:gd name="connsiteY2" fmla="*/ 204445 h 592785"/>
              <a:gd name="connsiteX3" fmla="*/ 118197 w 557705"/>
              <a:gd name="connsiteY3" fmla="*/ 52385 h 592785"/>
              <a:gd name="connsiteX4" fmla="*/ 124371 w 557705"/>
              <a:gd name="connsiteY4" fmla="*/ 4580 h 592785"/>
              <a:gd name="connsiteX5" fmla="*/ 164239 w 557705"/>
              <a:gd name="connsiteY5" fmla="*/ 12341 h 592785"/>
              <a:gd name="connsiteX6" fmla="*/ 379450 w 557705"/>
              <a:gd name="connsiteY6" fmla="*/ 105482 h 592785"/>
              <a:gd name="connsiteX7" fmla="*/ 503815 w 557705"/>
              <a:gd name="connsiteY7" fmla="*/ 240431 h 592785"/>
              <a:gd name="connsiteX8" fmla="*/ 553208 w 557705"/>
              <a:gd name="connsiteY8" fmla="*/ 517560 h 592785"/>
              <a:gd name="connsiteX9" fmla="*/ 524630 w 557705"/>
              <a:gd name="connsiteY9" fmla="*/ 587769 h 592785"/>
              <a:gd name="connsiteX10" fmla="*/ 473297 w 557705"/>
              <a:gd name="connsiteY10" fmla="*/ 532555 h 592785"/>
              <a:gd name="connsiteX11" fmla="*/ 434841 w 557705"/>
              <a:gd name="connsiteY11" fmla="*/ 298291 h 592785"/>
              <a:gd name="connsiteX12" fmla="*/ 301656 w 557705"/>
              <a:gd name="connsiteY12" fmla="*/ 165812 h 592785"/>
              <a:gd name="connsiteX13" fmla="*/ 242385 w 557705"/>
              <a:gd name="connsiteY13" fmla="*/ 216616 h 592785"/>
              <a:gd name="connsiteX14" fmla="*/ 266729 w 557705"/>
              <a:gd name="connsiteY14" fmla="*/ 319283 h 592785"/>
              <a:gd name="connsiteX15" fmla="*/ 242738 w 557705"/>
              <a:gd name="connsiteY15" fmla="*/ 364442 h 592785"/>
              <a:gd name="connsiteX16" fmla="*/ 152419 w 557705"/>
              <a:gd name="connsiteY16" fmla="*/ 493569 h 592785"/>
              <a:gd name="connsiteX17" fmla="*/ 60866 w 557705"/>
              <a:gd name="connsiteY17" fmla="*/ 591826 h 59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7705" h="592785">
                <a:moveTo>
                  <a:pt x="60513" y="591826"/>
                </a:moveTo>
                <a:cubicBezTo>
                  <a:pt x="2124" y="595178"/>
                  <a:pt x="-10224" y="571187"/>
                  <a:pt x="7416" y="521441"/>
                </a:cubicBezTo>
                <a:cubicBezTo>
                  <a:pt x="44461" y="416305"/>
                  <a:pt x="79741" y="310463"/>
                  <a:pt x="114493" y="204445"/>
                </a:cubicBezTo>
                <a:cubicBezTo>
                  <a:pt x="130722" y="154699"/>
                  <a:pt x="151890" y="104600"/>
                  <a:pt x="118197" y="52385"/>
                </a:cubicBezTo>
                <a:cubicBezTo>
                  <a:pt x="108671" y="37567"/>
                  <a:pt x="107260" y="16575"/>
                  <a:pt x="124371" y="4580"/>
                </a:cubicBezTo>
                <a:cubicBezTo>
                  <a:pt x="137425" y="-4593"/>
                  <a:pt x="153830" y="1052"/>
                  <a:pt x="164239" y="12341"/>
                </a:cubicBezTo>
                <a:cubicBezTo>
                  <a:pt x="222275" y="75317"/>
                  <a:pt x="306243" y="79198"/>
                  <a:pt x="379450" y="105482"/>
                </a:cubicBezTo>
                <a:cubicBezTo>
                  <a:pt x="447542" y="130002"/>
                  <a:pt x="484586" y="172339"/>
                  <a:pt x="503815" y="240431"/>
                </a:cubicBezTo>
                <a:cubicBezTo>
                  <a:pt x="529393" y="331455"/>
                  <a:pt x="537684" y="424949"/>
                  <a:pt x="553208" y="517560"/>
                </a:cubicBezTo>
                <a:cubicBezTo>
                  <a:pt x="557618" y="544374"/>
                  <a:pt x="568555" y="581242"/>
                  <a:pt x="524630" y="587769"/>
                </a:cubicBezTo>
                <a:cubicBezTo>
                  <a:pt x="484763" y="593767"/>
                  <a:pt x="478060" y="564660"/>
                  <a:pt x="473297" y="532555"/>
                </a:cubicBezTo>
                <a:cubicBezTo>
                  <a:pt x="461831" y="454232"/>
                  <a:pt x="446660" y="376438"/>
                  <a:pt x="434841" y="298291"/>
                </a:cubicBezTo>
                <a:cubicBezTo>
                  <a:pt x="423022" y="220497"/>
                  <a:pt x="373982" y="184511"/>
                  <a:pt x="301656" y="165812"/>
                </a:cubicBezTo>
                <a:cubicBezTo>
                  <a:pt x="250499" y="152582"/>
                  <a:pt x="234447" y="169517"/>
                  <a:pt x="242385" y="216616"/>
                </a:cubicBezTo>
                <a:cubicBezTo>
                  <a:pt x="248206" y="251192"/>
                  <a:pt x="258261" y="285237"/>
                  <a:pt x="266729" y="319283"/>
                </a:cubicBezTo>
                <a:cubicBezTo>
                  <a:pt x="272373" y="342039"/>
                  <a:pt x="270610" y="365677"/>
                  <a:pt x="242738" y="364442"/>
                </a:cubicBezTo>
                <a:cubicBezTo>
                  <a:pt x="142717" y="359856"/>
                  <a:pt x="163356" y="439590"/>
                  <a:pt x="152419" y="493569"/>
                </a:cubicBezTo>
                <a:cubicBezTo>
                  <a:pt x="141129" y="549313"/>
                  <a:pt x="131780" y="600470"/>
                  <a:pt x="60866" y="5918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AFD080CD-E1AA-4F99-B8A1-B8814475F63C}"/>
              </a:ext>
            </a:extLst>
          </p:cNvPr>
          <p:cNvSpPr/>
          <p:nvPr/>
        </p:nvSpPr>
        <p:spPr>
          <a:xfrm>
            <a:off x="6303281" y="3138687"/>
            <a:ext cx="1086795" cy="1183988"/>
          </a:xfrm>
          <a:custGeom>
            <a:avLst/>
            <a:gdLst>
              <a:gd name="connsiteX0" fmla="*/ 624265 w 1086795"/>
              <a:gd name="connsiteY0" fmla="*/ 252101 h 1183988"/>
              <a:gd name="connsiteX1" fmla="*/ 622854 w 1086795"/>
              <a:gd name="connsiteY1" fmla="*/ 328307 h 1183988"/>
              <a:gd name="connsiteX2" fmla="*/ 440277 w 1086795"/>
              <a:gd name="connsiteY2" fmla="*/ 314371 h 1183988"/>
              <a:gd name="connsiteX3" fmla="*/ 363894 w 1086795"/>
              <a:gd name="connsiteY3" fmla="*/ 377876 h 1183988"/>
              <a:gd name="connsiteX4" fmla="*/ 405525 w 1086795"/>
              <a:gd name="connsiteY4" fmla="*/ 547576 h 1183988"/>
              <a:gd name="connsiteX5" fmla="*/ 415933 w 1086795"/>
              <a:gd name="connsiteY5" fmla="*/ 723097 h 1183988"/>
              <a:gd name="connsiteX6" fmla="*/ 467972 w 1086795"/>
              <a:gd name="connsiteY6" fmla="*/ 891739 h 1183988"/>
              <a:gd name="connsiteX7" fmla="*/ 417697 w 1086795"/>
              <a:gd name="connsiteY7" fmla="*/ 1158637 h 1183988"/>
              <a:gd name="connsiteX8" fmla="*/ 372714 w 1086795"/>
              <a:gd name="connsiteY8" fmla="*/ 1036742 h 1183988"/>
              <a:gd name="connsiteX9" fmla="*/ 336022 w 1086795"/>
              <a:gd name="connsiteY9" fmla="*/ 981704 h 1183988"/>
              <a:gd name="connsiteX10" fmla="*/ 282396 w 1086795"/>
              <a:gd name="connsiteY10" fmla="*/ 861574 h 1183988"/>
              <a:gd name="connsiteX11" fmla="*/ 285395 w 1086795"/>
              <a:gd name="connsiteY11" fmla="*/ 779194 h 1183988"/>
              <a:gd name="connsiteX12" fmla="*/ 205307 w 1086795"/>
              <a:gd name="connsiteY12" fmla="*/ 798774 h 1183988"/>
              <a:gd name="connsiteX13" fmla="*/ 100700 w 1086795"/>
              <a:gd name="connsiteY13" fmla="*/ 978529 h 1183988"/>
              <a:gd name="connsiteX14" fmla="*/ 79708 w 1086795"/>
              <a:gd name="connsiteY14" fmla="*/ 1126532 h 1183988"/>
              <a:gd name="connsiteX15" fmla="*/ 35255 w 1086795"/>
              <a:gd name="connsiteY15" fmla="*/ 1169221 h 1183988"/>
              <a:gd name="connsiteX16" fmla="*/ 680 w 1086795"/>
              <a:gd name="connsiteY16" fmla="*/ 1118593 h 1183988"/>
              <a:gd name="connsiteX17" fmla="*/ 68948 w 1086795"/>
              <a:gd name="connsiteY17" fmla="*/ 801773 h 1183988"/>
              <a:gd name="connsiteX18" fmla="*/ 162265 w 1086795"/>
              <a:gd name="connsiteY18" fmla="*/ 726802 h 1183988"/>
              <a:gd name="connsiteX19" fmla="*/ 252936 w 1086795"/>
              <a:gd name="connsiteY19" fmla="*/ 547576 h 1183988"/>
              <a:gd name="connsiteX20" fmla="*/ 227181 w 1086795"/>
              <a:gd name="connsiteY20" fmla="*/ 303258 h 1183988"/>
              <a:gd name="connsiteX21" fmla="*/ 546295 w 1086795"/>
              <a:gd name="connsiteY21" fmla="*/ 20 h 1183988"/>
              <a:gd name="connsiteX22" fmla="*/ 858176 w 1086795"/>
              <a:gd name="connsiteY22" fmla="*/ 315782 h 1183988"/>
              <a:gd name="connsiteX23" fmla="*/ 836831 w 1086795"/>
              <a:gd name="connsiteY23" fmla="*/ 622547 h 1183988"/>
              <a:gd name="connsiteX24" fmla="*/ 899631 w 1086795"/>
              <a:gd name="connsiteY24" fmla="*/ 714630 h 1183988"/>
              <a:gd name="connsiteX25" fmla="*/ 1053454 w 1086795"/>
              <a:gd name="connsiteY25" fmla="*/ 908321 h 1183988"/>
              <a:gd name="connsiteX26" fmla="*/ 1084325 w 1086795"/>
              <a:gd name="connsiteY26" fmla="*/ 1099013 h 1183988"/>
              <a:gd name="connsiteX27" fmla="*/ 1051514 w 1086795"/>
              <a:gd name="connsiteY27" fmla="*/ 1167810 h 1183988"/>
              <a:gd name="connsiteX28" fmla="*/ 1004767 w 1086795"/>
              <a:gd name="connsiteY28" fmla="*/ 1107127 h 1183988"/>
              <a:gd name="connsiteX29" fmla="*/ 982540 w 1086795"/>
              <a:gd name="connsiteY29" fmla="*/ 950481 h 1183988"/>
              <a:gd name="connsiteX30" fmla="*/ 808254 w 1086795"/>
              <a:gd name="connsiteY30" fmla="*/ 774078 h 1183988"/>
              <a:gd name="connsiteX31" fmla="*/ 817427 w 1086795"/>
              <a:gd name="connsiteY31" fmla="*/ 867219 h 1183988"/>
              <a:gd name="connsiteX32" fmla="*/ 764506 w 1086795"/>
              <a:gd name="connsiteY32" fmla="*/ 981352 h 1183988"/>
              <a:gd name="connsiteX33" fmla="*/ 717230 w 1086795"/>
              <a:gd name="connsiteY33" fmla="*/ 1077315 h 1183988"/>
              <a:gd name="connsiteX34" fmla="*/ 514542 w 1086795"/>
              <a:gd name="connsiteY34" fmla="*/ 1170985 h 1183988"/>
              <a:gd name="connsiteX35" fmla="*/ 506781 w 1086795"/>
              <a:gd name="connsiteY35" fmla="*/ 1112596 h 1183988"/>
              <a:gd name="connsiteX36" fmla="*/ 657429 w 1086795"/>
              <a:gd name="connsiteY36" fmla="*/ 804772 h 1183988"/>
              <a:gd name="connsiteX37" fmla="*/ 663956 w 1086795"/>
              <a:gd name="connsiteY37" fmla="*/ 707045 h 1183988"/>
              <a:gd name="connsiteX38" fmla="*/ 679656 w 1086795"/>
              <a:gd name="connsiteY38" fmla="*/ 556396 h 1183988"/>
              <a:gd name="connsiteX39" fmla="*/ 720052 w 1086795"/>
              <a:gd name="connsiteY39" fmla="*/ 335010 h 1183988"/>
              <a:gd name="connsiteX40" fmla="*/ 623560 w 1086795"/>
              <a:gd name="connsiteY40" fmla="*/ 252454 h 118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6795" h="1183988">
                <a:moveTo>
                  <a:pt x="624265" y="252101"/>
                </a:moveTo>
                <a:cubicBezTo>
                  <a:pt x="694650" y="307668"/>
                  <a:pt x="683889" y="325132"/>
                  <a:pt x="622854" y="328307"/>
                </a:cubicBezTo>
                <a:cubicBezTo>
                  <a:pt x="560936" y="331482"/>
                  <a:pt x="499548" y="335892"/>
                  <a:pt x="440277" y="314371"/>
                </a:cubicBezTo>
                <a:cubicBezTo>
                  <a:pt x="377124" y="291262"/>
                  <a:pt x="360366" y="321780"/>
                  <a:pt x="363894" y="377876"/>
                </a:cubicBezTo>
                <a:cubicBezTo>
                  <a:pt x="367775" y="436795"/>
                  <a:pt x="378359" y="494479"/>
                  <a:pt x="405525" y="547576"/>
                </a:cubicBezTo>
                <a:cubicBezTo>
                  <a:pt x="434808" y="604907"/>
                  <a:pt x="443275" y="659416"/>
                  <a:pt x="415933" y="723097"/>
                </a:cubicBezTo>
                <a:cubicBezTo>
                  <a:pt x="388238" y="787661"/>
                  <a:pt x="443628" y="838289"/>
                  <a:pt x="467972" y="891739"/>
                </a:cubicBezTo>
                <a:cubicBezTo>
                  <a:pt x="523010" y="1012751"/>
                  <a:pt x="517012" y="1059675"/>
                  <a:pt x="417697" y="1158637"/>
                </a:cubicBezTo>
                <a:cubicBezTo>
                  <a:pt x="385062" y="1124591"/>
                  <a:pt x="387885" y="1077315"/>
                  <a:pt x="372714" y="1036742"/>
                </a:cubicBezTo>
                <a:cubicBezTo>
                  <a:pt x="364423" y="1014692"/>
                  <a:pt x="361954" y="983469"/>
                  <a:pt x="336022" y="981704"/>
                </a:cubicBezTo>
                <a:cubicBezTo>
                  <a:pt x="237236" y="975354"/>
                  <a:pt x="275163" y="912731"/>
                  <a:pt x="282396" y="861574"/>
                </a:cubicBezTo>
                <a:cubicBezTo>
                  <a:pt x="286453" y="833702"/>
                  <a:pt x="311502" y="800186"/>
                  <a:pt x="285395" y="779194"/>
                </a:cubicBezTo>
                <a:cubicBezTo>
                  <a:pt x="259816" y="758555"/>
                  <a:pt x="231768" y="789425"/>
                  <a:pt x="205307" y="798774"/>
                </a:cubicBezTo>
                <a:cubicBezTo>
                  <a:pt x="119752" y="828763"/>
                  <a:pt x="116577" y="908497"/>
                  <a:pt x="100700" y="978529"/>
                </a:cubicBezTo>
                <a:cubicBezTo>
                  <a:pt x="89763" y="1027040"/>
                  <a:pt x="86059" y="1077139"/>
                  <a:pt x="79708" y="1126532"/>
                </a:cubicBezTo>
                <a:cubicBezTo>
                  <a:pt x="76180" y="1152992"/>
                  <a:pt x="65772" y="1171338"/>
                  <a:pt x="35255" y="1169221"/>
                </a:cubicBezTo>
                <a:cubicBezTo>
                  <a:pt x="2797" y="1166928"/>
                  <a:pt x="-2143" y="1142584"/>
                  <a:pt x="680" y="1118593"/>
                </a:cubicBezTo>
                <a:cubicBezTo>
                  <a:pt x="13028" y="1010811"/>
                  <a:pt x="25553" y="902852"/>
                  <a:pt x="68948" y="801773"/>
                </a:cubicBezTo>
                <a:cubicBezTo>
                  <a:pt x="86941" y="759965"/>
                  <a:pt x="123456" y="739326"/>
                  <a:pt x="162265" y="726802"/>
                </a:cubicBezTo>
                <a:cubicBezTo>
                  <a:pt x="255230" y="696990"/>
                  <a:pt x="271106" y="634896"/>
                  <a:pt x="252936" y="547576"/>
                </a:cubicBezTo>
                <a:cubicBezTo>
                  <a:pt x="236354" y="467489"/>
                  <a:pt x="222066" y="386344"/>
                  <a:pt x="227181" y="303258"/>
                </a:cubicBezTo>
                <a:cubicBezTo>
                  <a:pt x="237766" y="134616"/>
                  <a:pt x="380476" y="-1920"/>
                  <a:pt x="546295" y="20"/>
                </a:cubicBezTo>
                <a:cubicBezTo>
                  <a:pt x="721640" y="2137"/>
                  <a:pt x="851120" y="137791"/>
                  <a:pt x="858176" y="315782"/>
                </a:cubicBezTo>
                <a:cubicBezTo>
                  <a:pt x="862233" y="419507"/>
                  <a:pt x="831363" y="519175"/>
                  <a:pt x="836831" y="622547"/>
                </a:cubicBezTo>
                <a:cubicBezTo>
                  <a:pt x="839301" y="669471"/>
                  <a:pt x="852355" y="701047"/>
                  <a:pt x="899631" y="714630"/>
                </a:cubicBezTo>
                <a:cubicBezTo>
                  <a:pt x="997005" y="742325"/>
                  <a:pt x="1039695" y="813416"/>
                  <a:pt x="1053454" y="908321"/>
                </a:cubicBezTo>
                <a:cubicBezTo>
                  <a:pt x="1062804" y="972002"/>
                  <a:pt x="1076916" y="1035155"/>
                  <a:pt x="1084325" y="1099013"/>
                </a:cubicBezTo>
                <a:cubicBezTo>
                  <a:pt x="1087324" y="1125297"/>
                  <a:pt x="1094909" y="1164105"/>
                  <a:pt x="1051514" y="1167810"/>
                </a:cubicBezTo>
                <a:cubicBezTo>
                  <a:pt x="1010235" y="1171338"/>
                  <a:pt x="1008824" y="1136234"/>
                  <a:pt x="1004767" y="1107127"/>
                </a:cubicBezTo>
                <a:cubicBezTo>
                  <a:pt x="997182" y="1054912"/>
                  <a:pt x="989596" y="1002697"/>
                  <a:pt x="982540" y="950481"/>
                </a:cubicBezTo>
                <a:cubicBezTo>
                  <a:pt x="968781" y="848344"/>
                  <a:pt x="916918" y="784309"/>
                  <a:pt x="808254" y="774078"/>
                </a:cubicBezTo>
                <a:cubicBezTo>
                  <a:pt x="792730" y="807418"/>
                  <a:pt x="812135" y="836701"/>
                  <a:pt x="817427" y="867219"/>
                </a:cubicBezTo>
                <a:cubicBezTo>
                  <a:pt x="825894" y="916788"/>
                  <a:pt x="853413" y="970415"/>
                  <a:pt x="764506" y="981352"/>
                </a:cubicBezTo>
                <a:cubicBezTo>
                  <a:pt x="719523" y="986820"/>
                  <a:pt x="727814" y="1042740"/>
                  <a:pt x="717230" y="1077315"/>
                </a:cubicBezTo>
                <a:cubicBezTo>
                  <a:pt x="691298" y="1161989"/>
                  <a:pt x="593395" y="1208206"/>
                  <a:pt x="514542" y="1170985"/>
                </a:cubicBezTo>
                <a:cubicBezTo>
                  <a:pt x="479967" y="1154580"/>
                  <a:pt x="497431" y="1132176"/>
                  <a:pt x="506781" y="1112596"/>
                </a:cubicBezTo>
                <a:cubicBezTo>
                  <a:pt x="556350" y="1009576"/>
                  <a:pt x="606978" y="907262"/>
                  <a:pt x="657429" y="804772"/>
                </a:cubicBezTo>
                <a:cubicBezTo>
                  <a:pt x="673129" y="773019"/>
                  <a:pt x="686006" y="745853"/>
                  <a:pt x="663956" y="707045"/>
                </a:cubicBezTo>
                <a:cubicBezTo>
                  <a:pt x="635908" y="657652"/>
                  <a:pt x="652137" y="604025"/>
                  <a:pt x="679656" y="556396"/>
                </a:cubicBezTo>
                <a:cubicBezTo>
                  <a:pt x="719699" y="487246"/>
                  <a:pt x="727814" y="412628"/>
                  <a:pt x="720052" y="335010"/>
                </a:cubicBezTo>
                <a:cubicBezTo>
                  <a:pt x="715995" y="294261"/>
                  <a:pt x="701353" y="261803"/>
                  <a:pt x="623560" y="2524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6525C42C-DD9D-48D1-8CEC-39242E0F62BF}"/>
              </a:ext>
            </a:extLst>
          </p:cNvPr>
          <p:cNvSpPr/>
          <p:nvPr/>
        </p:nvSpPr>
        <p:spPr>
          <a:xfrm>
            <a:off x="6385758" y="5340269"/>
            <a:ext cx="835224" cy="440748"/>
          </a:xfrm>
          <a:custGeom>
            <a:avLst/>
            <a:gdLst>
              <a:gd name="connsiteX0" fmla="*/ 410721 w 835224"/>
              <a:gd name="connsiteY0" fmla="*/ 1010 h 440748"/>
              <a:gd name="connsiteX1" fmla="*/ 745181 w 835224"/>
              <a:gd name="connsiteY1" fmla="*/ 59928 h 440748"/>
              <a:gd name="connsiteX2" fmla="*/ 834265 w 835224"/>
              <a:gd name="connsiteY2" fmla="*/ 261381 h 440748"/>
              <a:gd name="connsiteX3" fmla="*/ 745358 w 835224"/>
              <a:gd name="connsiteY3" fmla="*/ 376925 h 440748"/>
              <a:gd name="connsiteX4" fmla="*/ 86668 w 835224"/>
              <a:gd name="connsiteY4" fmla="*/ 375161 h 440748"/>
              <a:gd name="connsiteX5" fmla="*/ 407 w 835224"/>
              <a:gd name="connsiteY5" fmla="*/ 247445 h 440748"/>
              <a:gd name="connsiteX6" fmla="*/ 92489 w 835224"/>
              <a:gd name="connsiteY6" fmla="*/ 57459 h 440748"/>
              <a:gd name="connsiteX7" fmla="*/ 410721 w 835224"/>
              <a:gd name="connsiteY7" fmla="*/ 1186 h 44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224" h="440748">
                <a:moveTo>
                  <a:pt x="410721" y="1010"/>
                </a:moveTo>
                <a:cubicBezTo>
                  <a:pt x="531910" y="-2166"/>
                  <a:pt x="639868" y="16886"/>
                  <a:pt x="745181" y="59928"/>
                </a:cubicBezTo>
                <a:cubicBezTo>
                  <a:pt x="843085" y="99972"/>
                  <a:pt x="824739" y="186233"/>
                  <a:pt x="834265" y="261381"/>
                </a:cubicBezTo>
                <a:cubicBezTo>
                  <a:pt x="842556" y="326474"/>
                  <a:pt x="795809" y="356992"/>
                  <a:pt x="745358" y="376925"/>
                </a:cubicBezTo>
                <a:cubicBezTo>
                  <a:pt x="525912" y="463539"/>
                  <a:pt x="305408" y="461069"/>
                  <a:pt x="86668" y="375161"/>
                </a:cubicBezTo>
                <a:cubicBezTo>
                  <a:pt x="33218" y="354169"/>
                  <a:pt x="-4356" y="317477"/>
                  <a:pt x="407" y="247445"/>
                </a:cubicBezTo>
                <a:cubicBezTo>
                  <a:pt x="5699" y="169298"/>
                  <a:pt x="2524" y="93621"/>
                  <a:pt x="92489" y="57459"/>
                </a:cubicBezTo>
                <a:cubicBezTo>
                  <a:pt x="197626" y="15298"/>
                  <a:pt x="305937" y="-5341"/>
                  <a:pt x="410721" y="11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8" name="Forma libre: forma 187">
            <a:extLst>
              <a:ext uri="{FF2B5EF4-FFF2-40B4-BE49-F238E27FC236}">
                <a16:creationId xmlns:a16="http://schemas.microsoft.com/office/drawing/2014/main" id="{18AAA815-52B8-43C4-A717-9D4883118EAD}"/>
              </a:ext>
            </a:extLst>
          </p:cNvPr>
          <p:cNvSpPr/>
          <p:nvPr/>
        </p:nvSpPr>
        <p:spPr>
          <a:xfrm>
            <a:off x="6427969" y="5744165"/>
            <a:ext cx="591882" cy="698385"/>
          </a:xfrm>
          <a:custGeom>
            <a:avLst/>
            <a:gdLst>
              <a:gd name="connsiteX0" fmla="*/ 590425 w 591882"/>
              <a:gd name="connsiteY0" fmla="*/ 263036 h 698385"/>
              <a:gd name="connsiteX1" fmla="*/ 590778 w 591882"/>
              <a:gd name="connsiteY1" fmla="*/ 324601 h 698385"/>
              <a:gd name="connsiteX2" fmla="*/ 495343 w 591882"/>
              <a:gd name="connsiteY2" fmla="*/ 420917 h 698385"/>
              <a:gd name="connsiteX3" fmla="*/ 308003 w 591882"/>
              <a:gd name="connsiteY3" fmla="*/ 494124 h 698385"/>
              <a:gd name="connsiteX4" fmla="*/ 168821 w 591882"/>
              <a:gd name="connsiteY4" fmla="*/ 500122 h 698385"/>
              <a:gd name="connsiteX5" fmla="*/ 101435 w 591882"/>
              <a:gd name="connsiteY5" fmla="*/ 506825 h 698385"/>
              <a:gd name="connsiteX6" fmla="*/ 140244 w 591882"/>
              <a:gd name="connsiteY6" fmla="*/ 583738 h 698385"/>
              <a:gd name="connsiteX7" fmla="*/ 248379 w 591882"/>
              <a:gd name="connsiteY7" fmla="*/ 620077 h 698385"/>
              <a:gd name="connsiteX8" fmla="*/ 283130 w 591882"/>
              <a:gd name="connsiteY8" fmla="*/ 681465 h 698385"/>
              <a:gd name="connsiteX9" fmla="*/ 231091 w 591882"/>
              <a:gd name="connsiteY9" fmla="*/ 690638 h 698385"/>
              <a:gd name="connsiteX10" fmla="*/ 15527 w 591882"/>
              <a:gd name="connsiteY10" fmla="*/ 437323 h 698385"/>
              <a:gd name="connsiteX11" fmla="*/ 1591 w 591882"/>
              <a:gd name="connsiteY11" fmla="*/ 50470 h 698385"/>
              <a:gd name="connsiteX12" fmla="*/ 14645 w 591882"/>
              <a:gd name="connsiteY12" fmla="*/ 3194 h 698385"/>
              <a:gd name="connsiteX13" fmla="*/ 61744 w 591882"/>
              <a:gd name="connsiteY13" fmla="*/ 18188 h 698385"/>
              <a:gd name="connsiteX14" fmla="*/ 441364 w 591882"/>
              <a:gd name="connsiteY14" fmla="*/ 122090 h 698385"/>
              <a:gd name="connsiteX15" fmla="*/ 590601 w 591882"/>
              <a:gd name="connsiteY15" fmla="*/ 263036 h 69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882" h="698385">
                <a:moveTo>
                  <a:pt x="590425" y="263036"/>
                </a:moveTo>
                <a:cubicBezTo>
                  <a:pt x="590425" y="283499"/>
                  <a:pt x="588661" y="304314"/>
                  <a:pt x="590778" y="324601"/>
                </a:cubicBezTo>
                <a:cubicBezTo>
                  <a:pt x="598187" y="396397"/>
                  <a:pt x="568551" y="428150"/>
                  <a:pt x="495343" y="420917"/>
                </a:cubicBezTo>
                <a:cubicBezTo>
                  <a:pt x="421430" y="413685"/>
                  <a:pt x="358278" y="432560"/>
                  <a:pt x="308003" y="494124"/>
                </a:cubicBezTo>
                <a:cubicBezTo>
                  <a:pt x="267783" y="543517"/>
                  <a:pt x="215568" y="503474"/>
                  <a:pt x="168821" y="500122"/>
                </a:cubicBezTo>
                <a:cubicBezTo>
                  <a:pt x="145183" y="498358"/>
                  <a:pt x="115547" y="470310"/>
                  <a:pt x="101435" y="506825"/>
                </a:cubicBezTo>
                <a:cubicBezTo>
                  <a:pt x="88381" y="540519"/>
                  <a:pt x="103552" y="570683"/>
                  <a:pt x="140244" y="583738"/>
                </a:cubicBezTo>
                <a:cubicBezTo>
                  <a:pt x="176054" y="596615"/>
                  <a:pt x="212393" y="608081"/>
                  <a:pt x="248379" y="620077"/>
                </a:cubicBezTo>
                <a:cubicBezTo>
                  <a:pt x="278544" y="630131"/>
                  <a:pt x="291598" y="653240"/>
                  <a:pt x="283130" y="681465"/>
                </a:cubicBezTo>
                <a:cubicBezTo>
                  <a:pt x="274310" y="710748"/>
                  <a:pt x="249967" y="693813"/>
                  <a:pt x="231091" y="690638"/>
                </a:cubicBezTo>
                <a:cubicBezTo>
                  <a:pt x="50454" y="660649"/>
                  <a:pt x="14821" y="620429"/>
                  <a:pt x="15527" y="437323"/>
                </a:cubicBezTo>
                <a:cubicBezTo>
                  <a:pt x="16056" y="308195"/>
                  <a:pt x="13057" y="179244"/>
                  <a:pt x="1591" y="50470"/>
                </a:cubicBezTo>
                <a:cubicBezTo>
                  <a:pt x="3" y="33712"/>
                  <a:pt x="-4407" y="12544"/>
                  <a:pt x="14645" y="3194"/>
                </a:cubicBezTo>
                <a:cubicBezTo>
                  <a:pt x="32108" y="-5273"/>
                  <a:pt x="50454" y="4253"/>
                  <a:pt x="61744" y="18188"/>
                </a:cubicBezTo>
                <a:cubicBezTo>
                  <a:pt x="163529" y="143611"/>
                  <a:pt x="306768" y="128264"/>
                  <a:pt x="441364" y="122090"/>
                </a:cubicBezTo>
                <a:cubicBezTo>
                  <a:pt x="591130" y="115210"/>
                  <a:pt x="590778" y="107801"/>
                  <a:pt x="590601" y="2630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9" name="Forma libre: forma 188">
            <a:extLst>
              <a:ext uri="{FF2B5EF4-FFF2-40B4-BE49-F238E27FC236}">
                <a16:creationId xmlns:a16="http://schemas.microsoft.com/office/drawing/2014/main" id="{C7C6C1A6-890A-4CA2-B188-4860CA159C48}"/>
              </a:ext>
            </a:extLst>
          </p:cNvPr>
          <p:cNvSpPr/>
          <p:nvPr/>
        </p:nvSpPr>
        <p:spPr>
          <a:xfrm>
            <a:off x="6744716" y="6204192"/>
            <a:ext cx="587756" cy="297662"/>
          </a:xfrm>
          <a:custGeom>
            <a:avLst/>
            <a:gdLst>
              <a:gd name="connsiteX0" fmla="*/ 277735 w 587756"/>
              <a:gd name="connsiteY0" fmla="*/ 295703 h 297662"/>
              <a:gd name="connsiteX1" fmla="*/ 145609 w 587756"/>
              <a:gd name="connsiteY1" fmla="*/ 295527 h 297662"/>
              <a:gd name="connsiteX2" fmla="*/ 77 w 587756"/>
              <a:gd name="connsiteY2" fmla="*/ 143820 h 297662"/>
              <a:gd name="connsiteX3" fmla="*/ 145080 w 587756"/>
              <a:gd name="connsiteY3" fmla="*/ 1815 h 297662"/>
              <a:gd name="connsiteX4" fmla="*/ 435969 w 587756"/>
              <a:gd name="connsiteY4" fmla="*/ 1815 h 297662"/>
              <a:gd name="connsiteX5" fmla="*/ 587676 w 587756"/>
              <a:gd name="connsiteY5" fmla="*/ 151581 h 297662"/>
              <a:gd name="connsiteX6" fmla="*/ 436675 w 587756"/>
              <a:gd name="connsiteY6" fmla="*/ 296408 h 297662"/>
              <a:gd name="connsiteX7" fmla="*/ 278088 w 587756"/>
              <a:gd name="connsiteY7" fmla="*/ 296938 h 297662"/>
              <a:gd name="connsiteX8" fmla="*/ 278088 w 587756"/>
              <a:gd name="connsiteY8" fmla="*/ 295879 h 297662"/>
              <a:gd name="connsiteX9" fmla="*/ 387105 w 587756"/>
              <a:gd name="connsiteY9" fmla="*/ 230786 h 297662"/>
              <a:gd name="connsiteX10" fmla="*/ 511646 w 587756"/>
              <a:gd name="connsiteY10" fmla="*/ 152992 h 297662"/>
              <a:gd name="connsiteX11" fmla="*/ 407392 w 587756"/>
              <a:gd name="connsiteY11" fmla="*/ 66026 h 297662"/>
              <a:gd name="connsiteX12" fmla="*/ 322894 w 587756"/>
              <a:gd name="connsiteY12" fmla="*/ 143643 h 297662"/>
              <a:gd name="connsiteX13" fmla="*/ 387105 w 587756"/>
              <a:gd name="connsiteY13" fmla="*/ 230786 h 29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756" h="297662">
                <a:moveTo>
                  <a:pt x="277735" y="295703"/>
                </a:moveTo>
                <a:cubicBezTo>
                  <a:pt x="233634" y="295703"/>
                  <a:pt x="189534" y="296938"/>
                  <a:pt x="145609" y="295527"/>
                </a:cubicBezTo>
                <a:cubicBezTo>
                  <a:pt x="55114" y="292527"/>
                  <a:pt x="-2393" y="232021"/>
                  <a:pt x="77" y="143820"/>
                </a:cubicBezTo>
                <a:cubicBezTo>
                  <a:pt x="2546" y="57559"/>
                  <a:pt x="56173" y="3403"/>
                  <a:pt x="145080" y="1815"/>
                </a:cubicBezTo>
                <a:cubicBezTo>
                  <a:pt x="241925" y="51"/>
                  <a:pt x="339124" y="-1184"/>
                  <a:pt x="435969" y="1815"/>
                </a:cubicBezTo>
                <a:cubicBezTo>
                  <a:pt x="527522" y="4638"/>
                  <a:pt x="590322" y="69730"/>
                  <a:pt x="587676" y="151581"/>
                </a:cubicBezTo>
                <a:cubicBezTo>
                  <a:pt x="585206" y="225494"/>
                  <a:pt x="516938" y="292527"/>
                  <a:pt x="436675" y="296408"/>
                </a:cubicBezTo>
                <a:cubicBezTo>
                  <a:pt x="383930" y="298878"/>
                  <a:pt x="331009" y="296938"/>
                  <a:pt x="278088" y="296938"/>
                </a:cubicBezTo>
                <a:cubicBezTo>
                  <a:pt x="278088" y="296585"/>
                  <a:pt x="278088" y="296232"/>
                  <a:pt x="278088" y="295879"/>
                </a:cubicBezTo>
                <a:close/>
                <a:moveTo>
                  <a:pt x="387105" y="230786"/>
                </a:moveTo>
                <a:cubicBezTo>
                  <a:pt x="452551" y="229199"/>
                  <a:pt x="508118" y="223378"/>
                  <a:pt x="511646" y="152992"/>
                </a:cubicBezTo>
                <a:cubicBezTo>
                  <a:pt x="515174" y="83490"/>
                  <a:pt x="465781" y="69554"/>
                  <a:pt x="407392" y="66026"/>
                </a:cubicBezTo>
                <a:cubicBezTo>
                  <a:pt x="349531" y="62674"/>
                  <a:pt x="320778" y="80844"/>
                  <a:pt x="322894" y="143643"/>
                </a:cubicBezTo>
                <a:cubicBezTo>
                  <a:pt x="324658" y="195859"/>
                  <a:pt x="328716" y="239077"/>
                  <a:pt x="387105" y="230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0" name="Forma libre: forma 189">
            <a:extLst>
              <a:ext uri="{FF2B5EF4-FFF2-40B4-BE49-F238E27FC236}">
                <a16:creationId xmlns:a16="http://schemas.microsoft.com/office/drawing/2014/main" id="{7E305F58-5B65-4D46-85B9-0598CE47C00A}"/>
              </a:ext>
            </a:extLst>
          </p:cNvPr>
          <p:cNvSpPr/>
          <p:nvPr/>
        </p:nvSpPr>
        <p:spPr>
          <a:xfrm>
            <a:off x="7081959" y="5751752"/>
            <a:ext cx="93926" cy="410331"/>
          </a:xfrm>
          <a:custGeom>
            <a:avLst/>
            <a:gdLst>
              <a:gd name="connsiteX0" fmla="*/ 90788 w 93926"/>
              <a:gd name="connsiteY0" fmla="*/ 108682 h 410331"/>
              <a:gd name="connsiteX1" fmla="*/ 78087 w 93926"/>
              <a:gd name="connsiteY1" fmla="*/ 354941 h 410331"/>
              <a:gd name="connsiteX2" fmla="*/ 37691 w 93926"/>
              <a:gd name="connsiteY2" fmla="*/ 410331 h 410331"/>
              <a:gd name="connsiteX3" fmla="*/ 294 w 93926"/>
              <a:gd name="connsiteY3" fmla="*/ 354058 h 410331"/>
              <a:gd name="connsiteX4" fmla="*/ 12289 w 93926"/>
              <a:gd name="connsiteY4" fmla="*/ 72519 h 410331"/>
              <a:gd name="connsiteX5" fmla="*/ 58859 w 93926"/>
              <a:gd name="connsiteY5" fmla="*/ 17 h 410331"/>
              <a:gd name="connsiteX6" fmla="*/ 92729 w 93926"/>
              <a:gd name="connsiteY6" fmla="*/ 73577 h 410331"/>
              <a:gd name="connsiteX7" fmla="*/ 93082 w 93926"/>
              <a:gd name="connsiteY7" fmla="*/ 108682 h 410331"/>
              <a:gd name="connsiteX8" fmla="*/ 90788 w 93926"/>
              <a:gd name="connsiteY8" fmla="*/ 108682 h 41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26" h="410331">
                <a:moveTo>
                  <a:pt x="90788" y="108682"/>
                </a:moveTo>
                <a:cubicBezTo>
                  <a:pt x="86555" y="190709"/>
                  <a:pt x="82321" y="272913"/>
                  <a:pt x="78087" y="354941"/>
                </a:cubicBezTo>
                <a:cubicBezTo>
                  <a:pt x="76676" y="382107"/>
                  <a:pt x="75618" y="410331"/>
                  <a:pt x="37691" y="410331"/>
                </a:cubicBezTo>
                <a:cubicBezTo>
                  <a:pt x="-2000" y="410331"/>
                  <a:pt x="-588" y="380343"/>
                  <a:pt x="294" y="354058"/>
                </a:cubicBezTo>
                <a:cubicBezTo>
                  <a:pt x="3469" y="260212"/>
                  <a:pt x="8408" y="166366"/>
                  <a:pt x="12289" y="72519"/>
                </a:cubicBezTo>
                <a:cubicBezTo>
                  <a:pt x="13700" y="38473"/>
                  <a:pt x="17934" y="723"/>
                  <a:pt x="58859" y="17"/>
                </a:cubicBezTo>
                <a:cubicBezTo>
                  <a:pt x="112662" y="-1041"/>
                  <a:pt x="86908" y="46235"/>
                  <a:pt x="92729" y="73577"/>
                </a:cubicBezTo>
                <a:cubicBezTo>
                  <a:pt x="95198" y="84867"/>
                  <a:pt x="93082" y="97039"/>
                  <a:pt x="93082" y="108682"/>
                </a:cubicBezTo>
                <a:cubicBezTo>
                  <a:pt x="92376" y="108682"/>
                  <a:pt x="91494" y="108682"/>
                  <a:pt x="90788" y="1086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89AEA3D6-224A-47C5-874C-66311AF067F4}"/>
              </a:ext>
            </a:extLst>
          </p:cNvPr>
          <p:cNvSpPr/>
          <p:nvPr/>
        </p:nvSpPr>
        <p:spPr>
          <a:xfrm>
            <a:off x="10587550" y="1222372"/>
            <a:ext cx="1160769" cy="790642"/>
          </a:xfrm>
          <a:custGeom>
            <a:avLst/>
            <a:gdLst>
              <a:gd name="connsiteX0" fmla="*/ 600135 w 1160769"/>
              <a:gd name="connsiteY0" fmla="*/ 7300 h 790642"/>
              <a:gd name="connsiteX1" fmla="*/ 1058430 w 1160769"/>
              <a:gd name="connsiteY1" fmla="*/ 6594 h 790642"/>
              <a:gd name="connsiteX2" fmla="*/ 1160744 w 1160769"/>
              <a:gd name="connsiteY2" fmla="*/ 114024 h 790642"/>
              <a:gd name="connsiteX3" fmla="*/ 1160744 w 1160769"/>
              <a:gd name="connsiteY3" fmla="*/ 678338 h 790642"/>
              <a:gd name="connsiteX4" fmla="*/ 1057725 w 1160769"/>
              <a:gd name="connsiteY4" fmla="*/ 789648 h 790642"/>
              <a:gd name="connsiteX5" fmla="*/ 96503 w 1160769"/>
              <a:gd name="connsiteY5" fmla="*/ 790354 h 790642"/>
              <a:gd name="connsiteX6" fmla="*/ 540 w 1160769"/>
              <a:gd name="connsiteY6" fmla="*/ 691039 h 790642"/>
              <a:gd name="connsiteX7" fmla="*/ 11 w 1160769"/>
              <a:gd name="connsiteY7" fmla="*/ 100264 h 790642"/>
              <a:gd name="connsiteX8" fmla="*/ 115026 w 1160769"/>
              <a:gd name="connsiteY8" fmla="*/ 949 h 790642"/>
              <a:gd name="connsiteX9" fmla="*/ 599958 w 1160769"/>
              <a:gd name="connsiteY9" fmla="*/ 420 h 790642"/>
              <a:gd name="connsiteX10" fmla="*/ 599958 w 1160769"/>
              <a:gd name="connsiteY10" fmla="*/ 7476 h 790642"/>
              <a:gd name="connsiteX11" fmla="*/ 589197 w 1160769"/>
              <a:gd name="connsiteY11" fmla="*/ 73451 h 790642"/>
              <a:gd name="connsiteX12" fmla="*/ 148542 w 1160769"/>
              <a:gd name="connsiteY12" fmla="*/ 72746 h 790642"/>
              <a:gd name="connsiteX13" fmla="*/ 65456 w 1160769"/>
              <a:gd name="connsiteY13" fmla="*/ 155655 h 790642"/>
              <a:gd name="connsiteX14" fmla="*/ 65809 w 1160769"/>
              <a:gd name="connsiteY14" fmla="*/ 428904 h 790642"/>
              <a:gd name="connsiteX15" fmla="*/ 136547 w 1160769"/>
              <a:gd name="connsiteY15" fmla="*/ 503522 h 790642"/>
              <a:gd name="connsiteX16" fmla="*/ 1026854 w 1160769"/>
              <a:gd name="connsiteY16" fmla="*/ 503346 h 790642"/>
              <a:gd name="connsiteX17" fmla="*/ 1094769 w 1160769"/>
              <a:gd name="connsiteY17" fmla="*/ 435254 h 790642"/>
              <a:gd name="connsiteX18" fmla="*/ 1095122 w 1160769"/>
              <a:gd name="connsiteY18" fmla="*/ 153185 h 790642"/>
              <a:gd name="connsiteX19" fmla="*/ 1012213 w 1160769"/>
              <a:gd name="connsiteY19" fmla="*/ 72569 h 790642"/>
              <a:gd name="connsiteX20" fmla="*/ 589197 w 1160769"/>
              <a:gd name="connsiteY20" fmla="*/ 73451 h 7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0769" h="790642">
                <a:moveTo>
                  <a:pt x="600135" y="7300"/>
                </a:moveTo>
                <a:cubicBezTo>
                  <a:pt x="752900" y="7300"/>
                  <a:pt x="905665" y="9064"/>
                  <a:pt x="1058430" y="6594"/>
                </a:cubicBezTo>
                <a:cubicBezTo>
                  <a:pt x="1135695" y="5359"/>
                  <a:pt x="1161626" y="40464"/>
                  <a:pt x="1160744" y="114024"/>
                </a:cubicBezTo>
                <a:cubicBezTo>
                  <a:pt x="1158274" y="302070"/>
                  <a:pt x="1157922" y="490292"/>
                  <a:pt x="1160744" y="678338"/>
                </a:cubicBezTo>
                <a:cubicBezTo>
                  <a:pt x="1161803" y="752956"/>
                  <a:pt x="1129521" y="789472"/>
                  <a:pt x="1057725" y="789648"/>
                </a:cubicBezTo>
                <a:cubicBezTo>
                  <a:pt x="737377" y="790707"/>
                  <a:pt x="417028" y="790883"/>
                  <a:pt x="96503" y="790354"/>
                </a:cubicBezTo>
                <a:cubicBezTo>
                  <a:pt x="32822" y="790354"/>
                  <a:pt x="187" y="757543"/>
                  <a:pt x="540" y="691039"/>
                </a:cubicBezTo>
                <a:cubicBezTo>
                  <a:pt x="1599" y="494173"/>
                  <a:pt x="2304" y="297130"/>
                  <a:pt x="11" y="100264"/>
                </a:cubicBezTo>
                <a:cubicBezTo>
                  <a:pt x="-871" y="17531"/>
                  <a:pt x="51697" y="1655"/>
                  <a:pt x="115026" y="949"/>
                </a:cubicBezTo>
                <a:cubicBezTo>
                  <a:pt x="276611" y="-815"/>
                  <a:pt x="438373" y="420"/>
                  <a:pt x="599958" y="420"/>
                </a:cubicBezTo>
                <a:cubicBezTo>
                  <a:pt x="599958" y="2713"/>
                  <a:pt x="599958" y="5007"/>
                  <a:pt x="599958" y="7476"/>
                </a:cubicBezTo>
                <a:close/>
                <a:moveTo>
                  <a:pt x="589197" y="73451"/>
                </a:moveTo>
                <a:cubicBezTo>
                  <a:pt x="442254" y="73451"/>
                  <a:pt x="295310" y="75039"/>
                  <a:pt x="148542" y="72746"/>
                </a:cubicBezTo>
                <a:cubicBezTo>
                  <a:pt x="88036" y="71687"/>
                  <a:pt x="63516" y="94796"/>
                  <a:pt x="65456" y="155655"/>
                </a:cubicBezTo>
                <a:cubicBezTo>
                  <a:pt x="68455" y="246679"/>
                  <a:pt x="67926" y="337880"/>
                  <a:pt x="65809" y="428904"/>
                </a:cubicBezTo>
                <a:cubicBezTo>
                  <a:pt x="64574" y="480061"/>
                  <a:pt x="81862" y="503699"/>
                  <a:pt x="136547" y="503522"/>
                </a:cubicBezTo>
                <a:cubicBezTo>
                  <a:pt x="433257" y="502111"/>
                  <a:pt x="729967" y="502287"/>
                  <a:pt x="1026854" y="503346"/>
                </a:cubicBezTo>
                <a:cubicBezTo>
                  <a:pt x="1075541" y="503346"/>
                  <a:pt x="1095828" y="484294"/>
                  <a:pt x="1094769" y="435254"/>
                </a:cubicBezTo>
                <a:cubicBezTo>
                  <a:pt x="1093006" y="341231"/>
                  <a:pt x="1091241" y="247032"/>
                  <a:pt x="1095122" y="153185"/>
                </a:cubicBezTo>
                <a:cubicBezTo>
                  <a:pt x="1097768" y="90209"/>
                  <a:pt x="1071837" y="71334"/>
                  <a:pt x="1012213" y="72569"/>
                </a:cubicBezTo>
                <a:cubicBezTo>
                  <a:pt x="871267" y="75392"/>
                  <a:pt x="730144" y="73451"/>
                  <a:pt x="589197" y="734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4" name="Forma libre: forma 1023">
            <a:extLst>
              <a:ext uri="{FF2B5EF4-FFF2-40B4-BE49-F238E27FC236}">
                <a16:creationId xmlns:a16="http://schemas.microsoft.com/office/drawing/2014/main" id="{2B7E9185-E42D-4C60-8DE4-2704DA2F3764}"/>
              </a:ext>
            </a:extLst>
          </p:cNvPr>
          <p:cNvSpPr/>
          <p:nvPr/>
        </p:nvSpPr>
        <p:spPr>
          <a:xfrm>
            <a:off x="8356401" y="1268544"/>
            <a:ext cx="1122592" cy="800280"/>
          </a:xfrm>
          <a:custGeom>
            <a:avLst/>
            <a:gdLst>
              <a:gd name="connsiteX0" fmla="*/ 1121407 w 1122592"/>
              <a:gd name="connsiteY0" fmla="*/ 280594 h 800280"/>
              <a:gd name="connsiteX1" fmla="*/ 743551 w 1122592"/>
              <a:gd name="connsiteY1" fmla="*/ 776464 h 800280"/>
              <a:gd name="connsiteX2" fmla="*/ 88742 w 1122592"/>
              <a:gd name="connsiteY2" fmla="*/ 571130 h 800280"/>
              <a:gd name="connsiteX3" fmla="*/ 188 w 1122592"/>
              <a:gd name="connsiteY3" fmla="*/ 289767 h 800280"/>
              <a:gd name="connsiteX4" fmla="*/ 84685 w 1122592"/>
              <a:gd name="connsiteY4" fmla="*/ 133121 h 800280"/>
              <a:gd name="connsiteX5" fmla="*/ 871973 w 1122592"/>
              <a:gd name="connsiteY5" fmla="*/ 48624 h 800280"/>
              <a:gd name="connsiteX6" fmla="*/ 901961 w 1122592"/>
              <a:gd name="connsiteY6" fmla="*/ 74379 h 800280"/>
              <a:gd name="connsiteX7" fmla="*/ 868445 w 1122592"/>
              <a:gd name="connsiteY7" fmla="*/ 110541 h 800280"/>
              <a:gd name="connsiteX8" fmla="*/ 790827 w 1122592"/>
              <a:gd name="connsiteY8" fmla="*/ 104897 h 800280"/>
              <a:gd name="connsiteX9" fmla="*/ 167065 w 1122592"/>
              <a:gd name="connsiteY9" fmla="*/ 174576 h 800280"/>
              <a:gd name="connsiteX10" fmla="*/ 170417 w 1122592"/>
              <a:gd name="connsiteY10" fmla="*/ 388200 h 800280"/>
              <a:gd name="connsiteX11" fmla="*/ 727498 w 1122592"/>
              <a:gd name="connsiteY11" fmla="*/ 465818 h 800280"/>
              <a:gd name="connsiteX12" fmla="*/ 1121583 w 1122592"/>
              <a:gd name="connsiteY12" fmla="*/ 280594 h 80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2592" h="800280">
                <a:moveTo>
                  <a:pt x="1121407" y="280594"/>
                </a:moveTo>
                <a:cubicBezTo>
                  <a:pt x="1138165" y="506743"/>
                  <a:pt x="975521" y="707843"/>
                  <a:pt x="743551" y="776464"/>
                </a:cubicBezTo>
                <a:cubicBezTo>
                  <a:pt x="507347" y="846319"/>
                  <a:pt x="215400" y="757941"/>
                  <a:pt x="88742" y="571130"/>
                </a:cubicBezTo>
                <a:cubicBezTo>
                  <a:pt x="30176" y="484869"/>
                  <a:pt x="4774" y="390317"/>
                  <a:pt x="188" y="289767"/>
                </a:cubicBezTo>
                <a:cubicBezTo>
                  <a:pt x="-2811" y="224145"/>
                  <a:pt x="30353" y="167520"/>
                  <a:pt x="84685" y="133121"/>
                </a:cubicBezTo>
                <a:cubicBezTo>
                  <a:pt x="332531" y="-23878"/>
                  <a:pt x="598195" y="-28112"/>
                  <a:pt x="871973" y="48624"/>
                </a:cubicBezTo>
                <a:cubicBezTo>
                  <a:pt x="885555" y="52328"/>
                  <a:pt x="902667" y="54974"/>
                  <a:pt x="901961" y="74379"/>
                </a:cubicBezTo>
                <a:cubicBezTo>
                  <a:pt x="901079" y="94665"/>
                  <a:pt x="885203" y="104897"/>
                  <a:pt x="868445" y="110541"/>
                </a:cubicBezTo>
                <a:cubicBezTo>
                  <a:pt x="842337" y="119362"/>
                  <a:pt x="816758" y="110189"/>
                  <a:pt x="790827" y="104897"/>
                </a:cubicBezTo>
                <a:cubicBezTo>
                  <a:pt x="575615" y="62383"/>
                  <a:pt x="364284" y="62383"/>
                  <a:pt x="167065" y="174576"/>
                </a:cubicBezTo>
                <a:cubicBezTo>
                  <a:pt x="48698" y="241962"/>
                  <a:pt x="50462" y="320991"/>
                  <a:pt x="170417" y="388200"/>
                </a:cubicBezTo>
                <a:cubicBezTo>
                  <a:pt x="345409" y="486457"/>
                  <a:pt x="536101" y="486986"/>
                  <a:pt x="727498" y="465818"/>
                </a:cubicBezTo>
                <a:cubicBezTo>
                  <a:pt x="872502" y="449588"/>
                  <a:pt x="1006039" y="400196"/>
                  <a:pt x="1121583" y="2805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5" name="Forma libre: forma 1024">
            <a:extLst>
              <a:ext uri="{FF2B5EF4-FFF2-40B4-BE49-F238E27FC236}">
                <a16:creationId xmlns:a16="http://schemas.microsoft.com/office/drawing/2014/main" id="{411D1A81-5D1D-464D-9389-2C49883535E8}"/>
              </a:ext>
            </a:extLst>
          </p:cNvPr>
          <p:cNvSpPr/>
          <p:nvPr/>
        </p:nvSpPr>
        <p:spPr>
          <a:xfrm>
            <a:off x="8536932" y="1156885"/>
            <a:ext cx="1112068" cy="559202"/>
          </a:xfrm>
          <a:custGeom>
            <a:avLst/>
            <a:gdLst>
              <a:gd name="connsiteX0" fmla="*/ 593714 w 1112068"/>
              <a:gd name="connsiteY0" fmla="*/ 351681 h 559202"/>
              <a:gd name="connsiteX1" fmla="*/ 904361 w 1112068"/>
              <a:gd name="connsiteY1" fmla="*/ 38918 h 559202"/>
              <a:gd name="connsiteX2" fmla="*/ 1064006 w 1112068"/>
              <a:gd name="connsiteY2" fmla="*/ 61674 h 559202"/>
              <a:gd name="connsiteX3" fmla="*/ 1076354 w 1112068"/>
              <a:gd name="connsiteY3" fmla="*/ 201033 h 559202"/>
              <a:gd name="connsiteX4" fmla="*/ 964338 w 1112068"/>
              <a:gd name="connsiteY4" fmla="*/ 312519 h 559202"/>
              <a:gd name="connsiteX5" fmla="*/ 277600 w 1112068"/>
              <a:gd name="connsiteY5" fmla="*/ 554368 h 559202"/>
              <a:gd name="connsiteX6" fmla="*/ 72443 w 1112068"/>
              <a:gd name="connsiteY6" fmla="*/ 506563 h 559202"/>
              <a:gd name="connsiteX7" fmla="*/ 9467 w 1112068"/>
              <a:gd name="connsiteY7" fmla="*/ 382375 h 559202"/>
              <a:gd name="connsiteX8" fmla="*/ 146356 w 1112068"/>
              <a:gd name="connsiteY8" fmla="*/ 304934 h 559202"/>
              <a:gd name="connsiteX9" fmla="*/ 219740 w 1112068"/>
              <a:gd name="connsiteY9" fmla="*/ 302817 h 559202"/>
              <a:gd name="connsiteX10" fmla="*/ 547850 w 1112068"/>
              <a:gd name="connsiteY10" fmla="*/ 267184 h 559202"/>
              <a:gd name="connsiteX11" fmla="*/ 593891 w 1112068"/>
              <a:gd name="connsiteY11" fmla="*/ 351681 h 55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068" h="559202">
                <a:moveTo>
                  <a:pt x="593714" y="351681"/>
                </a:moveTo>
                <a:cubicBezTo>
                  <a:pt x="702379" y="241958"/>
                  <a:pt x="821980" y="159225"/>
                  <a:pt x="904361" y="38918"/>
                </a:cubicBezTo>
                <a:cubicBezTo>
                  <a:pt x="944757" y="-20001"/>
                  <a:pt x="985506" y="-11710"/>
                  <a:pt x="1064006" y="61674"/>
                </a:cubicBezTo>
                <a:cubicBezTo>
                  <a:pt x="1110400" y="105246"/>
                  <a:pt x="1138095" y="152522"/>
                  <a:pt x="1076354" y="201033"/>
                </a:cubicBezTo>
                <a:cubicBezTo>
                  <a:pt x="1034193" y="234196"/>
                  <a:pt x="995032" y="270183"/>
                  <a:pt x="964338" y="312519"/>
                </a:cubicBezTo>
                <a:cubicBezTo>
                  <a:pt x="790581" y="551899"/>
                  <a:pt x="540264" y="572009"/>
                  <a:pt x="277600" y="554368"/>
                </a:cubicBezTo>
                <a:cubicBezTo>
                  <a:pt x="207744" y="549605"/>
                  <a:pt x="138418" y="533906"/>
                  <a:pt x="72443" y="506563"/>
                </a:cubicBezTo>
                <a:cubicBezTo>
                  <a:pt x="15112" y="482749"/>
                  <a:pt x="-17170" y="441117"/>
                  <a:pt x="9467" y="382375"/>
                </a:cubicBezTo>
                <a:cubicBezTo>
                  <a:pt x="33811" y="328572"/>
                  <a:pt x="77735" y="281120"/>
                  <a:pt x="146356" y="304934"/>
                </a:cubicBezTo>
                <a:cubicBezTo>
                  <a:pt x="175286" y="314989"/>
                  <a:pt x="194337" y="313049"/>
                  <a:pt x="219740" y="302817"/>
                </a:cubicBezTo>
                <a:cubicBezTo>
                  <a:pt x="325582" y="260657"/>
                  <a:pt x="434775" y="249543"/>
                  <a:pt x="547850" y="267184"/>
                </a:cubicBezTo>
                <a:cubicBezTo>
                  <a:pt x="598830" y="275122"/>
                  <a:pt x="631112" y="285706"/>
                  <a:pt x="593891" y="3516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7" name="Forma libre: forma 1026">
            <a:extLst>
              <a:ext uri="{FF2B5EF4-FFF2-40B4-BE49-F238E27FC236}">
                <a16:creationId xmlns:a16="http://schemas.microsoft.com/office/drawing/2014/main" id="{5E6D933E-F71D-47D2-91EF-8C140763AC54}"/>
              </a:ext>
            </a:extLst>
          </p:cNvPr>
          <p:cNvSpPr/>
          <p:nvPr/>
        </p:nvSpPr>
        <p:spPr>
          <a:xfrm>
            <a:off x="6601979" y="1602085"/>
            <a:ext cx="879212" cy="504320"/>
          </a:xfrm>
          <a:custGeom>
            <a:avLst/>
            <a:gdLst>
              <a:gd name="connsiteX0" fmla="*/ 617162 w 879212"/>
              <a:gd name="connsiteY0" fmla="*/ 504311 h 504320"/>
              <a:gd name="connsiteX1" fmla="*/ 142814 w 879212"/>
              <a:gd name="connsiteY1" fmla="*/ 401468 h 504320"/>
              <a:gd name="connsiteX2" fmla="*/ 3984 w 879212"/>
              <a:gd name="connsiteY2" fmla="*/ 174790 h 504320"/>
              <a:gd name="connsiteX3" fmla="*/ 224312 w 879212"/>
              <a:gd name="connsiteY3" fmla="*/ 2444 h 504320"/>
              <a:gd name="connsiteX4" fmla="*/ 740997 w 879212"/>
              <a:gd name="connsiteY4" fmla="*/ 110226 h 504320"/>
              <a:gd name="connsiteX5" fmla="*/ 873476 w 879212"/>
              <a:gd name="connsiteY5" fmla="*/ 357367 h 504320"/>
              <a:gd name="connsiteX6" fmla="*/ 617162 w 879212"/>
              <a:gd name="connsiteY6" fmla="*/ 504135 h 504320"/>
              <a:gd name="connsiteX7" fmla="*/ 803267 w 879212"/>
              <a:gd name="connsiteY7" fmla="*/ 294038 h 504320"/>
              <a:gd name="connsiteX8" fmla="*/ 767281 w 879212"/>
              <a:gd name="connsiteY8" fmla="*/ 220125 h 504320"/>
              <a:gd name="connsiteX9" fmla="*/ 495973 w 879212"/>
              <a:gd name="connsiteY9" fmla="*/ 139333 h 504320"/>
              <a:gd name="connsiteX10" fmla="*/ 456811 w 879212"/>
              <a:gd name="connsiteY10" fmla="*/ 180964 h 504320"/>
              <a:gd name="connsiteX11" fmla="*/ 591760 w 879212"/>
              <a:gd name="connsiteY11" fmla="*/ 420696 h 504320"/>
              <a:gd name="connsiteX12" fmla="*/ 670083 w 879212"/>
              <a:gd name="connsiteY12" fmla="*/ 431633 h 504320"/>
              <a:gd name="connsiteX13" fmla="*/ 803267 w 879212"/>
              <a:gd name="connsiteY13" fmla="*/ 294038 h 50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212" h="504320">
                <a:moveTo>
                  <a:pt x="617162" y="504311"/>
                </a:moveTo>
                <a:cubicBezTo>
                  <a:pt x="480802" y="475381"/>
                  <a:pt x="310220" y="444687"/>
                  <a:pt x="142814" y="401468"/>
                </a:cubicBezTo>
                <a:cubicBezTo>
                  <a:pt x="41382" y="375184"/>
                  <a:pt x="-16126" y="267931"/>
                  <a:pt x="3984" y="174790"/>
                </a:cubicBezTo>
                <a:cubicBezTo>
                  <a:pt x="28328" y="61363"/>
                  <a:pt x="113531" y="-14844"/>
                  <a:pt x="224312" y="2444"/>
                </a:cubicBezTo>
                <a:cubicBezTo>
                  <a:pt x="397893" y="29610"/>
                  <a:pt x="570768" y="65949"/>
                  <a:pt x="740997" y="110226"/>
                </a:cubicBezTo>
                <a:cubicBezTo>
                  <a:pt x="845781" y="137569"/>
                  <a:pt x="897290" y="249585"/>
                  <a:pt x="873476" y="357367"/>
                </a:cubicBezTo>
                <a:cubicBezTo>
                  <a:pt x="852837" y="450861"/>
                  <a:pt x="766752" y="508016"/>
                  <a:pt x="617162" y="504135"/>
                </a:cubicBezTo>
                <a:close/>
                <a:moveTo>
                  <a:pt x="803267" y="294038"/>
                </a:moveTo>
                <a:cubicBezTo>
                  <a:pt x="799916" y="268460"/>
                  <a:pt x="788979" y="241470"/>
                  <a:pt x="767281" y="220125"/>
                </a:cubicBezTo>
                <a:cubicBezTo>
                  <a:pt x="691251" y="146036"/>
                  <a:pt x="589114" y="156444"/>
                  <a:pt x="495973" y="139333"/>
                </a:cubicBezTo>
                <a:cubicBezTo>
                  <a:pt x="474099" y="135276"/>
                  <a:pt x="464220" y="161030"/>
                  <a:pt x="456811" y="180964"/>
                </a:cubicBezTo>
                <a:cubicBezTo>
                  <a:pt x="392248" y="357191"/>
                  <a:pt x="408653" y="386474"/>
                  <a:pt x="591760" y="420696"/>
                </a:cubicBezTo>
                <a:cubicBezTo>
                  <a:pt x="617691" y="425459"/>
                  <a:pt x="643975" y="431280"/>
                  <a:pt x="670083" y="431633"/>
                </a:cubicBezTo>
                <a:cubicBezTo>
                  <a:pt x="748406" y="432515"/>
                  <a:pt x="806266" y="373773"/>
                  <a:pt x="803267" y="2940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8" name="Forma libre: forma 1027">
            <a:extLst>
              <a:ext uri="{FF2B5EF4-FFF2-40B4-BE49-F238E27FC236}">
                <a16:creationId xmlns:a16="http://schemas.microsoft.com/office/drawing/2014/main" id="{F9718838-1D5A-47AD-BD8A-25FD1A0303DE}"/>
              </a:ext>
            </a:extLst>
          </p:cNvPr>
          <p:cNvSpPr/>
          <p:nvPr/>
        </p:nvSpPr>
        <p:spPr>
          <a:xfrm>
            <a:off x="6231088" y="1230886"/>
            <a:ext cx="824001" cy="647314"/>
          </a:xfrm>
          <a:custGeom>
            <a:avLst/>
            <a:gdLst>
              <a:gd name="connsiteX0" fmla="*/ 206939 w 824001"/>
              <a:gd name="connsiteY0" fmla="*/ 646716 h 647314"/>
              <a:gd name="connsiteX1" fmla="*/ 12896 w 824001"/>
              <a:gd name="connsiteY1" fmla="*/ 510532 h 647314"/>
              <a:gd name="connsiteX2" fmla="*/ 90690 w 824001"/>
              <a:gd name="connsiteY2" fmla="*/ 278209 h 647314"/>
              <a:gd name="connsiteX3" fmla="*/ 528875 w 824001"/>
              <a:gd name="connsiteY3" fmla="*/ 17132 h 647314"/>
              <a:gd name="connsiteX4" fmla="*/ 623251 w 824001"/>
              <a:gd name="connsiteY4" fmla="*/ 21 h 647314"/>
              <a:gd name="connsiteX5" fmla="*/ 805828 w 824001"/>
              <a:gd name="connsiteY5" fmla="*/ 286147 h 647314"/>
              <a:gd name="connsiteX6" fmla="*/ 694871 w 824001"/>
              <a:gd name="connsiteY6" fmla="*/ 342949 h 647314"/>
              <a:gd name="connsiteX7" fmla="*/ 488126 w 824001"/>
              <a:gd name="connsiteY7" fmla="*/ 350358 h 647314"/>
              <a:gd name="connsiteX8" fmla="*/ 393045 w 824001"/>
              <a:gd name="connsiteY8" fmla="*/ 288970 h 647314"/>
              <a:gd name="connsiteX9" fmla="*/ 270974 w 824001"/>
              <a:gd name="connsiteY9" fmla="*/ 259334 h 647314"/>
              <a:gd name="connsiteX10" fmla="*/ 142023 w 824001"/>
              <a:gd name="connsiteY10" fmla="*/ 333953 h 647314"/>
              <a:gd name="connsiteX11" fmla="*/ 91219 w 824001"/>
              <a:gd name="connsiteY11" fmla="*/ 496596 h 647314"/>
              <a:gd name="connsiteX12" fmla="*/ 237457 w 824001"/>
              <a:gd name="connsiteY12" fmla="*/ 567334 h 647314"/>
              <a:gd name="connsiteX13" fmla="*/ 326364 w 824001"/>
              <a:gd name="connsiteY13" fmla="*/ 577566 h 647314"/>
              <a:gd name="connsiteX14" fmla="*/ 233224 w 824001"/>
              <a:gd name="connsiteY14" fmla="*/ 646716 h 647314"/>
              <a:gd name="connsiteX15" fmla="*/ 206763 w 824001"/>
              <a:gd name="connsiteY15" fmla="*/ 646892 h 6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4001" h="647314">
                <a:moveTo>
                  <a:pt x="206939" y="646716"/>
                </a:moveTo>
                <a:cubicBezTo>
                  <a:pt x="113975" y="647598"/>
                  <a:pt x="43943" y="598381"/>
                  <a:pt x="12896" y="510532"/>
                </a:cubicBezTo>
                <a:cubicBezTo>
                  <a:pt x="-17622" y="424624"/>
                  <a:pt x="5134" y="333953"/>
                  <a:pt x="90690" y="278209"/>
                </a:cubicBezTo>
                <a:cubicBezTo>
                  <a:pt x="233047" y="185598"/>
                  <a:pt x="382284" y="103217"/>
                  <a:pt x="528875" y="17132"/>
                </a:cubicBezTo>
                <a:cubicBezTo>
                  <a:pt x="557629" y="374"/>
                  <a:pt x="590616" y="-155"/>
                  <a:pt x="623251" y="21"/>
                </a:cubicBezTo>
                <a:cubicBezTo>
                  <a:pt x="770901" y="903"/>
                  <a:pt x="865629" y="150493"/>
                  <a:pt x="805828" y="286147"/>
                </a:cubicBezTo>
                <a:cubicBezTo>
                  <a:pt x="783249" y="337481"/>
                  <a:pt x="749909" y="359178"/>
                  <a:pt x="694871" y="342949"/>
                </a:cubicBezTo>
                <a:cubicBezTo>
                  <a:pt x="625015" y="322134"/>
                  <a:pt x="555336" y="321252"/>
                  <a:pt x="488126" y="350358"/>
                </a:cubicBezTo>
                <a:cubicBezTo>
                  <a:pt x="423739" y="378053"/>
                  <a:pt x="410509" y="324251"/>
                  <a:pt x="393045" y="288970"/>
                </a:cubicBezTo>
                <a:cubicBezTo>
                  <a:pt x="361821" y="225994"/>
                  <a:pt x="328305" y="215233"/>
                  <a:pt x="270974" y="259334"/>
                </a:cubicBezTo>
                <a:cubicBezTo>
                  <a:pt x="231989" y="289323"/>
                  <a:pt x="183125" y="306257"/>
                  <a:pt x="142023" y="333953"/>
                </a:cubicBezTo>
                <a:cubicBezTo>
                  <a:pt x="83457" y="373467"/>
                  <a:pt x="67228" y="431327"/>
                  <a:pt x="91219" y="496596"/>
                </a:cubicBezTo>
                <a:cubicBezTo>
                  <a:pt x="116445" y="565041"/>
                  <a:pt x="176069" y="565747"/>
                  <a:pt x="237457" y="567334"/>
                </a:cubicBezTo>
                <a:cubicBezTo>
                  <a:pt x="267446" y="568040"/>
                  <a:pt x="315780" y="505064"/>
                  <a:pt x="326364" y="577566"/>
                </a:cubicBezTo>
                <a:cubicBezTo>
                  <a:pt x="334832" y="635249"/>
                  <a:pt x="276972" y="640012"/>
                  <a:pt x="233224" y="646716"/>
                </a:cubicBezTo>
                <a:cubicBezTo>
                  <a:pt x="224580" y="647950"/>
                  <a:pt x="215583" y="646892"/>
                  <a:pt x="206763" y="6468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9" name="Forma libre: forma 1028">
            <a:extLst>
              <a:ext uri="{FF2B5EF4-FFF2-40B4-BE49-F238E27FC236}">
                <a16:creationId xmlns:a16="http://schemas.microsoft.com/office/drawing/2014/main" id="{1F890EA6-BBED-4666-914F-B52E18C4E619}"/>
              </a:ext>
            </a:extLst>
          </p:cNvPr>
          <p:cNvSpPr/>
          <p:nvPr/>
        </p:nvSpPr>
        <p:spPr>
          <a:xfrm>
            <a:off x="11294231" y="1354368"/>
            <a:ext cx="324947" cy="323908"/>
          </a:xfrm>
          <a:custGeom>
            <a:avLst/>
            <a:gdLst>
              <a:gd name="connsiteX0" fmla="*/ 1 w 324947"/>
              <a:gd name="connsiteY0" fmla="*/ 159666 h 323908"/>
              <a:gd name="connsiteX1" fmla="*/ 160528 w 324947"/>
              <a:gd name="connsiteY1" fmla="*/ 21 h 323908"/>
              <a:gd name="connsiteX2" fmla="*/ 324936 w 324947"/>
              <a:gd name="connsiteY2" fmla="*/ 160372 h 323908"/>
              <a:gd name="connsiteX3" fmla="*/ 159293 w 324947"/>
              <a:gd name="connsiteY3" fmla="*/ 323898 h 323908"/>
              <a:gd name="connsiteX4" fmla="*/ 1 w 324947"/>
              <a:gd name="connsiteY4" fmla="*/ 159666 h 3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947" h="323908">
                <a:moveTo>
                  <a:pt x="1" y="159666"/>
                </a:moveTo>
                <a:cubicBezTo>
                  <a:pt x="178" y="66878"/>
                  <a:pt x="68975" y="-1390"/>
                  <a:pt x="160528" y="21"/>
                </a:cubicBezTo>
                <a:cubicBezTo>
                  <a:pt x="251023" y="1433"/>
                  <a:pt x="325995" y="74464"/>
                  <a:pt x="324936" y="160372"/>
                </a:cubicBezTo>
                <a:cubicBezTo>
                  <a:pt x="323878" y="243458"/>
                  <a:pt x="241321" y="324956"/>
                  <a:pt x="159293" y="323898"/>
                </a:cubicBezTo>
                <a:cubicBezTo>
                  <a:pt x="68093" y="322663"/>
                  <a:pt x="-351" y="252102"/>
                  <a:pt x="1" y="1596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0" name="Forma libre: forma 1029">
            <a:extLst>
              <a:ext uri="{FF2B5EF4-FFF2-40B4-BE49-F238E27FC236}">
                <a16:creationId xmlns:a16="http://schemas.microsoft.com/office/drawing/2014/main" id="{964E0D2D-E55D-4D20-B967-C0CA581CE969}"/>
              </a:ext>
            </a:extLst>
          </p:cNvPr>
          <p:cNvSpPr/>
          <p:nvPr/>
        </p:nvSpPr>
        <p:spPr>
          <a:xfrm>
            <a:off x="10755287" y="1575253"/>
            <a:ext cx="453698" cy="64281"/>
          </a:xfrm>
          <a:custGeom>
            <a:avLst/>
            <a:gdLst>
              <a:gd name="connsiteX0" fmla="*/ 227417 w 453698"/>
              <a:gd name="connsiteY0" fmla="*/ 346 h 64281"/>
              <a:gd name="connsiteX1" fmla="*/ 411935 w 453698"/>
              <a:gd name="connsiteY1" fmla="*/ 875 h 64281"/>
              <a:gd name="connsiteX2" fmla="*/ 453566 w 453698"/>
              <a:gd name="connsiteY2" fmla="*/ 34921 h 64281"/>
              <a:gd name="connsiteX3" fmla="*/ 415110 w 453698"/>
              <a:gd name="connsiteY3" fmla="*/ 63674 h 64281"/>
              <a:gd name="connsiteX4" fmla="*/ 37431 w 453698"/>
              <a:gd name="connsiteY4" fmla="*/ 63145 h 64281"/>
              <a:gd name="connsiteX5" fmla="*/ 33 w 453698"/>
              <a:gd name="connsiteY5" fmla="*/ 33686 h 64281"/>
              <a:gd name="connsiteX6" fmla="*/ 43076 w 453698"/>
              <a:gd name="connsiteY6" fmla="*/ 1051 h 64281"/>
              <a:gd name="connsiteX7" fmla="*/ 227593 w 453698"/>
              <a:gd name="connsiteY7" fmla="*/ 346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98" h="64281">
                <a:moveTo>
                  <a:pt x="227417" y="346"/>
                </a:moveTo>
                <a:cubicBezTo>
                  <a:pt x="288982" y="346"/>
                  <a:pt x="350546" y="-713"/>
                  <a:pt x="411935" y="875"/>
                </a:cubicBezTo>
                <a:cubicBezTo>
                  <a:pt x="432044" y="1404"/>
                  <a:pt x="455682" y="6696"/>
                  <a:pt x="453566" y="34921"/>
                </a:cubicBezTo>
                <a:cubicBezTo>
                  <a:pt x="451978" y="56265"/>
                  <a:pt x="432044" y="63498"/>
                  <a:pt x="415110" y="63674"/>
                </a:cubicBezTo>
                <a:cubicBezTo>
                  <a:pt x="289158" y="64556"/>
                  <a:pt x="163206" y="64556"/>
                  <a:pt x="37431" y="63145"/>
                </a:cubicBezTo>
                <a:cubicBezTo>
                  <a:pt x="20496" y="63145"/>
                  <a:pt x="915" y="55383"/>
                  <a:pt x="33" y="33686"/>
                </a:cubicBezTo>
                <a:cubicBezTo>
                  <a:pt x="-1025" y="4932"/>
                  <a:pt x="23495" y="1580"/>
                  <a:pt x="43076" y="1051"/>
                </a:cubicBezTo>
                <a:cubicBezTo>
                  <a:pt x="104464" y="-713"/>
                  <a:pt x="166029" y="346"/>
                  <a:pt x="227593" y="3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762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192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Widescreen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Abril Fatface</vt:lpstr>
      <vt:lpstr>Arial</vt:lpstr>
      <vt:lpstr>Arial Black</vt:lpstr>
      <vt:lpstr>Arimo</vt:lpstr>
      <vt:lpstr>Arimo Bold</vt:lpstr>
      <vt:lpstr>Calibri</vt:lpstr>
      <vt:lpstr>Calibri Light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2024-02-15T16:30:56Z</dcterms:created>
  <dcterms:modified xsi:type="dcterms:W3CDTF">2024-02-22T14:57:19Z</dcterms:modified>
  <cp:category/>
</cp:coreProperties>
</file>