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322" r:id="rId2"/>
    <p:sldId id="291" r:id="rId3"/>
    <p:sldId id="324" r:id="rId4"/>
    <p:sldId id="284" r:id="rId5"/>
    <p:sldId id="263" r:id="rId6"/>
    <p:sldId id="273" r:id="rId7"/>
    <p:sldId id="318" r:id="rId8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E1DD"/>
    <a:srgbClr val="AA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8E61E71-0B36-4BEB-887E-DD5DE9DA627C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7" autoAdjust="0"/>
  </p:normalViewPr>
  <p:slideViewPr>
    <p:cSldViewPr snapToGrid="0">
      <p:cViewPr varScale="1">
        <p:scale>
          <a:sx n="82" d="100"/>
          <a:sy n="82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23564D33-48E4-855D-D38B-37EFA583EF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176" y="685800"/>
            <a:ext cx="6096295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56245A63-2D5F-38B6-CE0E-E743D0D0995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988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317497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4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3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74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6;g8b17b3b75f_0_659:notes">
            <a:extLst>
              <a:ext uri="{FF2B5EF4-FFF2-40B4-BE49-F238E27FC236}">
                <a16:creationId xmlns:a16="http://schemas.microsoft.com/office/drawing/2014/main" id="{DD84983E-B71F-EDD6-F54C-85781B439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87;g8b17b3b75f_0_659:notes">
            <a:extLst>
              <a:ext uri="{FF2B5EF4-FFF2-40B4-BE49-F238E27FC236}">
                <a16:creationId xmlns:a16="http://schemas.microsoft.com/office/drawing/2014/main" id="{CF9036A9-75D0-7A98-5556-ECF9246124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3AB0403-1841-7AD8-EABC-4C3233850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D38E704-7D09-7868-F683-3A6173985D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3" lvl="0" indent="0">
              <a:buNone/>
            </a:pPr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B9ED142-A9F8-C879-4BB5-0E01AB391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4DD4C4D-4DAE-4338-F0BD-5AF6F4E1F2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3" lvl="0" indent="0">
              <a:buNone/>
            </a:pPr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g35f391192_017:notes">
            <a:extLst>
              <a:ext uri="{FF2B5EF4-FFF2-40B4-BE49-F238E27FC236}">
                <a16:creationId xmlns:a16="http://schemas.microsoft.com/office/drawing/2014/main" id="{AC65EF8E-537C-51E2-DAB0-3381C6895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9;g35f391192_017:notes">
            <a:extLst>
              <a:ext uri="{FF2B5EF4-FFF2-40B4-BE49-F238E27FC236}">
                <a16:creationId xmlns:a16="http://schemas.microsoft.com/office/drawing/2014/main" id="{72070326-0C74-906B-8717-6079C05F7E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g35ed75ccf_057:notes">
            <a:extLst>
              <a:ext uri="{FF2B5EF4-FFF2-40B4-BE49-F238E27FC236}">
                <a16:creationId xmlns:a16="http://schemas.microsoft.com/office/drawing/2014/main" id="{08BBA14D-0171-C9EE-B88E-647C5CFBD2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05;g35ed75ccf_057:notes">
            <a:extLst>
              <a:ext uri="{FF2B5EF4-FFF2-40B4-BE49-F238E27FC236}">
                <a16:creationId xmlns:a16="http://schemas.microsoft.com/office/drawing/2014/main" id="{C66A5889-9DD5-C8BE-67FB-7C862706A1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3" indent="0">
              <a:buNone/>
            </a:pPr>
            <a:endParaRPr lang="es-P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5;gbee43893fe_1_18133:notes">
            <a:extLst>
              <a:ext uri="{FF2B5EF4-FFF2-40B4-BE49-F238E27FC236}">
                <a16:creationId xmlns:a16="http://schemas.microsoft.com/office/drawing/2014/main" id="{E6EB0D87-1A6D-48E8-094B-C1C46400F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966;gbee43893fe_1_18133:notes">
            <a:extLst>
              <a:ext uri="{FF2B5EF4-FFF2-40B4-BE49-F238E27FC236}">
                <a16:creationId xmlns:a16="http://schemas.microsoft.com/office/drawing/2014/main" id="{74722ADE-B02C-4935-3321-D8B6140985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3">
            <a:extLst>
              <a:ext uri="{FF2B5EF4-FFF2-40B4-BE49-F238E27FC236}">
                <a16:creationId xmlns:a16="http://schemas.microsoft.com/office/drawing/2014/main" id="{2FE40C5E-9EC1-8F87-DD09-1BCD8D822BAF}"/>
              </a:ext>
            </a:extLst>
          </p:cNvPr>
          <p:cNvSpPr/>
          <p:nvPr/>
        </p:nvSpPr>
        <p:spPr>
          <a:xfrm rot="10799991">
            <a:off x="-147" y="3082195"/>
            <a:ext cx="9144000" cy="687601"/>
          </a:xfrm>
          <a:prstGeom prst="rect">
            <a:avLst/>
          </a:prstGeom>
          <a:solidFill>
            <a:srgbClr val="F6F6F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5;p3">
            <a:extLst>
              <a:ext uri="{FF2B5EF4-FFF2-40B4-BE49-F238E27FC236}">
                <a16:creationId xmlns:a16="http://schemas.microsoft.com/office/drawing/2014/main" id="{F49ECC50-FAB0-E339-65D5-DB49D9B0BA0B}"/>
              </a:ext>
            </a:extLst>
          </p:cNvPr>
          <p:cNvSpPr/>
          <p:nvPr/>
        </p:nvSpPr>
        <p:spPr>
          <a:xfrm flipH="1">
            <a:off x="-146" y="0"/>
            <a:ext cx="9144000" cy="3082195"/>
          </a:xfrm>
          <a:prstGeom prst="rect">
            <a:avLst/>
          </a:pr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6;p3">
            <a:extLst>
              <a:ext uri="{FF2B5EF4-FFF2-40B4-BE49-F238E27FC236}">
                <a16:creationId xmlns:a16="http://schemas.microsoft.com/office/drawing/2014/main" id="{06279893-4E21-7DB2-56B7-22B09C061A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907657"/>
            <a:ext cx="5008196" cy="1045195"/>
          </a:xfr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7;p3">
            <a:extLst>
              <a:ext uri="{FF2B5EF4-FFF2-40B4-BE49-F238E27FC236}">
                <a16:creationId xmlns:a16="http://schemas.microsoft.com/office/drawing/2014/main" id="{4A38F9CB-F6CE-1CCB-5254-81788A2878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85800" y="3082250"/>
            <a:ext cx="5008196" cy="687601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1800"/>
            </a:lvl1pPr>
          </a:lstStyle>
          <a:p>
            <a:pPr lvl="0"/>
            <a:endParaRPr lang="es-PE"/>
          </a:p>
        </p:txBody>
      </p:sp>
      <p:sp>
        <p:nvSpPr>
          <p:cNvPr id="6" name="Google Shape;18;p3">
            <a:extLst>
              <a:ext uri="{FF2B5EF4-FFF2-40B4-BE49-F238E27FC236}">
                <a16:creationId xmlns:a16="http://schemas.microsoft.com/office/drawing/2014/main" id="{95871D22-B4F8-3C06-43D1-77DEA48E8F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-73" y="3420002"/>
            <a:ext cx="669596" cy="1723497"/>
          </a:xfrm>
        </p:spPr>
        <p:txBody>
          <a:bodyPr/>
          <a:lstStyle>
            <a:lvl1pPr>
              <a:defRPr>
                <a:solidFill>
                  <a:srgbClr val="0DB7C4"/>
                </a:solidFill>
              </a:defRPr>
            </a:lvl1pPr>
          </a:lstStyle>
          <a:p>
            <a:pPr lvl="0"/>
            <a:fld id="{24CB91BD-1245-40FA-9315-89DA8DC6B4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385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9CBD3612-AE69-0EA0-EA08-FEDE5F9AAF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8775" y="2511875"/>
            <a:ext cx="3005696" cy="628503"/>
          </a:xfrm>
        </p:spPr>
        <p:txBody>
          <a:bodyPr anchorCtr="1"/>
          <a:lstStyle>
            <a:lvl1pPr algn="ctr">
              <a:defRPr>
                <a:solidFill>
                  <a:srgbClr val="0A95B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49;p5">
            <a:extLst>
              <a:ext uri="{FF2B5EF4-FFF2-40B4-BE49-F238E27FC236}">
                <a16:creationId xmlns:a16="http://schemas.microsoft.com/office/drawing/2014/main" id="{0C7D6A25-DB11-8F68-2152-105AFF182DD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38766" y="3087105"/>
            <a:ext cx="3005696" cy="1236899"/>
          </a:xfrm>
        </p:spPr>
        <p:txBody>
          <a:bodyPr anchorCtr="1"/>
          <a:lstStyle>
            <a:lvl1pPr algn="ctr">
              <a:spcBef>
                <a:spcPts val="0"/>
              </a:spcBef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4" name="Google Shape;50;p5">
            <a:extLst>
              <a:ext uri="{FF2B5EF4-FFF2-40B4-BE49-F238E27FC236}">
                <a16:creationId xmlns:a16="http://schemas.microsoft.com/office/drawing/2014/main" id="{52B43B3B-8F47-CA42-F016-760D503DD3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99527" y="2511875"/>
            <a:ext cx="3005696" cy="628503"/>
          </a:xfrm>
        </p:spPr>
        <p:txBody>
          <a:bodyPr anchorCtr="1"/>
          <a:lstStyle>
            <a:lvl1pPr algn="ctr">
              <a:defRPr>
                <a:solidFill>
                  <a:srgbClr val="0A95B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51;p5">
            <a:extLst>
              <a:ext uri="{FF2B5EF4-FFF2-40B4-BE49-F238E27FC236}">
                <a16:creationId xmlns:a16="http://schemas.microsoft.com/office/drawing/2014/main" id="{A7CE58CD-426E-63A9-EEEE-8E21A015BD6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99536" y="3087105"/>
            <a:ext cx="3005696" cy="1236899"/>
          </a:xfrm>
        </p:spPr>
        <p:txBody>
          <a:bodyPr anchorCtr="1"/>
          <a:lstStyle>
            <a:lvl1pPr algn="ctr">
              <a:spcBef>
                <a:spcPts val="0"/>
              </a:spcBef>
              <a:buNone/>
              <a:defRPr sz="1500"/>
            </a:lvl1pPr>
          </a:lstStyle>
          <a:p>
            <a:pPr lvl="0"/>
            <a:endParaRPr lang="es-PE"/>
          </a:p>
        </p:txBody>
      </p:sp>
      <p:grpSp>
        <p:nvGrpSpPr>
          <p:cNvPr id="6" name="Grupo 30">
            <a:extLst>
              <a:ext uri="{FF2B5EF4-FFF2-40B4-BE49-F238E27FC236}">
                <a16:creationId xmlns:a16="http://schemas.microsoft.com/office/drawing/2014/main" id="{6CFE39A1-72E5-2CC5-C541-21F0E3F80A36}"/>
              </a:ext>
            </a:extLst>
          </p:cNvPr>
          <p:cNvGrpSpPr/>
          <p:nvPr/>
        </p:nvGrpSpPr>
        <p:grpSpPr>
          <a:xfrm>
            <a:off x="0" y="51471"/>
            <a:ext cx="9054122" cy="898004"/>
            <a:chOff x="0" y="51471"/>
            <a:chExt cx="9054122" cy="898004"/>
          </a:xfrm>
        </p:grpSpPr>
        <p:sp>
          <p:nvSpPr>
            <p:cNvPr id="7" name="Rectángulo 31">
              <a:extLst>
                <a:ext uri="{FF2B5EF4-FFF2-40B4-BE49-F238E27FC236}">
                  <a16:creationId xmlns:a16="http://schemas.microsoft.com/office/drawing/2014/main" id="{BD7D7154-B380-032D-2322-99ED89598E24}"/>
                </a:ext>
              </a:extLst>
            </p:cNvPr>
            <p:cNvSpPr/>
            <p:nvPr/>
          </p:nvSpPr>
          <p:spPr>
            <a:xfrm>
              <a:off x="0" y="51471"/>
              <a:ext cx="131289" cy="898004"/>
            </a:xfrm>
            <a:prstGeom prst="rect">
              <a:avLst/>
            </a:pr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" name="Rectángulo 32">
              <a:extLst>
                <a:ext uri="{FF2B5EF4-FFF2-40B4-BE49-F238E27FC236}">
                  <a16:creationId xmlns:a16="http://schemas.microsoft.com/office/drawing/2014/main" id="{A15851ED-2E05-324E-6D43-E586DC27FE4D}"/>
                </a:ext>
              </a:extLst>
            </p:cNvPr>
            <p:cNvSpPr/>
            <p:nvPr/>
          </p:nvSpPr>
          <p:spPr>
            <a:xfrm>
              <a:off x="159489" y="760277"/>
              <a:ext cx="8894633" cy="45720"/>
            </a:xfrm>
            <a:prstGeom prst="rect">
              <a:avLst/>
            </a:pr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9" name="Grupo 33">
              <a:extLst>
                <a:ext uri="{FF2B5EF4-FFF2-40B4-BE49-F238E27FC236}">
                  <a16:creationId xmlns:a16="http://schemas.microsoft.com/office/drawing/2014/main" id="{CE4F9F99-FD51-CD55-BDC9-D5768E4E424D}"/>
                </a:ext>
              </a:extLst>
            </p:cNvPr>
            <p:cNvGrpSpPr/>
            <p:nvPr/>
          </p:nvGrpSpPr>
          <p:grpSpPr>
            <a:xfrm>
              <a:off x="8230212" y="95115"/>
              <a:ext cx="823901" cy="652460"/>
              <a:chOff x="8230212" y="95115"/>
              <a:chExt cx="823901" cy="652460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2241FA08-FAF9-E7D4-1C6B-F9E7A505FAAD}"/>
                  </a:ext>
                </a:extLst>
              </p:cNvPr>
              <p:cNvSpPr/>
              <p:nvPr/>
            </p:nvSpPr>
            <p:spPr>
              <a:xfrm>
                <a:off x="8504843" y="95115"/>
                <a:ext cx="274640" cy="6524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8"/>
                  <a:gd name="f7" fmla="val 902"/>
                  <a:gd name="f8" fmla="val 170"/>
                  <a:gd name="f9" fmla="val 146"/>
                  <a:gd name="f10" fmla="val 160"/>
                  <a:gd name="f11" fmla="val 145"/>
                  <a:gd name="f12" fmla="val 137"/>
                  <a:gd name="f13" fmla="val 163"/>
                  <a:gd name="f14" fmla="val 126"/>
                  <a:gd name="f15" fmla="val 148"/>
                  <a:gd name="f16" fmla="val 119"/>
                  <a:gd name="f17" fmla="val 136"/>
                  <a:gd name="f18" fmla="val 108"/>
                  <a:gd name="f19" fmla="val 130"/>
                  <a:gd name="f20" fmla="val 93"/>
                  <a:gd name="f21" fmla="val 123"/>
                  <a:gd name="f22" fmla="val 79"/>
                  <a:gd name="f23" fmla="val 122"/>
                  <a:gd name="f24" fmla="val 64"/>
                  <a:gd name="f25" fmla="val 49"/>
                  <a:gd name="f26" fmla="val 134"/>
                  <a:gd name="f27" fmla="val 20"/>
                  <a:gd name="f28" fmla="val 161"/>
                  <a:gd name="f29" fmla="val 192"/>
                  <a:gd name="f30" fmla="val 221"/>
                  <a:gd name="f31" fmla="val 1"/>
                  <a:gd name="f32" fmla="val 246"/>
                  <a:gd name="f33" fmla="val 22"/>
                  <a:gd name="f34" fmla="val 253"/>
                  <a:gd name="f35" fmla="val 52"/>
                  <a:gd name="f36" fmla="val 260"/>
                  <a:gd name="f37" fmla="val 78"/>
                  <a:gd name="f38" fmla="val 249"/>
                  <a:gd name="f39" fmla="val 110"/>
                  <a:gd name="f40" fmla="val 216"/>
                  <a:gd name="f41" fmla="val 220"/>
                  <a:gd name="f42" fmla="val 138"/>
                  <a:gd name="f43" fmla="val 218"/>
                  <a:gd name="f44" fmla="val 144"/>
                  <a:gd name="f45" fmla="val 209"/>
                  <a:gd name="f46" fmla="val 208"/>
                  <a:gd name="f47" fmla="val 235"/>
                  <a:gd name="f48" fmla="val 207"/>
                  <a:gd name="f49" fmla="val 324"/>
                  <a:gd name="f50" fmla="val 205"/>
                  <a:gd name="f51" fmla="val 413"/>
                  <a:gd name="f52" fmla="val 219"/>
                  <a:gd name="f53" fmla="val 409"/>
                  <a:gd name="f54" fmla="val 231"/>
                  <a:gd name="f55" fmla="val 404"/>
                  <a:gd name="f56" fmla="val 244"/>
                  <a:gd name="f57" fmla="val 400"/>
                  <a:gd name="f58" fmla="val 264"/>
                  <a:gd name="f59" fmla="val 392"/>
                  <a:gd name="f60" fmla="val 284"/>
                  <a:gd name="f61" fmla="val 384"/>
                  <a:gd name="f62" fmla="val 303"/>
                  <a:gd name="f63" fmla="val 372"/>
                  <a:gd name="f64" fmla="val 306"/>
                  <a:gd name="f65" fmla="val 371"/>
                  <a:gd name="f66" fmla="val 308"/>
                  <a:gd name="f67" fmla="val 369"/>
                  <a:gd name="f68" fmla="val 311"/>
                  <a:gd name="f69" fmla="val 367"/>
                  <a:gd name="f70" fmla="val 329"/>
                  <a:gd name="f71" fmla="val 353"/>
                  <a:gd name="f72" fmla="val 328"/>
                  <a:gd name="f73" fmla="val 310"/>
                  <a:gd name="f74" fmla="val 314"/>
                  <a:gd name="f75" fmla="val 313"/>
                  <a:gd name="f76" fmla="val 312"/>
                  <a:gd name="f77" fmla="val 304"/>
                  <a:gd name="f78" fmla="val 296"/>
                  <a:gd name="f79" fmla="val 289"/>
                  <a:gd name="f80" fmla="val 280"/>
                  <a:gd name="f81" fmla="val 274"/>
                  <a:gd name="f82" fmla="val 266"/>
                  <a:gd name="f83" fmla="val 259"/>
                  <a:gd name="f84" fmla="val 255"/>
                  <a:gd name="f85" fmla="val 315"/>
                  <a:gd name="f86" fmla="val 239"/>
                  <a:gd name="f87" fmla="val 232"/>
                  <a:gd name="f88" fmla="val 226"/>
                  <a:gd name="f89" fmla="val 298"/>
                  <a:gd name="f90" fmla="val 293"/>
                  <a:gd name="f91" fmla="val 288"/>
                  <a:gd name="f92" fmla="val 224"/>
                  <a:gd name="f93" fmla="val 282"/>
                  <a:gd name="f94" fmla="val 252"/>
                  <a:gd name="f95" fmla="val 279"/>
                  <a:gd name="f96" fmla="val 240"/>
                  <a:gd name="f97" fmla="val 321"/>
                  <a:gd name="f98" fmla="val 263"/>
                  <a:gd name="f99" fmla="val 267"/>
                  <a:gd name="f100" fmla="val 335"/>
                  <a:gd name="f101" fmla="val 272"/>
                  <a:gd name="f102" fmla="val 364"/>
                  <a:gd name="f103" fmla="val 291"/>
                  <a:gd name="f104" fmla="val 317"/>
                  <a:gd name="f105" fmla="val 374"/>
                  <a:gd name="f106" fmla="val 352"/>
                  <a:gd name="f107" fmla="val 373"/>
                  <a:gd name="f108" fmla="val 363"/>
                  <a:gd name="f109" fmla="val 383"/>
                  <a:gd name="f110" fmla="val 350"/>
                  <a:gd name="f111" fmla="val 394"/>
                  <a:gd name="f112" fmla="val 332"/>
                  <a:gd name="f113" fmla="val 410"/>
                  <a:gd name="f114" fmla="val 420"/>
                  <a:gd name="f115" fmla="val 429"/>
                  <a:gd name="f116" fmla="val 433"/>
                  <a:gd name="f117" fmla="val 269"/>
                  <a:gd name="f118" fmla="val 436"/>
                  <a:gd name="f119" fmla="val 440"/>
                  <a:gd name="f120" fmla="val 444"/>
                  <a:gd name="f121" fmla="val 270"/>
                  <a:gd name="f122" fmla="val 447"/>
                  <a:gd name="f123" fmla="val 275"/>
                  <a:gd name="f124" fmla="val 451"/>
                  <a:gd name="f125" fmla="val 295"/>
                  <a:gd name="f126" fmla="val 466"/>
                  <a:gd name="f127" fmla="val 305"/>
                  <a:gd name="f128" fmla="val 486"/>
                  <a:gd name="f129" fmla="val 511"/>
                  <a:gd name="f130" fmla="val 301"/>
                  <a:gd name="f131" fmla="val 534"/>
                  <a:gd name="f132" fmla="val 553"/>
                  <a:gd name="f133" fmla="val 566"/>
                  <a:gd name="f134" fmla="val 571"/>
                  <a:gd name="f135" fmla="val 256"/>
                  <a:gd name="f136" fmla="val 575"/>
                  <a:gd name="f137" fmla="val 248"/>
                  <a:gd name="f138" fmla="val 579"/>
                  <a:gd name="f139" fmla="val 582"/>
                  <a:gd name="f140" fmla="val 258"/>
                  <a:gd name="f141" fmla="val 586"/>
                  <a:gd name="f142" fmla="val 262"/>
                  <a:gd name="f143" fmla="val 589"/>
                  <a:gd name="f144" fmla="val 285"/>
                  <a:gd name="f145" fmla="val 607"/>
                  <a:gd name="f146" fmla="val 294"/>
                  <a:gd name="f147" fmla="val 637"/>
                  <a:gd name="f148" fmla="val 663"/>
                  <a:gd name="f149" fmla="val 278"/>
                  <a:gd name="f150" fmla="val 680"/>
                  <a:gd name="f151" fmla="val 691"/>
                  <a:gd name="f152" fmla="val 251"/>
                  <a:gd name="f153" fmla="val 700"/>
                  <a:gd name="f154" fmla="val 243"/>
                  <a:gd name="f155" fmla="val 705"/>
                  <a:gd name="f156" fmla="val 234"/>
                  <a:gd name="f157" fmla="val 709"/>
                  <a:gd name="f158" fmla="val 225"/>
                  <a:gd name="f159" fmla="val 713"/>
                  <a:gd name="f160" fmla="val 227"/>
                  <a:gd name="f161" fmla="val 715"/>
                  <a:gd name="f162" fmla="val 228"/>
                  <a:gd name="f163" fmla="val 716"/>
                  <a:gd name="f164" fmla="val 230"/>
                  <a:gd name="f165" fmla="val 718"/>
                  <a:gd name="f166" fmla="val 738"/>
                  <a:gd name="f167" fmla="val 257"/>
                  <a:gd name="f168" fmla="val 771"/>
                  <a:gd name="f169" fmla="val 233"/>
                  <a:gd name="f170" fmla="val 792"/>
                  <a:gd name="f171" fmla="val 800"/>
                  <a:gd name="f172" fmla="val 213"/>
                  <a:gd name="f173" fmla="val 806"/>
                  <a:gd name="f174" fmla="val 203"/>
                  <a:gd name="f175" fmla="val 813"/>
                  <a:gd name="f176" fmla="val 200"/>
                  <a:gd name="f177" fmla="val 814"/>
                  <a:gd name="f178" fmla="val 198"/>
                  <a:gd name="f179" fmla="val 816"/>
                  <a:gd name="f180" fmla="val 819"/>
                  <a:gd name="f181" fmla="val 196"/>
                  <a:gd name="f182" fmla="val 841"/>
                  <a:gd name="f183" fmla="val 193"/>
                  <a:gd name="f184" fmla="val 862"/>
                  <a:gd name="f185" fmla="val 191"/>
                  <a:gd name="f186" fmla="val 883"/>
                  <a:gd name="f187" fmla="val 190"/>
                  <a:gd name="f188" fmla="val 890"/>
                  <a:gd name="f189" fmla="val 896"/>
                  <a:gd name="f190" fmla="val 188"/>
                  <a:gd name="f191" fmla="val 187"/>
                  <a:gd name="f192" fmla="val 891"/>
                  <a:gd name="f193" fmla="val 186"/>
                  <a:gd name="f194" fmla="val 880"/>
                  <a:gd name="f195" fmla="val 185"/>
                  <a:gd name="f196" fmla="val 868"/>
                  <a:gd name="f197" fmla="val 184"/>
                  <a:gd name="f198" fmla="val 852"/>
                  <a:gd name="f199" fmla="val 182"/>
                  <a:gd name="f200" fmla="val 835"/>
                  <a:gd name="f201" fmla="val 181"/>
                  <a:gd name="f202" fmla="val 818"/>
                  <a:gd name="f203" fmla="val 178"/>
                  <a:gd name="f204" fmla="val 176"/>
                  <a:gd name="f205" fmla="val 165"/>
                  <a:gd name="f206" fmla="val 807"/>
                  <a:gd name="f207" fmla="val 154"/>
                  <a:gd name="f208" fmla="val 801"/>
                  <a:gd name="f209" fmla="val 791"/>
                  <a:gd name="f210" fmla="val 127"/>
                  <a:gd name="f211" fmla="val 773"/>
                  <a:gd name="f212" fmla="val 125"/>
                  <a:gd name="f213" fmla="val 749"/>
                  <a:gd name="f214" fmla="val 140"/>
                  <a:gd name="f215" fmla="val 728"/>
                  <a:gd name="f216" fmla="val 722"/>
                  <a:gd name="f217" fmla="val 149"/>
                  <a:gd name="f218" fmla="val 150"/>
                  <a:gd name="f219" fmla="val 711"/>
                  <a:gd name="f220" fmla="val 141"/>
                  <a:gd name="f221" fmla="val 707"/>
                  <a:gd name="f222" fmla="val 111"/>
                  <a:gd name="f223" fmla="val 690"/>
                  <a:gd name="f224" fmla="val 101"/>
                  <a:gd name="f225" fmla="val 675"/>
                  <a:gd name="f226" fmla="val 83"/>
                  <a:gd name="f227" fmla="val 648"/>
                  <a:gd name="f228" fmla="val 89"/>
                  <a:gd name="f229" fmla="val 612"/>
                  <a:gd name="f230" fmla="val 115"/>
                  <a:gd name="f231" fmla="val 591"/>
                  <a:gd name="f232" fmla="val 120"/>
                  <a:gd name="f233" fmla="val 583"/>
                  <a:gd name="f234" fmla="val 131"/>
                  <a:gd name="f235" fmla="val 116"/>
                  <a:gd name="f236" fmla="val 109"/>
                  <a:gd name="f237" fmla="val 87"/>
                  <a:gd name="f238" fmla="val 551"/>
                  <a:gd name="f239" fmla="val 75"/>
                  <a:gd name="f240" fmla="val 530"/>
                  <a:gd name="f241" fmla="val 503"/>
                  <a:gd name="f242" fmla="val 76"/>
                  <a:gd name="f243" fmla="val 484"/>
                  <a:gd name="f244" fmla="val 84"/>
                  <a:gd name="f245" fmla="val 468"/>
                  <a:gd name="f246" fmla="val 98"/>
                  <a:gd name="f247" fmla="val 456"/>
                  <a:gd name="f248" fmla="val 105"/>
                  <a:gd name="f249" fmla="val 450"/>
                  <a:gd name="f250" fmla="val 113"/>
                  <a:gd name="f251" fmla="val 445"/>
                  <a:gd name="f252" fmla="val 117"/>
                  <a:gd name="f253" fmla="val 438"/>
                  <a:gd name="f254" fmla="val 437"/>
                  <a:gd name="f255" fmla="val 435"/>
                  <a:gd name="f256" fmla="val 427"/>
                  <a:gd name="f257" fmla="val 60"/>
                  <a:gd name="f258" fmla="val 417"/>
                  <a:gd name="f259" fmla="val 38"/>
                  <a:gd name="f260" fmla="val 402"/>
                  <a:gd name="f261" fmla="val 390"/>
                  <a:gd name="f262" fmla="val 9"/>
                  <a:gd name="f263" fmla="val 377"/>
                  <a:gd name="f264" fmla="val 5"/>
                  <a:gd name="f265" fmla="val 357"/>
                  <a:gd name="f266" fmla="val 330"/>
                  <a:gd name="f267" fmla="val 8"/>
                  <a:gd name="f268" fmla="val 307"/>
                  <a:gd name="f269" fmla="val 26"/>
                  <a:gd name="f270" fmla="val 287"/>
                  <a:gd name="f271" fmla="val 34"/>
                  <a:gd name="f272" fmla="val 44"/>
                  <a:gd name="f273" fmla="val 271"/>
                  <a:gd name="f274" fmla="val 55"/>
                  <a:gd name="f275" fmla="val 57"/>
                  <a:gd name="f276" fmla="val 265"/>
                  <a:gd name="f277" fmla="val 58"/>
                  <a:gd name="f278" fmla="val 94"/>
                  <a:gd name="f279" fmla="val 281"/>
                  <a:gd name="f280" fmla="val 159"/>
                  <a:gd name="f281" fmla="val 158"/>
                  <a:gd name="f282" fmla="val 152"/>
                  <a:gd name="f283" fmla="val 299"/>
                  <a:gd name="f284" fmla="val 302"/>
                  <a:gd name="f285" fmla="val 309"/>
                  <a:gd name="f286" fmla="val 132"/>
                  <a:gd name="f287" fmla="val 316"/>
                  <a:gd name="f288" fmla="val 106"/>
                  <a:gd name="f289" fmla="val 99"/>
                  <a:gd name="f290" fmla="val 92"/>
                  <a:gd name="f291" fmla="val 90"/>
                  <a:gd name="f292" fmla="val 88"/>
                  <a:gd name="f293" fmla="val 86"/>
                  <a:gd name="f294" fmla="val 71"/>
                  <a:gd name="f295" fmla="val 59"/>
                  <a:gd name="f296" fmla="val 319"/>
                  <a:gd name="f297" fmla="val 336"/>
                  <a:gd name="f298" fmla="val 53"/>
                  <a:gd name="f299" fmla="val 346"/>
                  <a:gd name="f300" fmla="val 354"/>
                  <a:gd name="f301" fmla="val 62"/>
                  <a:gd name="f302" fmla="val 362"/>
                  <a:gd name="f303" fmla="val 72"/>
                  <a:gd name="f304" fmla="val 97"/>
                  <a:gd name="f305" fmla="val 121"/>
                  <a:gd name="f306" fmla="val 147"/>
                  <a:gd name="f307" fmla="val 403"/>
                  <a:gd name="f308" fmla="val 172"/>
                  <a:gd name="f309" fmla="val 412"/>
                  <a:gd name="f310" fmla="val 173"/>
                  <a:gd name="f311" fmla="val 174"/>
                  <a:gd name="f312" fmla="val 171"/>
                  <a:gd name="f313" fmla="val 175"/>
                  <a:gd name="f314" fmla="val 557"/>
                  <a:gd name="f315" fmla="val 525"/>
                  <a:gd name="f316" fmla="val 494"/>
                  <a:gd name="f317" fmla="val 462"/>
                  <a:gd name="f318" fmla="val 467"/>
                  <a:gd name="f319" fmla="val 143"/>
                  <a:gd name="f320" fmla="val 471"/>
                  <a:gd name="f321" fmla="val 481"/>
                  <a:gd name="f322" fmla="val 485"/>
                  <a:gd name="f323" fmla="val 118"/>
                  <a:gd name="f324" fmla="val 491"/>
                  <a:gd name="f325" fmla="val 500"/>
                  <a:gd name="f326" fmla="val 517"/>
                  <a:gd name="f327" fmla="val 540"/>
                  <a:gd name="f328" fmla="val 549"/>
                  <a:gd name="f329" fmla="val 204"/>
                  <a:gd name="f330" fmla="val 558"/>
                  <a:gd name="f331" fmla="val 215"/>
                  <a:gd name="f332" fmla="val 550"/>
                  <a:gd name="f333" fmla="val 237"/>
                  <a:gd name="f334" fmla="val 545"/>
                  <a:gd name="f335" fmla="val 541"/>
                  <a:gd name="f336" fmla="val 496"/>
                  <a:gd name="f337" fmla="val 241"/>
                  <a:gd name="f338" fmla="val 472"/>
                  <a:gd name="f339" fmla="val 223"/>
                  <a:gd name="f340" fmla="val 177"/>
                  <a:gd name="f341" fmla="val 596"/>
                  <a:gd name="f342" fmla="val 600"/>
                  <a:gd name="f343" fmla="val 606"/>
                  <a:gd name="f344" fmla="val 135"/>
                  <a:gd name="f345" fmla="val 616"/>
                  <a:gd name="f346" fmla="val 630"/>
                  <a:gd name="f347" fmla="val 652"/>
                  <a:gd name="f348" fmla="val 133"/>
                  <a:gd name="f349" fmla="val 667"/>
                  <a:gd name="f350" fmla="val 681"/>
                  <a:gd name="f351" fmla="val 685"/>
                  <a:gd name="f352" fmla="val 166"/>
                  <a:gd name="f353" fmla="val 688"/>
                  <a:gd name="f354" fmla="val 692"/>
                  <a:gd name="f355" fmla="val 660"/>
                  <a:gd name="f356" fmla="val 629"/>
                  <a:gd name="f357" fmla="val 201"/>
                  <a:gd name="f358" fmla="val 613"/>
                  <a:gd name="f359" fmla="val 644"/>
                  <a:gd name="f360" fmla="val 676"/>
                  <a:gd name="f361" fmla="val 217"/>
                  <a:gd name="f362" fmla="val 687"/>
                  <a:gd name="f363" fmla="val 245"/>
                  <a:gd name="f364" fmla="val 668"/>
                  <a:gd name="f365" fmla="val 653"/>
                  <a:gd name="f366" fmla="val 633"/>
                  <a:gd name="f367" fmla="val 618"/>
                  <a:gd name="f368" fmla="val 601"/>
                  <a:gd name="f369" fmla="val 179"/>
                  <a:gd name="f370" fmla="val 788"/>
                  <a:gd name="f371" fmla="val 768"/>
                  <a:gd name="f372" fmla="val 730"/>
                  <a:gd name="f373" fmla="val 729"/>
                  <a:gd name="f374" fmla="val 734"/>
                  <a:gd name="f375" fmla="val 744"/>
                  <a:gd name="f376" fmla="val 155"/>
                  <a:gd name="f377" fmla="val 751"/>
                  <a:gd name="f378" fmla="val 759"/>
                  <a:gd name="f379" fmla="val 767"/>
                  <a:gd name="f380" fmla="val 777"/>
                  <a:gd name="f381" fmla="val 783"/>
                  <a:gd name="f382" fmla="val 211"/>
                  <a:gd name="f383" fmla="val 780"/>
                  <a:gd name="f384" fmla="val 757"/>
                  <a:gd name="f385" fmla="val 222"/>
                  <a:gd name="f386" fmla="val 743"/>
                  <a:gd name="f387" fmla="val 736"/>
                  <a:gd name="f388" fmla="+- 0 0 -90"/>
                  <a:gd name="f389" fmla="*/ f3 1 378"/>
                  <a:gd name="f390" fmla="*/ f4 1 902"/>
                  <a:gd name="f391" fmla="val f5"/>
                  <a:gd name="f392" fmla="val f6"/>
                  <a:gd name="f393" fmla="val f7"/>
                  <a:gd name="f394" fmla="*/ f388 f0 1"/>
                  <a:gd name="f395" fmla="+- f393 0 f391"/>
                  <a:gd name="f396" fmla="+- f392 0 f391"/>
                  <a:gd name="f397" fmla="*/ f394 1 f2"/>
                  <a:gd name="f398" fmla="*/ f396 1 378"/>
                  <a:gd name="f399" fmla="*/ f395 1 902"/>
                  <a:gd name="f400" fmla="*/ 163 f396 1"/>
                  <a:gd name="f401" fmla="*/ 126 f395 1"/>
                  <a:gd name="f402" fmla="*/ 126 f396 1"/>
                  <a:gd name="f403" fmla="*/ 49 f395 1"/>
                  <a:gd name="f404" fmla="*/ 253 f396 1"/>
                  <a:gd name="f405" fmla="*/ 52 f395 1"/>
                  <a:gd name="f406" fmla="*/ 209 f396 1"/>
                  <a:gd name="f407" fmla="*/ 146 f395 1"/>
                  <a:gd name="f408" fmla="*/ 244 f396 1"/>
                  <a:gd name="f409" fmla="*/ 400 f395 1"/>
                  <a:gd name="f410" fmla="*/ 311 f396 1"/>
                  <a:gd name="f411" fmla="*/ 367 f395 1"/>
                  <a:gd name="f412" fmla="*/ 304 f396 1"/>
                  <a:gd name="f413" fmla="*/ 311 f395 1"/>
                  <a:gd name="f414" fmla="*/ 259 f396 1"/>
                  <a:gd name="f415" fmla="*/ 314 f395 1"/>
                  <a:gd name="f416" fmla="*/ 226 f396 1"/>
                  <a:gd name="f417" fmla="*/ 298 f395 1"/>
                  <a:gd name="f418" fmla="*/ 313 f396 1"/>
                  <a:gd name="f419" fmla="*/ 259 f395 1"/>
                  <a:gd name="f420" fmla="*/ 374 f396 1"/>
                  <a:gd name="f421" fmla="*/ 352 f395 1"/>
                  <a:gd name="f422" fmla="*/ 288 f396 1"/>
                  <a:gd name="f423" fmla="*/ 429 f395 1"/>
                  <a:gd name="f424" fmla="*/ 275 f396 1"/>
                  <a:gd name="f425" fmla="*/ 451 f395 1"/>
                  <a:gd name="f426" fmla="*/ 270 f396 1"/>
                  <a:gd name="f427" fmla="*/ 566 f395 1"/>
                  <a:gd name="f428" fmla="*/ 262 f396 1"/>
                  <a:gd name="f429" fmla="*/ 589 f395 1"/>
                  <a:gd name="f430" fmla="*/ 251 f396 1"/>
                  <a:gd name="f431" fmla="*/ 700 f395 1"/>
                  <a:gd name="f432" fmla="*/ 230 f396 1"/>
                  <a:gd name="f433" fmla="*/ 718 f395 1"/>
                  <a:gd name="f434" fmla="*/ 203 f396 1"/>
                  <a:gd name="f435" fmla="*/ 813 f395 1"/>
                  <a:gd name="f436" fmla="*/ 191 f396 1"/>
                  <a:gd name="f437" fmla="*/ 883 f395 1"/>
                  <a:gd name="f438" fmla="*/ 185 f396 1"/>
                  <a:gd name="f439" fmla="*/ 868 f395 1"/>
                  <a:gd name="f440" fmla="*/ 176 f396 1"/>
                  <a:gd name="f441" fmla="*/ 140 f396 1"/>
                  <a:gd name="f442" fmla="*/ 728 f395 1"/>
                  <a:gd name="f443" fmla="*/ 141 f396 1"/>
                  <a:gd name="f444" fmla="*/ 707 f395 1"/>
                  <a:gd name="f445" fmla="*/ 115 f396 1"/>
                  <a:gd name="f446" fmla="*/ 591 f395 1"/>
                  <a:gd name="f447" fmla="*/ 109 f396 1"/>
                  <a:gd name="f448" fmla="*/ 98 f396 1"/>
                  <a:gd name="f449" fmla="*/ 456 f395 1"/>
                  <a:gd name="f450" fmla="*/ 435 f395 1"/>
                  <a:gd name="f451" fmla="*/ 5 f396 1"/>
                  <a:gd name="f452" fmla="*/ 357 f395 1"/>
                  <a:gd name="f453" fmla="*/ 55 f396 1"/>
                  <a:gd name="f454" fmla="*/ 266 f395 1"/>
                  <a:gd name="f455" fmla="*/ 154 f396 1"/>
                  <a:gd name="f456" fmla="*/ 281 f395 1"/>
                  <a:gd name="f457" fmla="*/ 309 f395 1"/>
                  <a:gd name="f458" fmla="*/ 92 f396 1"/>
                  <a:gd name="f459" fmla="*/ 306 f395 1"/>
                  <a:gd name="f460" fmla="*/ 336 f395 1"/>
                  <a:gd name="f461" fmla="*/ 97 f396 1"/>
                  <a:gd name="f462" fmla="*/ 384 f395 1"/>
                  <a:gd name="f463" fmla="*/ 174 f396 1"/>
                  <a:gd name="f464" fmla="*/ 412 f395 1"/>
                  <a:gd name="f465" fmla="*/ 175 f396 1"/>
                  <a:gd name="f466" fmla="*/ 557 f395 1"/>
                  <a:gd name="f467" fmla="*/ 130 f396 1"/>
                  <a:gd name="f468" fmla="*/ 481 f395 1"/>
                  <a:gd name="f469" fmla="*/ 134 f396 1"/>
                  <a:gd name="f470" fmla="*/ 540 f395 1"/>
                  <a:gd name="f471" fmla="*/ 204 f396 1"/>
                  <a:gd name="f472" fmla="*/ 558 f395 1"/>
                  <a:gd name="f473" fmla="*/ 258 f396 1"/>
                  <a:gd name="f474" fmla="*/ 525 f395 1"/>
                  <a:gd name="f475" fmla="*/ 462 f395 1"/>
                  <a:gd name="f476" fmla="*/ 177 f396 1"/>
                  <a:gd name="f477" fmla="*/ 596 f395 1"/>
                  <a:gd name="f478" fmla="*/ 133 f396 1"/>
                  <a:gd name="f479" fmla="*/ 667 f395 1"/>
                  <a:gd name="f480" fmla="*/ 692 f395 1"/>
                  <a:gd name="f481" fmla="*/ 201 f396 1"/>
                  <a:gd name="f482" fmla="*/ 246 f396 1"/>
                  <a:gd name="f483" fmla="*/ 618 f395 1"/>
                  <a:gd name="f484" fmla="*/ 179 f396 1"/>
                  <a:gd name="f485" fmla="*/ 788 f395 1"/>
                  <a:gd name="f486" fmla="*/ 158 f396 1"/>
                  <a:gd name="f487" fmla="*/ 767 f395 1"/>
                  <a:gd name="f488" fmla="*/ 200 f396 1"/>
                  <a:gd name="f489" fmla="*/ 729 f395 1"/>
                  <a:gd name="f490" fmla="+- f397 0 f1"/>
                  <a:gd name="f491" fmla="*/ f400 1 378"/>
                  <a:gd name="f492" fmla="*/ f401 1 902"/>
                  <a:gd name="f493" fmla="*/ f402 1 378"/>
                  <a:gd name="f494" fmla="*/ f403 1 902"/>
                  <a:gd name="f495" fmla="*/ f404 1 378"/>
                  <a:gd name="f496" fmla="*/ f405 1 902"/>
                  <a:gd name="f497" fmla="*/ f406 1 378"/>
                  <a:gd name="f498" fmla="*/ f407 1 902"/>
                  <a:gd name="f499" fmla="*/ f408 1 378"/>
                  <a:gd name="f500" fmla="*/ f409 1 902"/>
                  <a:gd name="f501" fmla="*/ f410 1 378"/>
                  <a:gd name="f502" fmla="*/ f411 1 902"/>
                  <a:gd name="f503" fmla="*/ f412 1 378"/>
                  <a:gd name="f504" fmla="*/ f413 1 902"/>
                  <a:gd name="f505" fmla="*/ f414 1 378"/>
                  <a:gd name="f506" fmla="*/ f415 1 902"/>
                  <a:gd name="f507" fmla="*/ f416 1 378"/>
                  <a:gd name="f508" fmla="*/ f417 1 902"/>
                  <a:gd name="f509" fmla="*/ f418 1 378"/>
                  <a:gd name="f510" fmla="*/ f419 1 902"/>
                  <a:gd name="f511" fmla="*/ f420 1 378"/>
                  <a:gd name="f512" fmla="*/ f421 1 902"/>
                  <a:gd name="f513" fmla="*/ f422 1 378"/>
                  <a:gd name="f514" fmla="*/ f423 1 902"/>
                  <a:gd name="f515" fmla="*/ f424 1 378"/>
                  <a:gd name="f516" fmla="*/ f425 1 902"/>
                  <a:gd name="f517" fmla="*/ f426 1 378"/>
                  <a:gd name="f518" fmla="*/ f427 1 902"/>
                  <a:gd name="f519" fmla="*/ f428 1 378"/>
                  <a:gd name="f520" fmla="*/ f429 1 902"/>
                  <a:gd name="f521" fmla="*/ f430 1 378"/>
                  <a:gd name="f522" fmla="*/ f431 1 902"/>
                  <a:gd name="f523" fmla="*/ f432 1 378"/>
                  <a:gd name="f524" fmla="*/ f433 1 902"/>
                  <a:gd name="f525" fmla="*/ f434 1 378"/>
                  <a:gd name="f526" fmla="*/ f435 1 902"/>
                  <a:gd name="f527" fmla="*/ f436 1 378"/>
                  <a:gd name="f528" fmla="*/ f437 1 902"/>
                  <a:gd name="f529" fmla="*/ f438 1 378"/>
                  <a:gd name="f530" fmla="*/ f439 1 902"/>
                  <a:gd name="f531" fmla="*/ f440 1 378"/>
                  <a:gd name="f532" fmla="*/ f441 1 378"/>
                  <a:gd name="f533" fmla="*/ f442 1 902"/>
                  <a:gd name="f534" fmla="*/ f443 1 378"/>
                  <a:gd name="f535" fmla="*/ f444 1 902"/>
                  <a:gd name="f536" fmla="*/ f445 1 378"/>
                  <a:gd name="f537" fmla="*/ f446 1 902"/>
                  <a:gd name="f538" fmla="*/ f447 1 378"/>
                  <a:gd name="f539" fmla="*/ f448 1 378"/>
                  <a:gd name="f540" fmla="*/ f449 1 902"/>
                  <a:gd name="f541" fmla="*/ f450 1 902"/>
                  <a:gd name="f542" fmla="*/ f451 1 378"/>
                  <a:gd name="f543" fmla="*/ f452 1 902"/>
                  <a:gd name="f544" fmla="*/ f453 1 378"/>
                  <a:gd name="f545" fmla="*/ f454 1 902"/>
                  <a:gd name="f546" fmla="*/ f455 1 378"/>
                  <a:gd name="f547" fmla="*/ f456 1 902"/>
                  <a:gd name="f548" fmla="*/ f457 1 902"/>
                  <a:gd name="f549" fmla="*/ f458 1 378"/>
                  <a:gd name="f550" fmla="*/ f459 1 902"/>
                  <a:gd name="f551" fmla="*/ f460 1 902"/>
                  <a:gd name="f552" fmla="*/ f461 1 378"/>
                  <a:gd name="f553" fmla="*/ f462 1 902"/>
                  <a:gd name="f554" fmla="*/ f463 1 378"/>
                  <a:gd name="f555" fmla="*/ f464 1 902"/>
                  <a:gd name="f556" fmla="*/ f465 1 378"/>
                  <a:gd name="f557" fmla="*/ f466 1 902"/>
                  <a:gd name="f558" fmla="*/ f467 1 378"/>
                  <a:gd name="f559" fmla="*/ f468 1 902"/>
                  <a:gd name="f560" fmla="*/ f469 1 378"/>
                  <a:gd name="f561" fmla="*/ f470 1 902"/>
                  <a:gd name="f562" fmla="*/ f471 1 378"/>
                  <a:gd name="f563" fmla="*/ f472 1 902"/>
                  <a:gd name="f564" fmla="*/ f473 1 378"/>
                  <a:gd name="f565" fmla="*/ f474 1 902"/>
                  <a:gd name="f566" fmla="*/ f475 1 902"/>
                  <a:gd name="f567" fmla="*/ f476 1 378"/>
                  <a:gd name="f568" fmla="*/ f477 1 902"/>
                  <a:gd name="f569" fmla="*/ f478 1 378"/>
                  <a:gd name="f570" fmla="*/ f479 1 902"/>
                  <a:gd name="f571" fmla="*/ f480 1 902"/>
                  <a:gd name="f572" fmla="*/ f481 1 378"/>
                  <a:gd name="f573" fmla="*/ f482 1 378"/>
                  <a:gd name="f574" fmla="*/ f483 1 902"/>
                  <a:gd name="f575" fmla="*/ f484 1 378"/>
                  <a:gd name="f576" fmla="*/ f485 1 902"/>
                  <a:gd name="f577" fmla="*/ f486 1 378"/>
                  <a:gd name="f578" fmla="*/ f487 1 902"/>
                  <a:gd name="f579" fmla="*/ f488 1 378"/>
                  <a:gd name="f580" fmla="*/ f489 1 902"/>
                  <a:gd name="f581" fmla="*/ 0 1 f398"/>
                  <a:gd name="f582" fmla="*/ f392 1 f398"/>
                  <a:gd name="f583" fmla="*/ 0 1 f399"/>
                  <a:gd name="f584" fmla="*/ f393 1 f399"/>
                  <a:gd name="f585" fmla="*/ f491 1 f398"/>
                  <a:gd name="f586" fmla="*/ f492 1 f399"/>
                  <a:gd name="f587" fmla="*/ f493 1 f398"/>
                  <a:gd name="f588" fmla="*/ f494 1 f399"/>
                  <a:gd name="f589" fmla="*/ f495 1 f398"/>
                  <a:gd name="f590" fmla="*/ f496 1 f399"/>
                  <a:gd name="f591" fmla="*/ f497 1 f398"/>
                  <a:gd name="f592" fmla="*/ f498 1 f399"/>
                  <a:gd name="f593" fmla="*/ f499 1 f398"/>
                  <a:gd name="f594" fmla="*/ f500 1 f399"/>
                  <a:gd name="f595" fmla="*/ f501 1 f398"/>
                  <a:gd name="f596" fmla="*/ f502 1 f399"/>
                  <a:gd name="f597" fmla="*/ f503 1 f398"/>
                  <a:gd name="f598" fmla="*/ f504 1 f399"/>
                  <a:gd name="f599" fmla="*/ f505 1 f398"/>
                  <a:gd name="f600" fmla="*/ f506 1 f399"/>
                  <a:gd name="f601" fmla="*/ f507 1 f398"/>
                  <a:gd name="f602" fmla="*/ f508 1 f399"/>
                  <a:gd name="f603" fmla="*/ f509 1 f398"/>
                  <a:gd name="f604" fmla="*/ f510 1 f399"/>
                  <a:gd name="f605" fmla="*/ f511 1 f398"/>
                  <a:gd name="f606" fmla="*/ f512 1 f399"/>
                  <a:gd name="f607" fmla="*/ f513 1 f398"/>
                  <a:gd name="f608" fmla="*/ f514 1 f399"/>
                  <a:gd name="f609" fmla="*/ f515 1 f398"/>
                  <a:gd name="f610" fmla="*/ f516 1 f399"/>
                  <a:gd name="f611" fmla="*/ f517 1 f398"/>
                  <a:gd name="f612" fmla="*/ f518 1 f399"/>
                  <a:gd name="f613" fmla="*/ f519 1 f398"/>
                  <a:gd name="f614" fmla="*/ f520 1 f399"/>
                  <a:gd name="f615" fmla="*/ f521 1 f398"/>
                  <a:gd name="f616" fmla="*/ f522 1 f399"/>
                  <a:gd name="f617" fmla="*/ f523 1 f398"/>
                  <a:gd name="f618" fmla="*/ f524 1 f399"/>
                  <a:gd name="f619" fmla="*/ f525 1 f398"/>
                  <a:gd name="f620" fmla="*/ f526 1 f399"/>
                  <a:gd name="f621" fmla="*/ f527 1 f398"/>
                  <a:gd name="f622" fmla="*/ f528 1 f399"/>
                  <a:gd name="f623" fmla="*/ f529 1 f398"/>
                  <a:gd name="f624" fmla="*/ f530 1 f399"/>
                  <a:gd name="f625" fmla="*/ f531 1 f398"/>
                  <a:gd name="f626" fmla="*/ f532 1 f398"/>
                  <a:gd name="f627" fmla="*/ f533 1 f399"/>
                  <a:gd name="f628" fmla="*/ f534 1 f398"/>
                  <a:gd name="f629" fmla="*/ f535 1 f399"/>
                  <a:gd name="f630" fmla="*/ f536 1 f398"/>
                  <a:gd name="f631" fmla="*/ f537 1 f399"/>
                  <a:gd name="f632" fmla="*/ f538 1 f398"/>
                  <a:gd name="f633" fmla="*/ f539 1 f398"/>
                  <a:gd name="f634" fmla="*/ f540 1 f399"/>
                  <a:gd name="f635" fmla="*/ f541 1 f399"/>
                  <a:gd name="f636" fmla="*/ f542 1 f398"/>
                  <a:gd name="f637" fmla="*/ f543 1 f399"/>
                  <a:gd name="f638" fmla="*/ f544 1 f398"/>
                  <a:gd name="f639" fmla="*/ f545 1 f399"/>
                  <a:gd name="f640" fmla="*/ f546 1 f398"/>
                  <a:gd name="f641" fmla="*/ f547 1 f399"/>
                  <a:gd name="f642" fmla="*/ f548 1 f399"/>
                  <a:gd name="f643" fmla="*/ f549 1 f398"/>
                  <a:gd name="f644" fmla="*/ f550 1 f399"/>
                  <a:gd name="f645" fmla="*/ f551 1 f399"/>
                  <a:gd name="f646" fmla="*/ f552 1 f398"/>
                  <a:gd name="f647" fmla="*/ f553 1 f399"/>
                  <a:gd name="f648" fmla="*/ f554 1 f398"/>
                  <a:gd name="f649" fmla="*/ f555 1 f399"/>
                  <a:gd name="f650" fmla="*/ f556 1 f398"/>
                  <a:gd name="f651" fmla="*/ f557 1 f399"/>
                  <a:gd name="f652" fmla="*/ f558 1 f398"/>
                  <a:gd name="f653" fmla="*/ f559 1 f399"/>
                  <a:gd name="f654" fmla="*/ f560 1 f398"/>
                  <a:gd name="f655" fmla="*/ f561 1 f399"/>
                  <a:gd name="f656" fmla="*/ f562 1 f398"/>
                  <a:gd name="f657" fmla="*/ f563 1 f399"/>
                  <a:gd name="f658" fmla="*/ f564 1 f398"/>
                  <a:gd name="f659" fmla="*/ f565 1 f399"/>
                  <a:gd name="f660" fmla="*/ f566 1 f399"/>
                  <a:gd name="f661" fmla="*/ f567 1 f398"/>
                  <a:gd name="f662" fmla="*/ f568 1 f399"/>
                  <a:gd name="f663" fmla="*/ f569 1 f398"/>
                  <a:gd name="f664" fmla="*/ f570 1 f399"/>
                  <a:gd name="f665" fmla="*/ f571 1 f399"/>
                  <a:gd name="f666" fmla="*/ f572 1 f398"/>
                  <a:gd name="f667" fmla="*/ f573 1 f398"/>
                  <a:gd name="f668" fmla="*/ f574 1 f399"/>
                  <a:gd name="f669" fmla="*/ f575 1 f398"/>
                  <a:gd name="f670" fmla="*/ f576 1 f399"/>
                  <a:gd name="f671" fmla="*/ f577 1 f398"/>
                  <a:gd name="f672" fmla="*/ f578 1 f399"/>
                  <a:gd name="f673" fmla="*/ f579 1 f398"/>
                  <a:gd name="f674" fmla="*/ f580 1 f399"/>
                  <a:gd name="f675" fmla="*/ f581 f389 1"/>
                  <a:gd name="f676" fmla="*/ f582 f389 1"/>
                  <a:gd name="f677" fmla="*/ f584 f390 1"/>
                  <a:gd name="f678" fmla="*/ f583 f390 1"/>
                  <a:gd name="f679" fmla="*/ f585 f389 1"/>
                  <a:gd name="f680" fmla="*/ f586 f390 1"/>
                  <a:gd name="f681" fmla="*/ f587 f389 1"/>
                  <a:gd name="f682" fmla="*/ f588 f390 1"/>
                  <a:gd name="f683" fmla="*/ f589 f389 1"/>
                  <a:gd name="f684" fmla="*/ f590 f390 1"/>
                  <a:gd name="f685" fmla="*/ f591 f389 1"/>
                  <a:gd name="f686" fmla="*/ f592 f390 1"/>
                  <a:gd name="f687" fmla="*/ f593 f389 1"/>
                  <a:gd name="f688" fmla="*/ f594 f390 1"/>
                  <a:gd name="f689" fmla="*/ f595 f389 1"/>
                  <a:gd name="f690" fmla="*/ f596 f390 1"/>
                  <a:gd name="f691" fmla="*/ f597 f389 1"/>
                  <a:gd name="f692" fmla="*/ f598 f390 1"/>
                  <a:gd name="f693" fmla="*/ f599 f389 1"/>
                  <a:gd name="f694" fmla="*/ f600 f390 1"/>
                  <a:gd name="f695" fmla="*/ f601 f389 1"/>
                  <a:gd name="f696" fmla="*/ f602 f390 1"/>
                  <a:gd name="f697" fmla="*/ f603 f389 1"/>
                  <a:gd name="f698" fmla="*/ f604 f390 1"/>
                  <a:gd name="f699" fmla="*/ f605 f389 1"/>
                  <a:gd name="f700" fmla="*/ f606 f390 1"/>
                  <a:gd name="f701" fmla="*/ f607 f389 1"/>
                  <a:gd name="f702" fmla="*/ f608 f390 1"/>
                  <a:gd name="f703" fmla="*/ f609 f389 1"/>
                  <a:gd name="f704" fmla="*/ f610 f390 1"/>
                  <a:gd name="f705" fmla="*/ f611 f389 1"/>
                  <a:gd name="f706" fmla="*/ f612 f390 1"/>
                  <a:gd name="f707" fmla="*/ f613 f389 1"/>
                  <a:gd name="f708" fmla="*/ f614 f390 1"/>
                  <a:gd name="f709" fmla="*/ f615 f389 1"/>
                  <a:gd name="f710" fmla="*/ f616 f390 1"/>
                  <a:gd name="f711" fmla="*/ f617 f389 1"/>
                  <a:gd name="f712" fmla="*/ f618 f390 1"/>
                  <a:gd name="f713" fmla="*/ f619 f389 1"/>
                  <a:gd name="f714" fmla="*/ f620 f390 1"/>
                  <a:gd name="f715" fmla="*/ f621 f389 1"/>
                  <a:gd name="f716" fmla="*/ f622 f390 1"/>
                  <a:gd name="f717" fmla="*/ f623 f389 1"/>
                  <a:gd name="f718" fmla="*/ f624 f390 1"/>
                  <a:gd name="f719" fmla="*/ f625 f389 1"/>
                  <a:gd name="f720" fmla="*/ f626 f389 1"/>
                  <a:gd name="f721" fmla="*/ f627 f390 1"/>
                  <a:gd name="f722" fmla="*/ f628 f389 1"/>
                  <a:gd name="f723" fmla="*/ f629 f390 1"/>
                  <a:gd name="f724" fmla="*/ f630 f389 1"/>
                  <a:gd name="f725" fmla="*/ f631 f390 1"/>
                  <a:gd name="f726" fmla="*/ f632 f389 1"/>
                  <a:gd name="f727" fmla="*/ f633 f389 1"/>
                  <a:gd name="f728" fmla="*/ f634 f390 1"/>
                  <a:gd name="f729" fmla="*/ f635 f390 1"/>
                  <a:gd name="f730" fmla="*/ f636 f389 1"/>
                  <a:gd name="f731" fmla="*/ f637 f390 1"/>
                  <a:gd name="f732" fmla="*/ f638 f389 1"/>
                  <a:gd name="f733" fmla="*/ f639 f390 1"/>
                  <a:gd name="f734" fmla="*/ f640 f389 1"/>
                  <a:gd name="f735" fmla="*/ f641 f390 1"/>
                  <a:gd name="f736" fmla="*/ f642 f390 1"/>
                  <a:gd name="f737" fmla="*/ f643 f389 1"/>
                  <a:gd name="f738" fmla="*/ f644 f390 1"/>
                  <a:gd name="f739" fmla="*/ f645 f390 1"/>
                  <a:gd name="f740" fmla="*/ f646 f389 1"/>
                  <a:gd name="f741" fmla="*/ f647 f390 1"/>
                  <a:gd name="f742" fmla="*/ f648 f389 1"/>
                  <a:gd name="f743" fmla="*/ f649 f390 1"/>
                  <a:gd name="f744" fmla="*/ f650 f389 1"/>
                  <a:gd name="f745" fmla="*/ f651 f390 1"/>
                  <a:gd name="f746" fmla="*/ f652 f389 1"/>
                  <a:gd name="f747" fmla="*/ f653 f390 1"/>
                  <a:gd name="f748" fmla="*/ f654 f389 1"/>
                  <a:gd name="f749" fmla="*/ f655 f390 1"/>
                  <a:gd name="f750" fmla="*/ f656 f389 1"/>
                  <a:gd name="f751" fmla="*/ f657 f390 1"/>
                  <a:gd name="f752" fmla="*/ f658 f389 1"/>
                  <a:gd name="f753" fmla="*/ f659 f390 1"/>
                  <a:gd name="f754" fmla="*/ f660 f390 1"/>
                  <a:gd name="f755" fmla="*/ f661 f389 1"/>
                  <a:gd name="f756" fmla="*/ f662 f390 1"/>
                  <a:gd name="f757" fmla="*/ f663 f389 1"/>
                  <a:gd name="f758" fmla="*/ f664 f390 1"/>
                  <a:gd name="f759" fmla="*/ f665 f390 1"/>
                  <a:gd name="f760" fmla="*/ f666 f389 1"/>
                  <a:gd name="f761" fmla="*/ f667 f389 1"/>
                  <a:gd name="f762" fmla="*/ f668 f390 1"/>
                  <a:gd name="f763" fmla="*/ f669 f389 1"/>
                  <a:gd name="f764" fmla="*/ f670 f390 1"/>
                  <a:gd name="f765" fmla="*/ f671 f389 1"/>
                  <a:gd name="f766" fmla="*/ f672 f390 1"/>
                  <a:gd name="f767" fmla="*/ f673 f389 1"/>
                  <a:gd name="f768" fmla="*/ f674 f39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0">
                    <a:pos x="f679" y="f680"/>
                  </a:cxn>
                  <a:cxn ang="f490">
                    <a:pos x="f681" y="f682"/>
                  </a:cxn>
                  <a:cxn ang="f490">
                    <a:pos x="f683" y="f684"/>
                  </a:cxn>
                  <a:cxn ang="f490">
                    <a:pos x="f685" y="f686"/>
                  </a:cxn>
                  <a:cxn ang="f490">
                    <a:pos x="f687" y="f688"/>
                  </a:cxn>
                  <a:cxn ang="f490">
                    <a:pos x="f689" y="f690"/>
                  </a:cxn>
                  <a:cxn ang="f490">
                    <a:pos x="f691" y="f692"/>
                  </a:cxn>
                  <a:cxn ang="f490">
                    <a:pos x="f693" y="f694"/>
                  </a:cxn>
                  <a:cxn ang="f490">
                    <a:pos x="f695" y="f696"/>
                  </a:cxn>
                  <a:cxn ang="f490">
                    <a:pos x="f697" y="f698"/>
                  </a:cxn>
                  <a:cxn ang="f490">
                    <a:pos x="f699" y="f700"/>
                  </a:cxn>
                  <a:cxn ang="f490">
                    <a:pos x="f701" y="f702"/>
                  </a:cxn>
                  <a:cxn ang="f490">
                    <a:pos x="f703" y="f704"/>
                  </a:cxn>
                  <a:cxn ang="f490">
                    <a:pos x="f705" y="f706"/>
                  </a:cxn>
                  <a:cxn ang="f490">
                    <a:pos x="f707" y="f708"/>
                  </a:cxn>
                  <a:cxn ang="f490">
                    <a:pos x="f709" y="f710"/>
                  </a:cxn>
                  <a:cxn ang="f490">
                    <a:pos x="f711" y="f712"/>
                  </a:cxn>
                  <a:cxn ang="f490">
                    <a:pos x="f713" y="f714"/>
                  </a:cxn>
                  <a:cxn ang="f490">
                    <a:pos x="f715" y="f716"/>
                  </a:cxn>
                  <a:cxn ang="f490">
                    <a:pos x="f717" y="f718"/>
                  </a:cxn>
                  <a:cxn ang="f490">
                    <a:pos x="f719" y="f714"/>
                  </a:cxn>
                  <a:cxn ang="f490">
                    <a:pos x="f720" y="f721"/>
                  </a:cxn>
                  <a:cxn ang="f490">
                    <a:pos x="f722" y="f723"/>
                  </a:cxn>
                  <a:cxn ang="f490">
                    <a:pos x="f724" y="f725"/>
                  </a:cxn>
                  <a:cxn ang="f490">
                    <a:pos x="f726" y="f706"/>
                  </a:cxn>
                  <a:cxn ang="f490">
                    <a:pos x="f727" y="f728"/>
                  </a:cxn>
                  <a:cxn ang="f490">
                    <a:pos x="f726" y="f729"/>
                  </a:cxn>
                  <a:cxn ang="f490">
                    <a:pos x="f730" y="f731"/>
                  </a:cxn>
                  <a:cxn ang="f490">
                    <a:pos x="f732" y="f733"/>
                  </a:cxn>
                  <a:cxn ang="f490">
                    <a:pos x="f734" y="f735"/>
                  </a:cxn>
                  <a:cxn ang="f490">
                    <a:pos x="f720" y="f736"/>
                  </a:cxn>
                  <a:cxn ang="f490">
                    <a:pos x="f737" y="f738"/>
                  </a:cxn>
                  <a:cxn ang="f490">
                    <a:pos x="f732" y="f739"/>
                  </a:cxn>
                  <a:cxn ang="f490">
                    <a:pos x="f740" y="f741"/>
                  </a:cxn>
                  <a:cxn ang="f490">
                    <a:pos x="f742" y="f743"/>
                  </a:cxn>
                  <a:cxn ang="f490">
                    <a:pos x="f744" y="f745"/>
                  </a:cxn>
                  <a:cxn ang="f490">
                    <a:pos x="f746" y="f747"/>
                  </a:cxn>
                  <a:cxn ang="f490">
                    <a:pos x="f748" y="f749"/>
                  </a:cxn>
                  <a:cxn ang="f490">
                    <a:pos x="f750" y="f751"/>
                  </a:cxn>
                  <a:cxn ang="f490">
                    <a:pos x="f752" y="f753"/>
                  </a:cxn>
                  <a:cxn ang="f490">
                    <a:pos x="f750" y="f754"/>
                  </a:cxn>
                  <a:cxn ang="f490">
                    <a:pos x="f755" y="f756"/>
                  </a:cxn>
                  <a:cxn ang="f490">
                    <a:pos x="f757" y="f758"/>
                  </a:cxn>
                  <a:cxn ang="f490">
                    <a:pos x="f755" y="f759"/>
                  </a:cxn>
                  <a:cxn ang="f490">
                    <a:pos x="f760" y="f756"/>
                  </a:cxn>
                  <a:cxn ang="f490">
                    <a:pos x="f760" y="f759"/>
                  </a:cxn>
                  <a:cxn ang="f490">
                    <a:pos x="f761" y="f762"/>
                  </a:cxn>
                  <a:cxn ang="f490">
                    <a:pos x="f763" y="f764"/>
                  </a:cxn>
                  <a:cxn ang="f490">
                    <a:pos x="f755" y="f721"/>
                  </a:cxn>
                  <a:cxn ang="f490">
                    <a:pos x="f765" y="f766"/>
                  </a:cxn>
                  <a:cxn ang="f490">
                    <a:pos x="f767" y="f764"/>
                  </a:cxn>
                  <a:cxn ang="f490">
                    <a:pos x="f767" y="f768"/>
                  </a:cxn>
                </a:cxnLst>
                <a:rect l="f675" t="f678" r="f676" b="f677"/>
                <a:pathLst>
                  <a:path w="378" h="902">
                    <a:moveTo>
                      <a:pt x="f8" y="f9"/>
                    </a:moveTo>
                    <a:cubicBezTo>
                      <a:pt x="f10" y="f11"/>
                      <a:pt x="f10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14" y="f25"/>
                    </a:cubicBezTo>
                    <a:cubicBezTo>
                      <a:pt x="f26" y="f27"/>
                      <a:pt x="f28" y="f5"/>
                      <a:pt x="f29" y="f5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14"/>
                    </a:cubicBezTo>
                    <a:cubicBezTo>
                      <a:pt x="f41" y="f42"/>
                      <a:pt x="f43" y="f44"/>
                      <a:pt x="f45" y="f9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0" y="f72"/>
                      <a:pt x="f73" y="f74"/>
                    </a:cubicBezTo>
                    <a:cubicBezTo>
                      <a:pt x="f66" y="f75"/>
                      <a:pt x="f64" y="f76"/>
                      <a:pt x="f77" y="f68"/>
                    </a:cubicBezTo>
                    <a:cubicBezTo>
                      <a:pt x="f78" y="f64"/>
                      <a:pt x="f79" y="f77"/>
                      <a:pt x="f80" y="f66"/>
                    </a:cubicBezTo>
                    <a:cubicBezTo>
                      <a:pt x="f81" y="f76"/>
                      <a:pt x="f82" y="f75"/>
                      <a:pt x="f83" y="f74"/>
                    </a:cubicBezTo>
                    <a:cubicBezTo>
                      <a:pt x="f84" y="f85"/>
                      <a:pt x="f38" y="f74"/>
                      <a:pt x="f32" y="f76"/>
                    </a:cubicBezTo>
                    <a:cubicBezTo>
                      <a:pt x="f86" y="f66"/>
                      <a:pt x="f87" y="f62"/>
                      <a:pt x="f88" y="f89"/>
                    </a:cubicBezTo>
                    <a:cubicBezTo>
                      <a:pt x="f41" y="f90"/>
                      <a:pt x="f41" y="f91"/>
                      <a:pt x="f92" y="f93"/>
                    </a:cubicBezTo>
                    <a:cubicBezTo>
                      <a:pt x="f32" y="f94"/>
                      <a:pt x="f95" y="f96"/>
                      <a:pt x="f75" y="f83"/>
                    </a:cubicBezTo>
                    <a:cubicBezTo>
                      <a:pt x="f97" y="f98"/>
                      <a:pt x="f72" y="f99"/>
                      <a:pt x="f100" y="f101"/>
                    </a:cubicBezTo>
                    <a:cubicBezTo>
                      <a:pt x="f102" y="f103"/>
                      <a:pt x="f6" y="f104"/>
                      <a:pt x="f105" y="f106"/>
                    </a:cubicBezTo>
                    <a:cubicBezTo>
                      <a:pt x="f107" y="f67"/>
                      <a:pt x="f108" y="f109"/>
                      <a:pt x="f110" y="f111"/>
                    </a:cubicBezTo>
                    <a:cubicBezTo>
                      <a:pt x="f112" y="f113"/>
                      <a:pt x="f68" y="f114"/>
                      <a:pt x="f91" y="f115"/>
                    </a:cubicBezTo>
                    <a:cubicBezTo>
                      <a:pt x="f95" y="f116"/>
                      <a:pt x="f117" y="f118"/>
                      <a:pt x="f83" y="f119"/>
                    </a:cubicBezTo>
                    <a:cubicBezTo>
                      <a:pt x="f58" y="f120"/>
                      <a:pt x="f121" y="f122"/>
                      <a:pt x="f123" y="f124"/>
                    </a:cubicBezTo>
                    <a:cubicBezTo>
                      <a:pt x="f125" y="f126"/>
                      <a:pt x="f127" y="f128"/>
                      <a:pt x="f62" y="f129"/>
                    </a:cubicBezTo>
                    <a:cubicBezTo>
                      <a:pt x="f130" y="f131"/>
                      <a:pt x="f79" y="f132"/>
                      <a:pt x="f121" y="f133"/>
                    </a:cubicBezTo>
                    <a:cubicBezTo>
                      <a:pt x="f98" y="f134"/>
                      <a:pt x="f135" y="f136"/>
                      <a:pt x="f137" y="f138"/>
                    </a:cubicBezTo>
                    <a:cubicBezTo>
                      <a:pt x="f34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60" y="f148"/>
                    </a:cubicBezTo>
                    <a:cubicBezTo>
                      <a:pt x="f149" y="f150"/>
                      <a:pt x="f82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34" y="f166"/>
                      <a:pt x="f167" y="f168"/>
                      <a:pt x="f169" y="f170"/>
                    </a:cubicBezTo>
                    <a:cubicBezTo>
                      <a:pt x="f92" y="f171"/>
                      <a:pt x="f172" y="f173"/>
                      <a:pt x="f174" y="f175"/>
                    </a:cubicBezTo>
                    <a:cubicBezTo>
                      <a:pt x="f176" y="f177"/>
                      <a:pt x="f178" y="f179"/>
                      <a:pt x="f178" y="f180"/>
                    </a:cubicBezTo>
                    <a:cubicBezTo>
                      <a:pt x="f181" y="f182"/>
                      <a:pt x="f183" y="f184"/>
                      <a:pt x="f185" y="f186"/>
                    </a:cubicBezTo>
                    <a:cubicBezTo>
                      <a:pt x="f187" y="f188"/>
                      <a:pt x="f187" y="f189"/>
                      <a:pt x="f190" y="f7"/>
                    </a:cubicBezTo>
                    <a:cubicBezTo>
                      <a:pt x="f191" y="f192"/>
                      <a:pt x="f193" y="f194"/>
                      <a:pt x="f195" y="f196"/>
                    </a:cubicBezTo>
                    <a:cubicBezTo>
                      <a:pt x="f197" y="f198"/>
                      <a:pt x="f199" y="f200"/>
                      <a:pt x="f201" y="f202"/>
                    </a:cubicBezTo>
                    <a:cubicBezTo>
                      <a:pt x="f2" y="f179"/>
                      <a:pt x="f203" y="f177"/>
                      <a:pt x="f204" y="f175"/>
                    </a:cubicBezTo>
                    <a:cubicBezTo>
                      <a:pt x="f205" y="f206"/>
                      <a:pt x="f207" y="f208"/>
                      <a:pt x="f11" y="f209"/>
                    </a:cubicBezTo>
                    <a:cubicBezTo>
                      <a:pt x="f210" y="f211"/>
                      <a:pt x="f212" y="f213"/>
                      <a:pt x="f214" y="f215"/>
                    </a:cubicBezTo>
                    <a:cubicBezTo>
                      <a:pt x="f44" y="f216"/>
                      <a:pt x="f217" y="f165"/>
                      <a:pt x="f207" y="f159"/>
                    </a:cubicBezTo>
                    <a:cubicBezTo>
                      <a:pt x="f218" y="f219"/>
                      <a:pt x="f11" y="f157"/>
                      <a:pt x="f220" y="f221"/>
                    </a:cubicBezTo>
                    <a:cubicBezTo>
                      <a:pt x="f212" y="f153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141"/>
                      <a:pt x="f14" y="f233"/>
                      <a:pt x="f234" y="f138"/>
                    </a:cubicBezTo>
                    <a:cubicBezTo>
                      <a:pt x="f21" y="f136"/>
                      <a:pt x="f235" y="f134"/>
                      <a:pt x="f236" y="f133"/>
                    </a:cubicBezTo>
                    <a:cubicBezTo>
                      <a:pt x="f237" y="f238"/>
                      <a:pt x="f239" y="f240"/>
                      <a:pt x="f239" y="f241"/>
                    </a:cubicBezTo>
                    <a:cubicBezTo>
                      <a:pt x="f242" y="f243"/>
                      <a:pt x="f244" y="f245"/>
                      <a:pt x="f246" y="f247"/>
                    </a:cubicBezTo>
                    <a:cubicBezTo>
                      <a:pt x="f248" y="f249"/>
                      <a:pt x="f250" y="f251"/>
                      <a:pt x="f232" y="f119"/>
                    </a:cubicBezTo>
                    <a:cubicBezTo>
                      <a:pt x="f252" y="f253"/>
                      <a:pt x="f250" y="f254"/>
                      <a:pt x="f236" y="f255"/>
                    </a:cubicBezTo>
                    <a:cubicBezTo>
                      <a:pt x="f244" y="f256"/>
                      <a:pt x="f257" y="f258"/>
                      <a:pt x="f259" y="f260"/>
                    </a:cubicBezTo>
                    <a:cubicBezTo>
                      <a:pt x="f33" y="f261"/>
                      <a:pt x="f262" y="f263"/>
                      <a:pt x="f264" y="f265"/>
                    </a:cubicBezTo>
                    <a:cubicBezTo>
                      <a:pt x="f5" y="f266"/>
                      <a:pt x="f267" y="f268"/>
                      <a:pt x="f269" y="f270"/>
                    </a:cubicBezTo>
                    <a:cubicBezTo>
                      <a:pt x="f271" y="f149"/>
                      <a:pt x="f272" y="f273"/>
                      <a:pt x="f274" y="f82"/>
                    </a:cubicBezTo>
                    <a:cubicBezTo>
                      <a:pt x="f275" y="f276"/>
                      <a:pt x="f277" y="f58"/>
                      <a:pt x="f257" y="f98"/>
                    </a:cubicBezTo>
                    <a:cubicBezTo>
                      <a:pt x="f278" y="f96"/>
                      <a:pt x="f19" y="f38"/>
                      <a:pt x="f207" y="f279"/>
                    </a:cubicBezTo>
                    <a:cubicBezTo>
                      <a:pt x="f280" y="f91"/>
                      <a:pt x="f281" y="f90"/>
                      <a:pt x="f282" y="f283"/>
                    </a:cubicBezTo>
                    <a:cubicBezTo>
                      <a:pt x="f217" y="f284"/>
                      <a:pt x="f11" y="f64"/>
                      <a:pt x="f214" y="f285"/>
                    </a:cubicBezTo>
                    <a:cubicBezTo>
                      <a:pt x="f286" y="f74"/>
                      <a:pt x="f21" y="f287"/>
                      <a:pt x="f250" y="f75"/>
                    </a:cubicBezTo>
                    <a:cubicBezTo>
                      <a:pt x="f288" y="f68"/>
                      <a:pt x="f289" y="f66"/>
                      <a:pt x="f290" y="f64"/>
                    </a:cubicBezTo>
                    <a:cubicBezTo>
                      <a:pt x="f291" y="f64"/>
                      <a:pt x="f292" y="f127"/>
                      <a:pt x="f293" y="f64"/>
                    </a:cubicBezTo>
                    <a:cubicBezTo>
                      <a:pt x="f294" y="f68"/>
                      <a:pt x="f295" y="f296"/>
                      <a:pt x="f274" y="f297"/>
                    </a:cubicBezTo>
                    <a:cubicBezTo>
                      <a:pt x="f298" y="f299"/>
                      <a:pt x="f274" y="f300"/>
                      <a:pt x="f301" y="f302"/>
                    </a:cubicBezTo>
                    <a:cubicBezTo>
                      <a:pt x="f303" y="f65"/>
                      <a:pt x="f244" y="f6"/>
                      <a:pt x="f304" y="f61"/>
                    </a:cubicBezTo>
                    <a:cubicBezTo>
                      <a:pt x="f305" y="f111"/>
                      <a:pt x="f306" y="f307"/>
                      <a:pt x="f308" y="f309"/>
                    </a:cubicBezTo>
                    <a:cubicBezTo>
                      <a:pt x="f308" y="f51"/>
                      <a:pt x="f310" y="f309"/>
                      <a:pt x="f311" y="f309"/>
                    </a:cubicBezTo>
                    <a:cubicBezTo>
                      <a:pt x="f308" y="f49"/>
                      <a:pt x="f312" y="f47"/>
                      <a:pt x="f8" y="f9"/>
                    </a:cubicBezTo>
                    <a:close/>
                    <a:moveTo>
                      <a:pt x="f313" y="f314"/>
                    </a:moveTo>
                    <a:cubicBezTo>
                      <a:pt x="f313" y="f315"/>
                      <a:pt x="f313" y="f316"/>
                      <a:pt x="f313" y="f317"/>
                    </a:cubicBezTo>
                    <a:cubicBezTo>
                      <a:pt x="f281" y="f318"/>
                      <a:pt x="f319" y="f320"/>
                      <a:pt x="f19" y="f321"/>
                    </a:cubicBezTo>
                    <a:cubicBezTo>
                      <a:pt x="f21" y="f322"/>
                      <a:pt x="f323" y="f324"/>
                      <a:pt x="f235" y="f325"/>
                    </a:cubicBezTo>
                    <a:cubicBezTo>
                      <a:pt x="f250" y="f326"/>
                      <a:pt x="f305" y="f240"/>
                      <a:pt x="f26" y="f327"/>
                    </a:cubicBezTo>
                    <a:cubicBezTo>
                      <a:pt x="f9" y="f328"/>
                      <a:pt x="f28" y="f132"/>
                      <a:pt x="f313" y="f314"/>
                    </a:cubicBezTo>
                    <a:close/>
                    <a:moveTo>
                      <a:pt x="f329" y="f330"/>
                    </a:moveTo>
                    <a:cubicBezTo>
                      <a:pt x="f331" y="f132"/>
                      <a:pt x="f88" y="f332"/>
                      <a:pt x="f333" y="f334"/>
                    </a:cubicBezTo>
                    <a:cubicBezTo>
                      <a:pt x="f32" y="f335"/>
                      <a:pt x="f34" y="f131"/>
                      <a:pt x="f140" y="f315"/>
                    </a:cubicBezTo>
                    <a:cubicBezTo>
                      <a:pt x="f82" y="f129"/>
                      <a:pt x="f276" y="f336"/>
                      <a:pt x="f84" y="f128"/>
                    </a:cubicBezTo>
                    <a:cubicBezTo>
                      <a:pt x="f337" y="f338"/>
                      <a:pt x="f339" y="f245"/>
                      <a:pt x="f329" y="f317"/>
                    </a:cubicBezTo>
                    <a:cubicBezTo>
                      <a:pt x="f329" y="f316"/>
                      <a:pt x="f329" y="f315"/>
                      <a:pt x="f329" y="f330"/>
                    </a:cubicBezTo>
                    <a:close/>
                    <a:moveTo>
                      <a:pt x="f340" y="f341"/>
                    </a:moveTo>
                    <a:cubicBezTo>
                      <a:pt x="f28" y="f342"/>
                      <a:pt x="f306" y="f343"/>
                      <a:pt x="f344" y="f345"/>
                    </a:cubicBezTo>
                    <a:cubicBezTo>
                      <a:pt x="f232" y="f346"/>
                      <a:pt x="f16" y="f347"/>
                      <a:pt x="f348" y="f349"/>
                    </a:cubicBezTo>
                    <a:cubicBezTo>
                      <a:pt x="f220" y="f225"/>
                      <a:pt x="f218" y="f350"/>
                      <a:pt x="f28" y="f351"/>
                    </a:cubicBezTo>
                    <a:cubicBezTo>
                      <a:pt x="f352" y="f353"/>
                      <a:pt x="f308" y="f223"/>
                      <a:pt x="f340" y="f354"/>
                    </a:cubicBezTo>
                    <a:cubicBezTo>
                      <a:pt x="f340" y="f355"/>
                      <a:pt x="f340" y="f356"/>
                      <a:pt x="f340" y="f341"/>
                    </a:cubicBezTo>
                    <a:close/>
                    <a:moveTo>
                      <a:pt x="f357" y="f341"/>
                    </a:moveTo>
                    <a:cubicBezTo>
                      <a:pt x="f357" y="f358"/>
                      <a:pt x="f357" y="f356"/>
                      <a:pt x="f357" y="f359"/>
                    </a:cubicBezTo>
                    <a:cubicBezTo>
                      <a:pt x="f357" y="f355"/>
                      <a:pt x="f357" y="f360"/>
                      <a:pt x="f357" y="f354"/>
                    </a:cubicBezTo>
                    <a:cubicBezTo>
                      <a:pt x="f361" y="f362"/>
                      <a:pt x="f169" y="f150"/>
                      <a:pt x="f363" y="f364"/>
                    </a:cubicBezTo>
                    <a:cubicBezTo>
                      <a:pt x="f83" y="f365"/>
                      <a:pt x="f36" y="f366"/>
                      <a:pt x="f32" y="f367"/>
                    </a:cubicBezTo>
                    <a:cubicBezTo>
                      <a:pt x="f156" y="f343"/>
                      <a:pt x="f52" y="f368"/>
                      <a:pt x="f357" y="f341"/>
                    </a:cubicBezTo>
                    <a:close/>
                    <a:moveTo>
                      <a:pt x="f369" y="f370"/>
                    </a:moveTo>
                    <a:cubicBezTo>
                      <a:pt x="f369" y="f371"/>
                      <a:pt x="f369" y="f213"/>
                      <a:pt x="f369" y="f372"/>
                    </a:cubicBezTo>
                    <a:cubicBezTo>
                      <a:pt x="f203" y="f373"/>
                      <a:pt x="f203" y="f373"/>
                      <a:pt x="f340" y="f215"/>
                    </a:cubicBezTo>
                    <a:cubicBezTo>
                      <a:pt x="f308" y="f374"/>
                      <a:pt x="f352" y="f166"/>
                      <a:pt x="f28" y="f375"/>
                    </a:cubicBezTo>
                    <a:cubicBezTo>
                      <a:pt x="f376" y="f377"/>
                      <a:pt x="f207" y="f378"/>
                      <a:pt x="f281" y="f379"/>
                    </a:cubicBezTo>
                    <a:cubicBezTo>
                      <a:pt x="f13" y="f380"/>
                      <a:pt x="f312" y="f381"/>
                      <a:pt x="f369" y="f370"/>
                    </a:cubicBezTo>
                    <a:close/>
                    <a:moveTo>
                      <a:pt x="f176" y="f370"/>
                    </a:moveTo>
                    <a:cubicBezTo>
                      <a:pt x="f382" y="f383"/>
                      <a:pt x="f92" y="f211"/>
                      <a:pt x="f339" y="f384"/>
                    </a:cubicBezTo>
                    <a:cubicBezTo>
                      <a:pt x="f385" y="f386"/>
                      <a:pt x="f382" y="f387"/>
                      <a:pt x="f176" y="f373"/>
                    </a:cubicBezTo>
                    <a:cubicBezTo>
                      <a:pt x="f176" y="f213"/>
                      <a:pt x="f176" y="f371"/>
                      <a:pt x="f176" y="f370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4038813A-4FFB-05E3-F04D-CC9CA878FC1E}"/>
                  </a:ext>
                </a:extLst>
              </p:cNvPr>
              <p:cNvSpPr/>
              <p:nvPr/>
            </p:nvSpPr>
            <p:spPr>
              <a:xfrm>
                <a:off x="8230212" y="107816"/>
                <a:ext cx="385757" cy="1571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3"/>
                  <a:gd name="f7" fmla="val 217"/>
                  <a:gd name="f8" fmla="val 223"/>
                  <a:gd name="f9" fmla="val 216"/>
                  <a:gd name="f10" fmla="val 244"/>
                  <a:gd name="f11" fmla="val 185"/>
                  <a:gd name="f12" fmla="val 264"/>
                  <a:gd name="f13" fmla="val 155"/>
                  <a:gd name="f14" fmla="val 284"/>
                  <a:gd name="f15" fmla="val 124"/>
                  <a:gd name="f16" fmla="val 123"/>
                  <a:gd name="f17" fmla="val 280"/>
                  <a:gd name="f18" fmla="val 127"/>
                  <a:gd name="f19" fmla="val 276"/>
                  <a:gd name="f20" fmla="val 131"/>
                  <a:gd name="f21" fmla="val 271"/>
                  <a:gd name="f22" fmla="val 135"/>
                  <a:gd name="f23" fmla="val 251"/>
                  <a:gd name="f24" fmla="val 152"/>
                  <a:gd name="f25" fmla="val 231"/>
                  <a:gd name="f26" fmla="val 170"/>
                  <a:gd name="f27" fmla="val 211"/>
                  <a:gd name="f28" fmla="val 187"/>
                  <a:gd name="f29" fmla="val 197"/>
                  <a:gd name="f30" fmla="val 200"/>
                  <a:gd name="f31" fmla="val 204"/>
                  <a:gd name="f32" fmla="val 162"/>
                  <a:gd name="f33" fmla="val 142"/>
                  <a:gd name="f34" fmla="val 122"/>
                  <a:gd name="f35" fmla="val 203"/>
                  <a:gd name="f36" fmla="val 102"/>
                  <a:gd name="f37" fmla="val 202"/>
                  <a:gd name="f38" fmla="val 101"/>
                  <a:gd name="f39" fmla="val 201"/>
                  <a:gd name="f40" fmla="val 137"/>
                  <a:gd name="f41" fmla="val 173"/>
                  <a:gd name="f42" fmla="val 145"/>
                  <a:gd name="f43" fmla="val 209"/>
                  <a:gd name="f44" fmla="val 117"/>
                  <a:gd name="f45" fmla="val 116"/>
                  <a:gd name="f46" fmla="val 194"/>
                  <a:gd name="f47" fmla="val 132"/>
                  <a:gd name="f48" fmla="val 165"/>
                  <a:gd name="f49" fmla="val 139"/>
                  <a:gd name="f50" fmla="val 144"/>
                  <a:gd name="f51" fmla="val 149"/>
                  <a:gd name="f52" fmla="val 158"/>
                  <a:gd name="f53" fmla="val 103"/>
                  <a:gd name="f54" fmla="val 168"/>
                  <a:gd name="f55" fmla="val 90"/>
                  <a:gd name="f56" fmla="val 175"/>
                  <a:gd name="f57" fmla="val 76"/>
                  <a:gd name="f58" fmla="val 61"/>
                  <a:gd name="f59" fmla="val 171"/>
                  <a:gd name="f60" fmla="val 42"/>
                  <a:gd name="f61" fmla="val 23"/>
                  <a:gd name="f62" fmla="val 159"/>
                  <a:gd name="f63" fmla="val 4"/>
                  <a:gd name="f64" fmla="val 153"/>
                  <a:gd name="f65" fmla="val 3"/>
                  <a:gd name="f66" fmla="val 2"/>
                  <a:gd name="f67" fmla="val 151"/>
                  <a:gd name="f68" fmla="val 14"/>
                  <a:gd name="f69" fmla="val 27"/>
                  <a:gd name="f70" fmla="val 138"/>
                  <a:gd name="f71" fmla="val 40"/>
                  <a:gd name="f72" fmla="val 109"/>
                  <a:gd name="f73" fmla="val 140"/>
                  <a:gd name="f74" fmla="val 85"/>
                  <a:gd name="f75" fmla="val 191"/>
                  <a:gd name="f76" fmla="val 63"/>
                  <a:gd name="f77" fmla="val 239"/>
                  <a:gd name="f78" fmla="val 43"/>
                  <a:gd name="f79" fmla="val 288"/>
                  <a:gd name="f80" fmla="val 339"/>
                  <a:gd name="f81" fmla="val 10"/>
                  <a:gd name="f82" fmla="val 353"/>
                  <a:gd name="f83" fmla="val 6"/>
                  <a:gd name="f84" fmla="val 367"/>
                  <a:gd name="f85" fmla="val 381"/>
                  <a:gd name="f86" fmla="val 398"/>
                  <a:gd name="f87" fmla="val 412"/>
                  <a:gd name="f88" fmla="val 8"/>
                  <a:gd name="f89" fmla="val 424"/>
                  <a:gd name="f90" fmla="val 18"/>
                  <a:gd name="f91" fmla="val 440"/>
                  <a:gd name="f92" fmla="val 31"/>
                  <a:gd name="f93" fmla="val 448"/>
                  <a:gd name="f94" fmla="val 48"/>
                  <a:gd name="f95" fmla="val 455"/>
                  <a:gd name="f96" fmla="val 67"/>
                  <a:gd name="f97" fmla="val 463"/>
                  <a:gd name="f98" fmla="val 86"/>
                  <a:gd name="f99" fmla="val 470"/>
                  <a:gd name="f100" fmla="val 106"/>
                  <a:gd name="f101" fmla="val 482"/>
                  <a:gd name="f102" fmla="val 494"/>
                  <a:gd name="f103" fmla="val 141"/>
                  <a:gd name="f104" fmla="val 509"/>
                  <a:gd name="f105" fmla="val 156"/>
                  <a:gd name="f106" fmla="val 526"/>
                  <a:gd name="f107" fmla="val 529"/>
                  <a:gd name="f108" fmla="val 169"/>
                  <a:gd name="f109" fmla="val 531"/>
                  <a:gd name="f110" fmla="val 174"/>
                  <a:gd name="f111" fmla="val 501"/>
                  <a:gd name="f112" fmla="val 183"/>
                  <a:gd name="f113" fmla="val 472"/>
                  <a:gd name="f114" fmla="val 181"/>
                  <a:gd name="f115" fmla="val 446"/>
                  <a:gd name="f116" fmla="val 444"/>
                  <a:gd name="f117" fmla="val 163"/>
                  <a:gd name="f118" fmla="val 443"/>
                  <a:gd name="f119" fmla="val 441"/>
                  <a:gd name="f120" fmla="val 439"/>
                  <a:gd name="f121" fmla="val 177"/>
                  <a:gd name="f122" fmla="val 436"/>
                  <a:gd name="f123" fmla="val 182"/>
                  <a:gd name="f124" fmla="val 433"/>
                  <a:gd name="f125" fmla="val 421"/>
                  <a:gd name="f126" fmla="val 195"/>
                  <a:gd name="f127" fmla="val 406"/>
                  <a:gd name="f128" fmla="val 199"/>
                  <a:gd name="f129" fmla="val 391"/>
                  <a:gd name="f130" fmla="val 393"/>
                  <a:gd name="f131" fmla="val 395"/>
                  <a:gd name="f132" fmla="val 161"/>
                  <a:gd name="f133" fmla="val 397"/>
                  <a:gd name="f134" fmla="val 396"/>
                  <a:gd name="f135" fmla="val 394"/>
                  <a:gd name="f136" fmla="val 148"/>
                  <a:gd name="f137" fmla="val 389"/>
                  <a:gd name="f138" fmla="val 385"/>
                  <a:gd name="f139" fmla="val 179"/>
                  <a:gd name="f140" fmla="val 377"/>
                  <a:gd name="f141" fmla="val 193"/>
                  <a:gd name="f142" fmla="val 206"/>
                  <a:gd name="f143" fmla="val 340"/>
                  <a:gd name="f144" fmla="val 210"/>
                  <a:gd name="f145" fmla="val 327"/>
                  <a:gd name="f146" fmla="val 213"/>
                  <a:gd name="f147" fmla="val 312"/>
                  <a:gd name="f148" fmla="val 322"/>
                  <a:gd name="f149" fmla="val 188"/>
                  <a:gd name="f150" fmla="val 331"/>
                  <a:gd name="f151" fmla="val 134"/>
                  <a:gd name="f152" fmla="val 335"/>
                  <a:gd name="f153" fmla="val 326"/>
                  <a:gd name="f154" fmla="val 157"/>
                  <a:gd name="f155" fmla="val 319"/>
                  <a:gd name="f156" fmla="val 311"/>
                  <a:gd name="f157" fmla="val 304"/>
                  <a:gd name="f158" fmla="val 297"/>
                  <a:gd name="f159" fmla="val 208"/>
                  <a:gd name="f160" fmla="val 275"/>
                  <a:gd name="f161" fmla="val 259"/>
                  <a:gd name="f162" fmla="val 215"/>
                  <a:gd name="f163" fmla="val 242"/>
                  <a:gd name="f164" fmla="+- 0 0 -90"/>
                  <a:gd name="f165" fmla="*/ f3 1 533"/>
                  <a:gd name="f166" fmla="*/ f4 1 217"/>
                  <a:gd name="f167" fmla="val f5"/>
                  <a:gd name="f168" fmla="val f6"/>
                  <a:gd name="f169" fmla="val f7"/>
                  <a:gd name="f170" fmla="*/ f164 f0 1"/>
                  <a:gd name="f171" fmla="+- f169 0 f167"/>
                  <a:gd name="f172" fmla="+- f168 0 f167"/>
                  <a:gd name="f173" fmla="*/ f170 1 f2"/>
                  <a:gd name="f174" fmla="*/ f172 1 533"/>
                  <a:gd name="f175" fmla="*/ f171 1 217"/>
                  <a:gd name="f176" fmla="*/ 223 f172 1"/>
                  <a:gd name="f177" fmla="*/ 216 f171 1"/>
                  <a:gd name="f178" fmla="*/ 284 f172 1"/>
                  <a:gd name="f179" fmla="*/ 124 f171 1"/>
                  <a:gd name="f180" fmla="*/ 123 f171 1"/>
                  <a:gd name="f181" fmla="*/ 271 f172 1"/>
                  <a:gd name="f182" fmla="*/ 135 f171 1"/>
                  <a:gd name="f183" fmla="*/ 211 f172 1"/>
                  <a:gd name="f184" fmla="*/ 187 f171 1"/>
                  <a:gd name="f185" fmla="*/ 162 f172 1"/>
                  <a:gd name="f186" fmla="*/ 204 f171 1"/>
                  <a:gd name="f187" fmla="*/ 102 f172 1"/>
                  <a:gd name="f188" fmla="*/ 203 f171 1"/>
                  <a:gd name="f189" fmla="*/ 101 f172 1"/>
                  <a:gd name="f190" fmla="*/ 201 f171 1"/>
                  <a:gd name="f191" fmla="*/ 209 f172 1"/>
                  <a:gd name="f192" fmla="*/ 117 f171 1"/>
                  <a:gd name="f193" fmla="*/ 116 f171 1"/>
                  <a:gd name="f194" fmla="*/ 165 f172 1"/>
                  <a:gd name="f195" fmla="*/ 139 f171 1"/>
                  <a:gd name="f196" fmla="*/ 103 f172 1"/>
                  <a:gd name="f197" fmla="*/ 168 f171 1"/>
                  <a:gd name="f198" fmla="*/ 61 f172 1"/>
                  <a:gd name="f199" fmla="*/ 171 f171 1"/>
                  <a:gd name="f200" fmla="*/ 4 f172 1"/>
                  <a:gd name="f201" fmla="*/ 153 f171 1"/>
                  <a:gd name="f202" fmla="*/ 0 f172 1"/>
                  <a:gd name="f203" fmla="*/ 151 f171 1"/>
                  <a:gd name="f204" fmla="*/ 40 f172 1"/>
                  <a:gd name="f205" fmla="*/ 132 f171 1"/>
                  <a:gd name="f206" fmla="*/ 191 f172 1"/>
                  <a:gd name="f207" fmla="*/ 63 f171 1"/>
                  <a:gd name="f208" fmla="*/ 339 f172 1"/>
                  <a:gd name="f209" fmla="*/ 10 f171 1"/>
                  <a:gd name="f210" fmla="*/ 381 f172 1"/>
                  <a:gd name="f211" fmla="*/ 2 f171 1"/>
                  <a:gd name="f212" fmla="*/ 424 f172 1"/>
                  <a:gd name="f213" fmla="*/ 18 f171 1"/>
                  <a:gd name="f214" fmla="*/ 455 f172 1"/>
                  <a:gd name="f215" fmla="*/ 67 f171 1"/>
                  <a:gd name="f216" fmla="*/ 482 f172 1"/>
                  <a:gd name="f217" fmla="*/ 526 f172 1"/>
                  <a:gd name="f218" fmla="*/ 533 f172 1"/>
                  <a:gd name="f219" fmla="*/ 174 f171 1"/>
                  <a:gd name="f220" fmla="*/ 446 f172 1"/>
                  <a:gd name="f221" fmla="*/ 158 f171 1"/>
                  <a:gd name="f222" fmla="*/ 441 f172 1"/>
                  <a:gd name="f223" fmla="*/ 173 f171 1"/>
                  <a:gd name="f224" fmla="*/ 433 f172 1"/>
                  <a:gd name="f225" fmla="*/ 185 f171 1"/>
                  <a:gd name="f226" fmla="*/ 391 f172 1"/>
                  <a:gd name="f227" fmla="*/ 397 f172 1"/>
                  <a:gd name="f228" fmla="*/ 140 f171 1"/>
                  <a:gd name="f229" fmla="*/ 396 f172 1"/>
                  <a:gd name="f230" fmla="*/ 393 f172 1"/>
                  <a:gd name="f231" fmla="*/ 148 f171 1"/>
                  <a:gd name="f232" fmla="*/ 179 f171 1"/>
                  <a:gd name="f233" fmla="*/ 353 f172 1"/>
                  <a:gd name="f234" fmla="*/ 206 f171 1"/>
                  <a:gd name="f235" fmla="*/ 312 f172 1"/>
                  <a:gd name="f236" fmla="*/ 217 f171 1"/>
                  <a:gd name="f237" fmla="*/ 340 f172 1"/>
                  <a:gd name="f238" fmla="*/ 134 f171 1"/>
                  <a:gd name="f239" fmla="*/ 326 f172 1"/>
                  <a:gd name="f240" fmla="*/ 157 f171 1"/>
                  <a:gd name="f241" fmla="*/ 304 f172 1"/>
                  <a:gd name="f242" fmla="*/ 191 f171 1"/>
                  <a:gd name="f243" fmla="*/ 275 f172 1"/>
                  <a:gd name="f244" fmla="*/ 211 f171 1"/>
                  <a:gd name="f245" fmla="+- f173 0 f1"/>
                  <a:gd name="f246" fmla="*/ f176 1 533"/>
                  <a:gd name="f247" fmla="*/ f177 1 217"/>
                  <a:gd name="f248" fmla="*/ f178 1 533"/>
                  <a:gd name="f249" fmla="*/ f179 1 217"/>
                  <a:gd name="f250" fmla="*/ f180 1 217"/>
                  <a:gd name="f251" fmla="*/ f181 1 533"/>
                  <a:gd name="f252" fmla="*/ f182 1 217"/>
                  <a:gd name="f253" fmla="*/ f183 1 533"/>
                  <a:gd name="f254" fmla="*/ f184 1 217"/>
                  <a:gd name="f255" fmla="*/ f185 1 533"/>
                  <a:gd name="f256" fmla="*/ f186 1 217"/>
                  <a:gd name="f257" fmla="*/ f187 1 533"/>
                  <a:gd name="f258" fmla="*/ f188 1 217"/>
                  <a:gd name="f259" fmla="*/ f189 1 533"/>
                  <a:gd name="f260" fmla="*/ f190 1 217"/>
                  <a:gd name="f261" fmla="*/ f191 1 533"/>
                  <a:gd name="f262" fmla="*/ f192 1 217"/>
                  <a:gd name="f263" fmla="*/ f193 1 217"/>
                  <a:gd name="f264" fmla="*/ f194 1 533"/>
                  <a:gd name="f265" fmla="*/ f195 1 217"/>
                  <a:gd name="f266" fmla="*/ f196 1 533"/>
                  <a:gd name="f267" fmla="*/ f197 1 217"/>
                  <a:gd name="f268" fmla="*/ f198 1 533"/>
                  <a:gd name="f269" fmla="*/ f199 1 217"/>
                  <a:gd name="f270" fmla="*/ f200 1 533"/>
                  <a:gd name="f271" fmla="*/ f201 1 217"/>
                  <a:gd name="f272" fmla="*/ f202 1 533"/>
                  <a:gd name="f273" fmla="*/ f203 1 217"/>
                  <a:gd name="f274" fmla="*/ f204 1 533"/>
                  <a:gd name="f275" fmla="*/ f205 1 217"/>
                  <a:gd name="f276" fmla="*/ f206 1 533"/>
                  <a:gd name="f277" fmla="*/ f207 1 217"/>
                  <a:gd name="f278" fmla="*/ f208 1 533"/>
                  <a:gd name="f279" fmla="*/ f209 1 217"/>
                  <a:gd name="f280" fmla="*/ f210 1 533"/>
                  <a:gd name="f281" fmla="*/ f211 1 217"/>
                  <a:gd name="f282" fmla="*/ f212 1 533"/>
                  <a:gd name="f283" fmla="*/ f213 1 217"/>
                  <a:gd name="f284" fmla="*/ f214 1 533"/>
                  <a:gd name="f285" fmla="*/ f215 1 217"/>
                  <a:gd name="f286" fmla="*/ f216 1 533"/>
                  <a:gd name="f287" fmla="*/ f217 1 533"/>
                  <a:gd name="f288" fmla="*/ f218 1 533"/>
                  <a:gd name="f289" fmla="*/ f219 1 217"/>
                  <a:gd name="f290" fmla="*/ f220 1 533"/>
                  <a:gd name="f291" fmla="*/ f221 1 217"/>
                  <a:gd name="f292" fmla="*/ f222 1 533"/>
                  <a:gd name="f293" fmla="*/ f223 1 217"/>
                  <a:gd name="f294" fmla="*/ f224 1 533"/>
                  <a:gd name="f295" fmla="*/ f225 1 217"/>
                  <a:gd name="f296" fmla="*/ f226 1 533"/>
                  <a:gd name="f297" fmla="*/ f227 1 533"/>
                  <a:gd name="f298" fmla="*/ f228 1 217"/>
                  <a:gd name="f299" fmla="*/ f229 1 533"/>
                  <a:gd name="f300" fmla="*/ f230 1 533"/>
                  <a:gd name="f301" fmla="*/ f231 1 217"/>
                  <a:gd name="f302" fmla="*/ f232 1 217"/>
                  <a:gd name="f303" fmla="*/ f233 1 533"/>
                  <a:gd name="f304" fmla="*/ f234 1 217"/>
                  <a:gd name="f305" fmla="*/ f235 1 533"/>
                  <a:gd name="f306" fmla="*/ f236 1 217"/>
                  <a:gd name="f307" fmla="*/ f237 1 533"/>
                  <a:gd name="f308" fmla="*/ f238 1 217"/>
                  <a:gd name="f309" fmla="*/ f239 1 533"/>
                  <a:gd name="f310" fmla="*/ f240 1 217"/>
                  <a:gd name="f311" fmla="*/ f241 1 533"/>
                  <a:gd name="f312" fmla="*/ f242 1 217"/>
                  <a:gd name="f313" fmla="*/ f243 1 533"/>
                  <a:gd name="f314" fmla="*/ f244 1 217"/>
                  <a:gd name="f315" fmla="*/ 0 1 f174"/>
                  <a:gd name="f316" fmla="*/ f168 1 f174"/>
                  <a:gd name="f317" fmla="*/ 0 1 f175"/>
                  <a:gd name="f318" fmla="*/ f169 1 f175"/>
                  <a:gd name="f319" fmla="*/ f246 1 f174"/>
                  <a:gd name="f320" fmla="*/ f247 1 f175"/>
                  <a:gd name="f321" fmla="*/ f248 1 f174"/>
                  <a:gd name="f322" fmla="*/ f249 1 f175"/>
                  <a:gd name="f323" fmla="*/ f250 1 f175"/>
                  <a:gd name="f324" fmla="*/ f251 1 f174"/>
                  <a:gd name="f325" fmla="*/ f252 1 f175"/>
                  <a:gd name="f326" fmla="*/ f253 1 f174"/>
                  <a:gd name="f327" fmla="*/ f254 1 f175"/>
                  <a:gd name="f328" fmla="*/ f255 1 f174"/>
                  <a:gd name="f329" fmla="*/ f256 1 f175"/>
                  <a:gd name="f330" fmla="*/ f257 1 f174"/>
                  <a:gd name="f331" fmla="*/ f258 1 f175"/>
                  <a:gd name="f332" fmla="*/ f259 1 f174"/>
                  <a:gd name="f333" fmla="*/ f260 1 f175"/>
                  <a:gd name="f334" fmla="*/ f261 1 f174"/>
                  <a:gd name="f335" fmla="*/ f262 1 f175"/>
                  <a:gd name="f336" fmla="*/ f263 1 f175"/>
                  <a:gd name="f337" fmla="*/ f264 1 f174"/>
                  <a:gd name="f338" fmla="*/ f265 1 f175"/>
                  <a:gd name="f339" fmla="*/ f266 1 f174"/>
                  <a:gd name="f340" fmla="*/ f267 1 f175"/>
                  <a:gd name="f341" fmla="*/ f268 1 f174"/>
                  <a:gd name="f342" fmla="*/ f269 1 f175"/>
                  <a:gd name="f343" fmla="*/ f270 1 f174"/>
                  <a:gd name="f344" fmla="*/ f271 1 f175"/>
                  <a:gd name="f345" fmla="*/ f272 1 f174"/>
                  <a:gd name="f346" fmla="*/ f273 1 f175"/>
                  <a:gd name="f347" fmla="*/ f274 1 f174"/>
                  <a:gd name="f348" fmla="*/ f275 1 f175"/>
                  <a:gd name="f349" fmla="*/ f276 1 f174"/>
                  <a:gd name="f350" fmla="*/ f277 1 f175"/>
                  <a:gd name="f351" fmla="*/ f278 1 f174"/>
                  <a:gd name="f352" fmla="*/ f279 1 f175"/>
                  <a:gd name="f353" fmla="*/ f280 1 f174"/>
                  <a:gd name="f354" fmla="*/ f281 1 f175"/>
                  <a:gd name="f355" fmla="*/ f282 1 f174"/>
                  <a:gd name="f356" fmla="*/ f283 1 f175"/>
                  <a:gd name="f357" fmla="*/ f284 1 f174"/>
                  <a:gd name="f358" fmla="*/ f285 1 f175"/>
                  <a:gd name="f359" fmla="*/ f286 1 f174"/>
                  <a:gd name="f360" fmla="*/ f287 1 f174"/>
                  <a:gd name="f361" fmla="*/ f288 1 f174"/>
                  <a:gd name="f362" fmla="*/ f289 1 f175"/>
                  <a:gd name="f363" fmla="*/ f290 1 f174"/>
                  <a:gd name="f364" fmla="*/ f291 1 f175"/>
                  <a:gd name="f365" fmla="*/ f292 1 f174"/>
                  <a:gd name="f366" fmla="*/ f293 1 f175"/>
                  <a:gd name="f367" fmla="*/ f294 1 f174"/>
                  <a:gd name="f368" fmla="*/ f295 1 f175"/>
                  <a:gd name="f369" fmla="*/ f296 1 f174"/>
                  <a:gd name="f370" fmla="*/ f297 1 f174"/>
                  <a:gd name="f371" fmla="*/ f298 1 f175"/>
                  <a:gd name="f372" fmla="*/ f299 1 f174"/>
                  <a:gd name="f373" fmla="*/ f300 1 f174"/>
                  <a:gd name="f374" fmla="*/ f301 1 f175"/>
                  <a:gd name="f375" fmla="*/ f302 1 f175"/>
                  <a:gd name="f376" fmla="*/ f303 1 f174"/>
                  <a:gd name="f377" fmla="*/ f304 1 f175"/>
                  <a:gd name="f378" fmla="*/ f305 1 f174"/>
                  <a:gd name="f379" fmla="*/ f306 1 f175"/>
                  <a:gd name="f380" fmla="*/ f307 1 f174"/>
                  <a:gd name="f381" fmla="*/ f308 1 f175"/>
                  <a:gd name="f382" fmla="*/ f309 1 f174"/>
                  <a:gd name="f383" fmla="*/ f310 1 f175"/>
                  <a:gd name="f384" fmla="*/ f311 1 f174"/>
                  <a:gd name="f385" fmla="*/ f312 1 f175"/>
                  <a:gd name="f386" fmla="*/ f313 1 f174"/>
                  <a:gd name="f387" fmla="*/ f314 1 f175"/>
                  <a:gd name="f388" fmla="*/ f315 f165 1"/>
                  <a:gd name="f389" fmla="*/ f316 f165 1"/>
                  <a:gd name="f390" fmla="*/ f318 f166 1"/>
                  <a:gd name="f391" fmla="*/ f317 f166 1"/>
                  <a:gd name="f392" fmla="*/ f319 f165 1"/>
                  <a:gd name="f393" fmla="*/ f320 f166 1"/>
                  <a:gd name="f394" fmla="*/ f321 f165 1"/>
                  <a:gd name="f395" fmla="*/ f322 f166 1"/>
                  <a:gd name="f396" fmla="*/ f323 f166 1"/>
                  <a:gd name="f397" fmla="*/ f324 f165 1"/>
                  <a:gd name="f398" fmla="*/ f325 f166 1"/>
                  <a:gd name="f399" fmla="*/ f326 f165 1"/>
                  <a:gd name="f400" fmla="*/ f327 f166 1"/>
                  <a:gd name="f401" fmla="*/ f328 f165 1"/>
                  <a:gd name="f402" fmla="*/ f329 f166 1"/>
                  <a:gd name="f403" fmla="*/ f330 f165 1"/>
                  <a:gd name="f404" fmla="*/ f331 f166 1"/>
                  <a:gd name="f405" fmla="*/ f332 f165 1"/>
                  <a:gd name="f406" fmla="*/ f333 f166 1"/>
                  <a:gd name="f407" fmla="*/ f334 f165 1"/>
                  <a:gd name="f408" fmla="*/ f335 f166 1"/>
                  <a:gd name="f409" fmla="*/ f336 f166 1"/>
                  <a:gd name="f410" fmla="*/ f337 f165 1"/>
                  <a:gd name="f411" fmla="*/ f338 f166 1"/>
                  <a:gd name="f412" fmla="*/ f339 f165 1"/>
                  <a:gd name="f413" fmla="*/ f340 f166 1"/>
                  <a:gd name="f414" fmla="*/ f341 f165 1"/>
                  <a:gd name="f415" fmla="*/ f342 f166 1"/>
                  <a:gd name="f416" fmla="*/ f343 f165 1"/>
                  <a:gd name="f417" fmla="*/ f344 f166 1"/>
                  <a:gd name="f418" fmla="*/ f345 f165 1"/>
                  <a:gd name="f419" fmla="*/ f346 f166 1"/>
                  <a:gd name="f420" fmla="*/ f347 f165 1"/>
                  <a:gd name="f421" fmla="*/ f348 f166 1"/>
                  <a:gd name="f422" fmla="*/ f349 f165 1"/>
                  <a:gd name="f423" fmla="*/ f350 f166 1"/>
                  <a:gd name="f424" fmla="*/ f351 f165 1"/>
                  <a:gd name="f425" fmla="*/ f352 f166 1"/>
                  <a:gd name="f426" fmla="*/ f353 f165 1"/>
                  <a:gd name="f427" fmla="*/ f354 f166 1"/>
                  <a:gd name="f428" fmla="*/ f355 f165 1"/>
                  <a:gd name="f429" fmla="*/ f356 f166 1"/>
                  <a:gd name="f430" fmla="*/ f357 f165 1"/>
                  <a:gd name="f431" fmla="*/ f358 f166 1"/>
                  <a:gd name="f432" fmla="*/ f359 f165 1"/>
                  <a:gd name="f433" fmla="*/ f360 f165 1"/>
                  <a:gd name="f434" fmla="*/ f361 f165 1"/>
                  <a:gd name="f435" fmla="*/ f362 f166 1"/>
                  <a:gd name="f436" fmla="*/ f363 f165 1"/>
                  <a:gd name="f437" fmla="*/ f364 f166 1"/>
                  <a:gd name="f438" fmla="*/ f365 f165 1"/>
                  <a:gd name="f439" fmla="*/ f366 f166 1"/>
                  <a:gd name="f440" fmla="*/ f367 f165 1"/>
                  <a:gd name="f441" fmla="*/ f368 f166 1"/>
                  <a:gd name="f442" fmla="*/ f369 f165 1"/>
                  <a:gd name="f443" fmla="*/ f370 f165 1"/>
                  <a:gd name="f444" fmla="*/ f371 f166 1"/>
                  <a:gd name="f445" fmla="*/ f372 f165 1"/>
                  <a:gd name="f446" fmla="*/ f373 f165 1"/>
                  <a:gd name="f447" fmla="*/ f374 f166 1"/>
                  <a:gd name="f448" fmla="*/ f375 f166 1"/>
                  <a:gd name="f449" fmla="*/ f376 f165 1"/>
                  <a:gd name="f450" fmla="*/ f377 f166 1"/>
                  <a:gd name="f451" fmla="*/ f378 f165 1"/>
                  <a:gd name="f452" fmla="*/ f379 f166 1"/>
                  <a:gd name="f453" fmla="*/ f380 f165 1"/>
                  <a:gd name="f454" fmla="*/ f381 f166 1"/>
                  <a:gd name="f455" fmla="*/ f382 f165 1"/>
                  <a:gd name="f456" fmla="*/ f383 f166 1"/>
                  <a:gd name="f457" fmla="*/ f384 f165 1"/>
                  <a:gd name="f458" fmla="*/ f385 f166 1"/>
                  <a:gd name="f459" fmla="*/ f386 f165 1"/>
                  <a:gd name="f460" fmla="*/ f387 f1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5">
                    <a:pos x="f392" y="f393"/>
                  </a:cxn>
                  <a:cxn ang="f245">
                    <a:pos x="f394" y="f395"/>
                  </a:cxn>
                  <a:cxn ang="f245">
                    <a:pos x="f394" y="f396"/>
                  </a:cxn>
                  <a:cxn ang="f245">
                    <a:pos x="f397" y="f398"/>
                  </a:cxn>
                  <a:cxn ang="f245">
                    <a:pos x="f399" y="f400"/>
                  </a:cxn>
                  <a:cxn ang="f245">
                    <a:pos x="f401" y="f402"/>
                  </a:cxn>
                  <a:cxn ang="f245">
                    <a:pos x="f403" y="f404"/>
                  </a:cxn>
                  <a:cxn ang="f245">
                    <a:pos x="f405" y="f406"/>
                  </a:cxn>
                  <a:cxn ang="f245">
                    <a:pos x="f407" y="f408"/>
                  </a:cxn>
                  <a:cxn ang="f245">
                    <a:pos x="f407" y="f409"/>
                  </a:cxn>
                  <a:cxn ang="f245">
                    <a:pos x="f410" y="f411"/>
                  </a:cxn>
                  <a:cxn ang="f245">
                    <a:pos x="f412" y="f413"/>
                  </a:cxn>
                  <a:cxn ang="f245">
                    <a:pos x="f414" y="f415"/>
                  </a:cxn>
                  <a:cxn ang="f245">
                    <a:pos x="f416" y="f417"/>
                  </a:cxn>
                  <a:cxn ang="f245">
                    <a:pos x="f418" y="f419"/>
                  </a:cxn>
                  <a:cxn ang="f245">
                    <a:pos x="f420" y="f421"/>
                  </a:cxn>
                  <a:cxn ang="f245">
                    <a:pos x="f422" y="f423"/>
                  </a:cxn>
                  <a:cxn ang="f245">
                    <a:pos x="f424" y="f425"/>
                  </a:cxn>
                  <a:cxn ang="f245">
                    <a:pos x="f426" y="f427"/>
                  </a:cxn>
                  <a:cxn ang="f245">
                    <a:pos x="f428" y="f429"/>
                  </a:cxn>
                  <a:cxn ang="f245">
                    <a:pos x="f430" y="f431"/>
                  </a:cxn>
                  <a:cxn ang="f245">
                    <a:pos x="f432" y="f396"/>
                  </a:cxn>
                  <a:cxn ang="f245">
                    <a:pos x="f433" y="f413"/>
                  </a:cxn>
                  <a:cxn ang="f245">
                    <a:pos x="f434" y="f435"/>
                  </a:cxn>
                  <a:cxn ang="f245">
                    <a:pos x="f436" y="f437"/>
                  </a:cxn>
                  <a:cxn ang="f245">
                    <a:pos x="f438" y="f439"/>
                  </a:cxn>
                  <a:cxn ang="f245">
                    <a:pos x="f440" y="f441"/>
                  </a:cxn>
                  <a:cxn ang="f245">
                    <a:pos x="f442" y="f402"/>
                  </a:cxn>
                  <a:cxn ang="f245">
                    <a:pos x="f443" y="f444"/>
                  </a:cxn>
                  <a:cxn ang="f245">
                    <a:pos x="f445" y="f411"/>
                  </a:cxn>
                  <a:cxn ang="f245">
                    <a:pos x="f446" y="f447"/>
                  </a:cxn>
                  <a:cxn ang="f245">
                    <a:pos x="f426" y="f448"/>
                  </a:cxn>
                  <a:cxn ang="f245">
                    <a:pos x="f449" y="f450"/>
                  </a:cxn>
                  <a:cxn ang="f245">
                    <a:pos x="f451" y="f452"/>
                  </a:cxn>
                  <a:cxn ang="f245">
                    <a:pos x="f453" y="f398"/>
                  </a:cxn>
                  <a:cxn ang="f245">
                    <a:pos x="f424" y="f454"/>
                  </a:cxn>
                  <a:cxn ang="f245">
                    <a:pos x="f455" y="f456"/>
                  </a:cxn>
                  <a:cxn ang="f245">
                    <a:pos x="f457" y="f458"/>
                  </a:cxn>
                  <a:cxn ang="f245">
                    <a:pos x="f459" y="f460"/>
                  </a:cxn>
                  <a:cxn ang="f245">
                    <a:pos x="f392" y="f393"/>
                  </a:cxn>
                </a:cxnLst>
                <a:rect l="f388" t="f391" r="f389" b="f390"/>
                <a:pathLst>
                  <a:path w="533" h="21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5"/>
                      <a:pt x="f14" y="f15"/>
                      <a:pt x="f14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2" y="f31"/>
                      <a:pt x="f32" y="f31"/>
                    </a:cubicBezTo>
                    <a:cubicBezTo>
                      <a:pt x="f33" y="f31"/>
                      <a:pt x="f34" y="f35"/>
                      <a:pt x="f36" y="f35"/>
                    </a:cubicBezTo>
                    <a:cubicBezTo>
                      <a:pt x="f36" y="f37"/>
                      <a:pt x="f36" y="f37"/>
                      <a:pt x="f38" y="f39"/>
                    </a:cubicBezTo>
                    <a:cubicBezTo>
                      <a:pt x="f40" y="f41"/>
                      <a:pt x="f41" y="f42"/>
                      <a:pt x="f43" y="f44"/>
                    </a:cubicBezTo>
                    <a:cubicBezTo>
                      <a:pt x="f43" y="f44"/>
                      <a:pt x="f43" y="f45"/>
                      <a:pt x="f43" y="f45"/>
                    </a:cubicBezTo>
                    <a:cubicBezTo>
                      <a:pt x="f46" y="f15"/>
                      <a:pt x="f2" y="f47"/>
                      <a:pt x="f48" y="f49"/>
                    </a:cubicBezTo>
                    <a:cubicBezTo>
                      <a:pt x="f50" y="f51"/>
                      <a:pt x="f15" y="f52"/>
                      <a:pt x="f53" y="f54"/>
                    </a:cubicBezTo>
                    <a:cubicBezTo>
                      <a:pt x="f55" y="f56"/>
                      <a:pt x="f57" y="f56"/>
                      <a:pt x="f58" y="f59"/>
                    </a:cubicBezTo>
                    <a:cubicBezTo>
                      <a:pt x="f60" y="f48"/>
                      <a:pt x="f61" y="f62"/>
                      <a:pt x="f63" y="f64"/>
                    </a:cubicBezTo>
                    <a:cubicBezTo>
                      <a:pt x="f65" y="f24"/>
                      <a:pt x="f66" y="f24"/>
                      <a:pt x="f5" y="f67"/>
                    </a:cubicBezTo>
                    <a:cubicBezTo>
                      <a:pt x="f68" y="f50"/>
                      <a:pt x="f69" y="f70"/>
                      <a:pt x="f71" y="f47"/>
                    </a:cubicBezTo>
                    <a:cubicBezTo>
                      <a:pt x="f55" y="f72"/>
                      <a:pt x="f73" y="f74"/>
                      <a:pt x="f75" y="f76"/>
                    </a:cubicBezTo>
                    <a:cubicBezTo>
                      <a:pt x="f77" y="f78"/>
                      <a:pt x="f79" y="f61"/>
                      <a:pt x="f80" y="f81"/>
                    </a:cubicBezTo>
                    <a:cubicBezTo>
                      <a:pt x="f82" y="f83"/>
                      <a:pt x="f84" y="f63"/>
                      <a:pt x="f85" y="f66"/>
                    </a:cubicBezTo>
                    <a:cubicBezTo>
                      <a:pt x="f86" y="f5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16"/>
                    </a:cubicBezTo>
                    <a:cubicBezTo>
                      <a:pt x="f102" y="f103"/>
                      <a:pt x="f104" y="f105"/>
                      <a:pt x="f106" y="f54"/>
                    </a:cubicBezTo>
                    <a:cubicBezTo>
                      <a:pt x="f107" y="f108"/>
                      <a:pt x="f109" y="f59"/>
                      <a:pt x="f6" y="f110"/>
                    </a:cubicBezTo>
                    <a:cubicBezTo>
                      <a:pt x="f111" y="f112"/>
                      <a:pt x="f113" y="f114"/>
                      <a:pt x="f115" y="f52"/>
                    </a:cubicBezTo>
                    <a:cubicBezTo>
                      <a:pt x="f116" y="f117"/>
                      <a:pt x="f118" y="f54"/>
                      <a:pt x="f119" y="f41"/>
                    </a:cubicBezTo>
                    <a:cubicBezTo>
                      <a:pt x="f120" y="f121"/>
                      <a:pt x="f122" y="f123"/>
                      <a:pt x="f124" y="f11"/>
                    </a:cubicBezTo>
                    <a:cubicBezTo>
                      <a:pt x="f125" y="f126"/>
                      <a:pt x="f127" y="f128"/>
                      <a:pt x="f129" y="f31"/>
                    </a:cubicBezTo>
                    <a:cubicBezTo>
                      <a:pt x="f130" y="f123"/>
                      <a:pt x="f131" y="f132"/>
                      <a:pt x="f133" y="f73"/>
                    </a:cubicBezTo>
                    <a:cubicBezTo>
                      <a:pt x="f133" y="f73"/>
                      <a:pt x="f133" y="f73"/>
                      <a:pt x="f134" y="f49"/>
                    </a:cubicBezTo>
                    <a:cubicBezTo>
                      <a:pt x="f131" y="f33"/>
                      <a:pt x="f135" y="f42"/>
                      <a:pt x="f130" y="f136"/>
                    </a:cubicBezTo>
                    <a:cubicBezTo>
                      <a:pt x="f137" y="f52"/>
                      <a:pt x="f138" y="f54"/>
                      <a:pt x="f85" y="f139"/>
                    </a:cubicBezTo>
                    <a:cubicBezTo>
                      <a:pt x="f140" y="f141"/>
                      <a:pt x="f84" y="f37"/>
                      <a:pt x="f82" y="f142"/>
                    </a:cubicBezTo>
                    <a:cubicBezTo>
                      <a:pt x="f143" y="f144"/>
                      <a:pt x="f145" y="f146"/>
                      <a:pt x="f147" y="f7"/>
                    </a:cubicBezTo>
                    <a:cubicBezTo>
                      <a:pt x="f148" y="f149"/>
                      <a:pt x="f150" y="f32"/>
                      <a:pt x="f143" y="f22"/>
                    </a:cubicBezTo>
                    <a:cubicBezTo>
                      <a:pt x="f143" y="f151"/>
                      <a:pt x="f143" y="f151"/>
                      <a:pt x="f80" y="f151"/>
                    </a:cubicBezTo>
                    <a:cubicBezTo>
                      <a:pt x="f152" y="f33"/>
                      <a:pt x="f150" y="f51"/>
                      <a:pt x="f153" y="f154"/>
                    </a:cubicBezTo>
                    <a:cubicBezTo>
                      <a:pt x="f155" y="f54"/>
                      <a:pt x="f156" y="f139"/>
                      <a:pt x="f157" y="f75"/>
                    </a:cubicBezTo>
                    <a:cubicBezTo>
                      <a:pt x="f158" y="f37"/>
                      <a:pt x="f79" y="f159"/>
                      <a:pt x="f160" y="f27"/>
                    </a:cubicBezTo>
                    <a:cubicBezTo>
                      <a:pt x="f161" y="f162"/>
                      <a:pt x="f163" y="f9"/>
                      <a:pt x="f8" y="f9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4A5A28AC-8FE4-C259-62AD-0B09E4E0E65C}"/>
                  </a:ext>
                </a:extLst>
              </p:cNvPr>
              <p:cNvSpPr/>
              <p:nvPr/>
            </p:nvSpPr>
            <p:spPr>
              <a:xfrm>
                <a:off x="8668356" y="109398"/>
                <a:ext cx="385757" cy="155576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534"/>
                  <a:gd name="f8" fmla="val 214"/>
                  <a:gd name="f9" fmla="val 325"/>
                  <a:gd name="f10" fmla="val 115"/>
                  <a:gd name="f11" fmla="val 143"/>
                  <a:gd name="f12" fmla="val 396"/>
                  <a:gd name="f13" fmla="val 171"/>
                  <a:gd name="f14" fmla="val 433"/>
                  <a:gd name="f15" fmla="val 199"/>
                  <a:gd name="f16" fmla="val 429"/>
                  <a:gd name="f17" fmla="val 200"/>
                  <a:gd name="f18" fmla="val 427"/>
                  <a:gd name="f19" fmla="val 424"/>
                  <a:gd name="f20" fmla="val 201"/>
                  <a:gd name="f21" fmla="val 400"/>
                  <a:gd name="f22" fmla="val 203"/>
                  <a:gd name="f23" fmla="val 376"/>
                  <a:gd name="f24" fmla="val 204"/>
                  <a:gd name="f25" fmla="val 353"/>
                  <a:gd name="f26" fmla="val 339"/>
                  <a:gd name="f27" fmla="val 198"/>
                  <a:gd name="f28" fmla="val 328"/>
                  <a:gd name="f29" fmla="val 190"/>
                  <a:gd name="f30" fmla="val 318"/>
                  <a:gd name="f31" fmla="val 181"/>
                  <a:gd name="f32" fmla="val 296"/>
                  <a:gd name="f33" fmla="val 163"/>
                  <a:gd name="f34" fmla="val 276"/>
                  <a:gd name="f35" fmla="val 144"/>
                  <a:gd name="f36" fmla="val 255"/>
                  <a:gd name="f37" fmla="val 126"/>
                  <a:gd name="f38" fmla="val 253"/>
                  <a:gd name="f39" fmla="val 124"/>
                  <a:gd name="f40" fmla="val 252"/>
                  <a:gd name="f41" fmla="val 123"/>
                  <a:gd name="f42" fmla="val 249"/>
                  <a:gd name="f43" fmla="val 122"/>
                  <a:gd name="f44" fmla="val 269"/>
                  <a:gd name="f45" fmla="val 152"/>
                  <a:gd name="f46" fmla="val 290"/>
                  <a:gd name="f47" fmla="val 183"/>
                  <a:gd name="f48" fmla="val 310"/>
                  <a:gd name="f49" fmla="val 306"/>
                  <a:gd name="f50" fmla="val 303"/>
                  <a:gd name="f51" fmla="val 299"/>
                  <a:gd name="f52" fmla="val 284"/>
                  <a:gd name="f53" fmla="val 212"/>
                  <a:gd name="f54" fmla="val 270"/>
                  <a:gd name="f55" fmla="val 210"/>
                  <a:gd name="f56" fmla="val 208"/>
                  <a:gd name="f57" fmla="val 245"/>
                  <a:gd name="f58" fmla="val 206"/>
                  <a:gd name="f59" fmla="val 237"/>
                  <a:gd name="f60" fmla="val 232"/>
                  <a:gd name="f61" fmla="val 192"/>
                  <a:gd name="f62" fmla="val 220"/>
                  <a:gd name="f63" fmla="val 174"/>
                  <a:gd name="f64" fmla="val 209"/>
                  <a:gd name="f65" fmla="val 156"/>
                  <a:gd name="f66" fmla="val 138"/>
                  <a:gd name="f67" fmla="val 197"/>
                  <a:gd name="f68" fmla="val 136"/>
                  <a:gd name="f69" fmla="val 196"/>
                  <a:gd name="f70" fmla="val 134"/>
                  <a:gd name="f71" fmla="val 194"/>
                  <a:gd name="f72" fmla="val 132"/>
                  <a:gd name="f73" fmla="val 159"/>
                  <a:gd name="f74" fmla="val 186"/>
                  <a:gd name="f75" fmla="val 221"/>
                  <a:gd name="f76" fmla="val 182"/>
                  <a:gd name="f77" fmla="val 207"/>
                  <a:gd name="f78" fmla="val 166"/>
                  <a:gd name="f79" fmla="val 162"/>
                  <a:gd name="f80" fmla="val 157"/>
                  <a:gd name="f81" fmla="val 187"/>
                  <a:gd name="f82" fmla="val 151"/>
                  <a:gd name="f83" fmla="val 145"/>
                  <a:gd name="f84" fmla="val 139"/>
                  <a:gd name="f85" fmla="val 140"/>
                  <a:gd name="f86" fmla="val 137"/>
                  <a:gd name="f87" fmla="val 141"/>
                  <a:gd name="f88" fmla="val 202"/>
                  <a:gd name="f89" fmla="val 127"/>
                  <a:gd name="f90" fmla="val 111"/>
                  <a:gd name="f91" fmla="val 98"/>
                  <a:gd name="f92" fmla="val 92"/>
                  <a:gd name="f93" fmla="val 175"/>
                  <a:gd name="f94" fmla="val 167"/>
                  <a:gd name="f95" fmla="val 90"/>
                  <a:gd name="f96" fmla="val 160"/>
                  <a:gd name="f97" fmla="val 89"/>
                  <a:gd name="f98" fmla="val 158"/>
                  <a:gd name="f99" fmla="val 88"/>
                  <a:gd name="f100" fmla="val 62"/>
                  <a:gd name="f101" fmla="val 179"/>
                  <a:gd name="f102" fmla="val 33"/>
                  <a:gd name="f103" fmla="val 1"/>
                  <a:gd name="f104" fmla="val 173"/>
                  <a:gd name="f105" fmla="val 172"/>
                  <a:gd name="f106" fmla="val 2"/>
                  <a:gd name="f107" fmla="val 170"/>
                  <a:gd name="f108" fmla="val 4"/>
                  <a:gd name="f109" fmla="val 168"/>
                  <a:gd name="f110" fmla="val 7"/>
                  <a:gd name="f111" fmla="val 40"/>
                  <a:gd name="f112" fmla="val 61"/>
                  <a:gd name="f113" fmla="val 113"/>
                  <a:gd name="f114" fmla="val 74"/>
                  <a:gd name="f115" fmla="val 77"/>
                  <a:gd name="f116" fmla="val 81"/>
                  <a:gd name="f117" fmla="val 58"/>
                  <a:gd name="f118" fmla="val 101"/>
                  <a:gd name="f119" fmla="val 25"/>
                  <a:gd name="f120" fmla="val 112"/>
                  <a:gd name="f121" fmla="val 12"/>
                  <a:gd name="f122" fmla="val 169"/>
                  <a:gd name="f123" fmla="val 5"/>
                  <a:gd name="f124" fmla="val 211"/>
                  <a:gd name="f125" fmla="val 11"/>
                  <a:gd name="f126" fmla="val 239"/>
                  <a:gd name="f127" fmla="val 21"/>
                  <a:gd name="f128" fmla="val 267"/>
                  <a:gd name="f129" fmla="val 31"/>
                  <a:gd name="f130" fmla="val 333"/>
                  <a:gd name="f131" fmla="val 56"/>
                  <a:gd name="f132" fmla="val 398"/>
                  <a:gd name="f133" fmla="val 85"/>
                  <a:gd name="f134" fmla="val 463"/>
                  <a:gd name="f135" fmla="val 485"/>
                  <a:gd name="f136" fmla="val 125"/>
                  <a:gd name="f137" fmla="val 508"/>
                  <a:gd name="f138" fmla="val 530"/>
                  <a:gd name="f139" fmla="val 147"/>
                  <a:gd name="f140" fmla="val 531"/>
                  <a:gd name="f141" fmla="val 148"/>
                  <a:gd name="f142" fmla="val 532"/>
                  <a:gd name="f143" fmla="val 149"/>
                  <a:gd name="f144" fmla="val 525"/>
                  <a:gd name="f145" fmla="val 153"/>
                  <a:gd name="f146" fmla="val 516"/>
                  <a:gd name="f147" fmla="val 491"/>
                  <a:gd name="f148" fmla="val 165"/>
                  <a:gd name="f149" fmla="val 474"/>
                  <a:gd name="f150" fmla="val 457"/>
                  <a:gd name="f151" fmla="val 447"/>
                  <a:gd name="f152" fmla="val 439"/>
                  <a:gd name="f153" fmla="val 431"/>
                  <a:gd name="f154" fmla="val 150"/>
                  <a:gd name="f155" fmla="val 364"/>
                  <a:gd name="f156" fmla="val 331"/>
                  <a:gd name="f157" fmla="val 117"/>
                  <a:gd name="f158" fmla="val 329"/>
                  <a:gd name="f159" fmla="val 116"/>
                  <a:gd name="f160" fmla="val 327"/>
                  <a:gd name="f161" fmla="val 114"/>
                  <a:gd name="f162" fmla="+- 0 0 -90"/>
                  <a:gd name="f163" fmla="*/ f4 1 534"/>
                  <a:gd name="f164" fmla="*/ f5 1 214"/>
                  <a:gd name="f165" fmla="val f6"/>
                  <a:gd name="f166" fmla="val f7"/>
                  <a:gd name="f167" fmla="val f8"/>
                  <a:gd name="f168" fmla="*/ f162 f0 1"/>
                  <a:gd name="f169" fmla="+- f167 0 f165"/>
                  <a:gd name="f170" fmla="+- f166 0 f165"/>
                  <a:gd name="f171" fmla="*/ f168 1 f3"/>
                  <a:gd name="f172" fmla="*/ f170 1 534"/>
                  <a:gd name="f173" fmla="*/ f169 1 214"/>
                  <a:gd name="f174" fmla="*/ 325 f170 1"/>
                  <a:gd name="f175" fmla="*/ 115 f169 1"/>
                  <a:gd name="f176" fmla="*/ 433 f170 1"/>
                  <a:gd name="f177" fmla="*/ 199 f169 1"/>
                  <a:gd name="f178" fmla="*/ 424 f170 1"/>
                  <a:gd name="f179" fmla="*/ 201 f169 1"/>
                  <a:gd name="f180" fmla="*/ 353 f170 1"/>
                  <a:gd name="f181" fmla="*/ 200 f169 1"/>
                  <a:gd name="f182" fmla="*/ 318 f170 1"/>
                  <a:gd name="f183" fmla="*/ 181 f169 1"/>
                  <a:gd name="f184" fmla="*/ 255 f170 1"/>
                  <a:gd name="f185" fmla="*/ 126 f169 1"/>
                  <a:gd name="f186" fmla="*/ 249 f170 1"/>
                  <a:gd name="f187" fmla="*/ 122 f169 1"/>
                  <a:gd name="f188" fmla="*/ 310 f170 1"/>
                  <a:gd name="f189" fmla="*/ 214 f169 1"/>
                  <a:gd name="f190" fmla="*/ 299 f170 1"/>
                  <a:gd name="f191" fmla="*/ 208 f169 1"/>
                  <a:gd name="f192" fmla="*/ 232 f170 1"/>
                  <a:gd name="f193" fmla="*/ 192 f169 1"/>
                  <a:gd name="f194" fmla="*/ 198 f170 1"/>
                  <a:gd name="f195" fmla="*/ 138 f169 1"/>
                  <a:gd name="f196" fmla="*/ 194 f170 1"/>
                  <a:gd name="f197" fmla="*/ 132 f169 1"/>
                  <a:gd name="f198" fmla="*/ 221 f170 1"/>
                  <a:gd name="f199" fmla="*/ 166 f170 1"/>
                  <a:gd name="f200" fmla="*/ 196 f169 1"/>
                  <a:gd name="f201" fmla="*/ 157 f170 1"/>
                  <a:gd name="f202" fmla="*/ 187 f169 1"/>
                  <a:gd name="f203" fmla="*/ 139 f170 1"/>
                  <a:gd name="f204" fmla="*/ 140 f169 1"/>
                  <a:gd name="f205" fmla="*/ 137 f170 1"/>
                  <a:gd name="f206" fmla="*/ 143 f170 1"/>
                  <a:gd name="f207" fmla="*/ 202 f169 1"/>
                  <a:gd name="f208" fmla="*/ 98 f170 1"/>
                  <a:gd name="f209" fmla="*/ 90 f170 1"/>
                  <a:gd name="f210" fmla="*/ 160 f169 1"/>
                  <a:gd name="f211" fmla="*/ 88 f170 1"/>
                  <a:gd name="f212" fmla="*/ 156 f169 1"/>
                  <a:gd name="f213" fmla="*/ 1 f170 1"/>
                  <a:gd name="f214" fmla="*/ 173 f169 1"/>
                  <a:gd name="f215" fmla="*/ 0 f170 1"/>
                  <a:gd name="f216" fmla="*/ 172 f169 1"/>
                  <a:gd name="f217" fmla="*/ 7 f170 1"/>
                  <a:gd name="f218" fmla="*/ 166 f169 1"/>
                  <a:gd name="f219" fmla="*/ 74 f170 1"/>
                  <a:gd name="f220" fmla="*/ 77 f169 1"/>
                  <a:gd name="f221" fmla="*/ 101 f170 1"/>
                  <a:gd name="f222" fmla="*/ 25 f169 1"/>
                  <a:gd name="f223" fmla="*/ 1 f169 1"/>
                  <a:gd name="f224" fmla="*/ 182 f170 1"/>
                  <a:gd name="f225" fmla="*/ 5 f169 1"/>
                  <a:gd name="f226" fmla="*/ 267 f170 1"/>
                  <a:gd name="f227" fmla="*/ 31 f169 1"/>
                  <a:gd name="f228" fmla="*/ 463 f170 1"/>
                  <a:gd name="f229" fmla="*/ 530 f170 1"/>
                  <a:gd name="f230" fmla="*/ 147 f169 1"/>
                  <a:gd name="f231" fmla="*/ 534 f170 1"/>
                  <a:gd name="f232" fmla="*/ 149 f169 1"/>
                  <a:gd name="f233" fmla="*/ 508 f170 1"/>
                  <a:gd name="f234" fmla="*/ 159 f169 1"/>
                  <a:gd name="f235" fmla="*/ 457 f170 1"/>
                  <a:gd name="f236" fmla="*/ 431 f170 1"/>
                  <a:gd name="f237" fmla="*/ 331 f170 1"/>
                  <a:gd name="f238" fmla="*/ 117 f169 1"/>
                  <a:gd name="f239" fmla="*/ 114 f169 1"/>
                  <a:gd name="f240" fmla="+- f171 0 f1"/>
                  <a:gd name="f241" fmla="*/ f174 1 534"/>
                  <a:gd name="f242" fmla="*/ f175 1 214"/>
                  <a:gd name="f243" fmla="*/ f176 1 534"/>
                  <a:gd name="f244" fmla="*/ f177 1 214"/>
                  <a:gd name="f245" fmla="*/ f178 1 534"/>
                  <a:gd name="f246" fmla="*/ f179 1 214"/>
                  <a:gd name="f247" fmla="*/ f180 1 534"/>
                  <a:gd name="f248" fmla="*/ f181 1 214"/>
                  <a:gd name="f249" fmla="*/ f182 1 534"/>
                  <a:gd name="f250" fmla="*/ f183 1 214"/>
                  <a:gd name="f251" fmla="*/ f184 1 534"/>
                  <a:gd name="f252" fmla="*/ f185 1 214"/>
                  <a:gd name="f253" fmla="*/ f186 1 534"/>
                  <a:gd name="f254" fmla="*/ f187 1 214"/>
                  <a:gd name="f255" fmla="*/ f188 1 534"/>
                  <a:gd name="f256" fmla="*/ f189 1 214"/>
                  <a:gd name="f257" fmla="*/ f190 1 534"/>
                  <a:gd name="f258" fmla="*/ f191 1 214"/>
                  <a:gd name="f259" fmla="*/ f192 1 534"/>
                  <a:gd name="f260" fmla="*/ f193 1 214"/>
                  <a:gd name="f261" fmla="*/ f194 1 534"/>
                  <a:gd name="f262" fmla="*/ f195 1 214"/>
                  <a:gd name="f263" fmla="*/ f196 1 534"/>
                  <a:gd name="f264" fmla="*/ f197 1 214"/>
                  <a:gd name="f265" fmla="*/ f198 1 534"/>
                  <a:gd name="f266" fmla="*/ f199 1 534"/>
                  <a:gd name="f267" fmla="*/ f200 1 214"/>
                  <a:gd name="f268" fmla="*/ f201 1 534"/>
                  <a:gd name="f269" fmla="*/ f202 1 214"/>
                  <a:gd name="f270" fmla="*/ f203 1 534"/>
                  <a:gd name="f271" fmla="*/ f204 1 214"/>
                  <a:gd name="f272" fmla="*/ f205 1 534"/>
                  <a:gd name="f273" fmla="*/ f206 1 534"/>
                  <a:gd name="f274" fmla="*/ f207 1 214"/>
                  <a:gd name="f275" fmla="*/ f208 1 534"/>
                  <a:gd name="f276" fmla="*/ f209 1 534"/>
                  <a:gd name="f277" fmla="*/ f210 1 214"/>
                  <a:gd name="f278" fmla="*/ f211 1 534"/>
                  <a:gd name="f279" fmla="*/ f212 1 214"/>
                  <a:gd name="f280" fmla="*/ f213 1 534"/>
                  <a:gd name="f281" fmla="*/ f214 1 214"/>
                  <a:gd name="f282" fmla="*/ f215 1 534"/>
                  <a:gd name="f283" fmla="*/ f216 1 214"/>
                  <a:gd name="f284" fmla="*/ f217 1 534"/>
                  <a:gd name="f285" fmla="*/ f218 1 214"/>
                  <a:gd name="f286" fmla="*/ f219 1 534"/>
                  <a:gd name="f287" fmla="*/ f220 1 214"/>
                  <a:gd name="f288" fmla="*/ f221 1 534"/>
                  <a:gd name="f289" fmla="*/ f222 1 214"/>
                  <a:gd name="f290" fmla="*/ f223 1 214"/>
                  <a:gd name="f291" fmla="*/ f224 1 534"/>
                  <a:gd name="f292" fmla="*/ f225 1 214"/>
                  <a:gd name="f293" fmla="*/ f226 1 534"/>
                  <a:gd name="f294" fmla="*/ f227 1 214"/>
                  <a:gd name="f295" fmla="*/ f228 1 534"/>
                  <a:gd name="f296" fmla="*/ f229 1 534"/>
                  <a:gd name="f297" fmla="*/ f230 1 214"/>
                  <a:gd name="f298" fmla="*/ f231 1 534"/>
                  <a:gd name="f299" fmla="*/ f232 1 214"/>
                  <a:gd name="f300" fmla="*/ f233 1 534"/>
                  <a:gd name="f301" fmla="*/ f234 1 214"/>
                  <a:gd name="f302" fmla="*/ f235 1 534"/>
                  <a:gd name="f303" fmla="*/ f236 1 534"/>
                  <a:gd name="f304" fmla="*/ f237 1 534"/>
                  <a:gd name="f305" fmla="*/ f238 1 214"/>
                  <a:gd name="f306" fmla="*/ f239 1 214"/>
                  <a:gd name="f307" fmla="*/ 0 1 f172"/>
                  <a:gd name="f308" fmla="*/ f166 1 f172"/>
                  <a:gd name="f309" fmla="*/ 0 1 f173"/>
                  <a:gd name="f310" fmla="*/ f167 1 f173"/>
                  <a:gd name="f311" fmla="*/ f241 1 f172"/>
                  <a:gd name="f312" fmla="*/ f242 1 f173"/>
                  <a:gd name="f313" fmla="*/ f243 1 f172"/>
                  <a:gd name="f314" fmla="*/ f244 1 f173"/>
                  <a:gd name="f315" fmla="*/ f245 1 f172"/>
                  <a:gd name="f316" fmla="*/ f246 1 f173"/>
                  <a:gd name="f317" fmla="*/ f247 1 f172"/>
                  <a:gd name="f318" fmla="*/ f248 1 f173"/>
                  <a:gd name="f319" fmla="*/ f249 1 f172"/>
                  <a:gd name="f320" fmla="*/ f250 1 f173"/>
                  <a:gd name="f321" fmla="*/ f251 1 f172"/>
                  <a:gd name="f322" fmla="*/ f252 1 f173"/>
                  <a:gd name="f323" fmla="*/ f253 1 f172"/>
                  <a:gd name="f324" fmla="*/ f254 1 f173"/>
                  <a:gd name="f325" fmla="*/ f255 1 f172"/>
                  <a:gd name="f326" fmla="*/ f256 1 f173"/>
                  <a:gd name="f327" fmla="*/ f257 1 f172"/>
                  <a:gd name="f328" fmla="*/ f258 1 f173"/>
                  <a:gd name="f329" fmla="*/ f259 1 f172"/>
                  <a:gd name="f330" fmla="*/ f260 1 f173"/>
                  <a:gd name="f331" fmla="*/ f261 1 f172"/>
                  <a:gd name="f332" fmla="*/ f262 1 f173"/>
                  <a:gd name="f333" fmla="*/ f263 1 f172"/>
                  <a:gd name="f334" fmla="*/ f264 1 f173"/>
                  <a:gd name="f335" fmla="*/ f265 1 f172"/>
                  <a:gd name="f336" fmla="*/ f266 1 f172"/>
                  <a:gd name="f337" fmla="*/ f267 1 f173"/>
                  <a:gd name="f338" fmla="*/ f268 1 f172"/>
                  <a:gd name="f339" fmla="*/ f269 1 f173"/>
                  <a:gd name="f340" fmla="*/ f270 1 f172"/>
                  <a:gd name="f341" fmla="*/ f271 1 f173"/>
                  <a:gd name="f342" fmla="*/ f272 1 f172"/>
                  <a:gd name="f343" fmla="*/ f273 1 f172"/>
                  <a:gd name="f344" fmla="*/ f274 1 f173"/>
                  <a:gd name="f345" fmla="*/ f275 1 f172"/>
                  <a:gd name="f346" fmla="*/ f276 1 f172"/>
                  <a:gd name="f347" fmla="*/ f277 1 f173"/>
                  <a:gd name="f348" fmla="*/ f278 1 f172"/>
                  <a:gd name="f349" fmla="*/ f279 1 f173"/>
                  <a:gd name="f350" fmla="*/ f280 1 f172"/>
                  <a:gd name="f351" fmla="*/ f281 1 f173"/>
                  <a:gd name="f352" fmla="*/ f282 1 f172"/>
                  <a:gd name="f353" fmla="*/ f283 1 f173"/>
                  <a:gd name="f354" fmla="*/ f284 1 f172"/>
                  <a:gd name="f355" fmla="*/ f285 1 f173"/>
                  <a:gd name="f356" fmla="*/ f286 1 f172"/>
                  <a:gd name="f357" fmla="*/ f287 1 f173"/>
                  <a:gd name="f358" fmla="*/ f288 1 f172"/>
                  <a:gd name="f359" fmla="*/ f289 1 f173"/>
                  <a:gd name="f360" fmla="*/ f290 1 f173"/>
                  <a:gd name="f361" fmla="*/ f291 1 f172"/>
                  <a:gd name="f362" fmla="*/ f292 1 f173"/>
                  <a:gd name="f363" fmla="*/ f293 1 f172"/>
                  <a:gd name="f364" fmla="*/ f294 1 f173"/>
                  <a:gd name="f365" fmla="*/ f295 1 f172"/>
                  <a:gd name="f366" fmla="*/ f296 1 f172"/>
                  <a:gd name="f367" fmla="*/ f297 1 f173"/>
                  <a:gd name="f368" fmla="*/ f298 1 f172"/>
                  <a:gd name="f369" fmla="*/ f299 1 f173"/>
                  <a:gd name="f370" fmla="*/ f300 1 f172"/>
                  <a:gd name="f371" fmla="*/ f301 1 f173"/>
                  <a:gd name="f372" fmla="*/ f302 1 f172"/>
                  <a:gd name="f373" fmla="*/ f303 1 f172"/>
                  <a:gd name="f374" fmla="*/ f304 1 f172"/>
                  <a:gd name="f375" fmla="*/ f305 1 f173"/>
                  <a:gd name="f376" fmla="*/ f306 1 f173"/>
                  <a:gd name="f377" fmla="*/ f307 f163 1"/>
                  <a:gd name="f378" fmla="*/ f308 f163 1"/>
                  <a:gd name="f379" fmla="*/ f310 f164 1"/>
                  <a:gd name="f380" fmla="*/ f309 f164 1"/>
                  <a:gd name="f381" fmla="*/ f311 f163 1"/>
                  <a:gd name="f382" fmla="*/ f312 f164 1"/>
                  <a:gd name="f383" fmla="*/ f313 f163 1"/>
                  <a:gd name="f384" fmla="*/ f314 f164 1"/>
                  <a:gd name="f385" fmla="*/ f315 f163 1"/>
                  <a:gd name="f386" fmla="*/ f316 f164 1"/>
                  <a:gd name="f387" fmla="*/ f317 f163 1"/>
                  <a:gd name="f388" fmla="*/ f318 f164 1"/>
                  <a:gd name="f389" fmla="*/ f319 f163 1"/>
                  <a:gd name="f390" fmla="*/ f320 f164 1"/>
                  <a:gd name="f391" fmla="*/ f321 f163 1"/>
                  <a:gd name="f392" fmla="*/ f322 f164 1"/>
                  <a:gd name="f393" fmla="*/ f323 f163 1"/>
                  <a:gd name="f394" fmla="*/ f324 f164 1"/>
                  <a:gd name="f395" fmla="*/ f325 f163 1"/>
                  <a:gd name="f396" fmla="*/ f326 f164 1"/>
                  <a:gd name="f397" fmla="*/ f327 f163 1"/>
                  <a:gd name="f398" fmla="*/ f328 f164 1"/>
                  <a:gd name="f399" fmla="*/ f329 f163 1"/>
                  <a:gd name="f400" fmla="*/ f330 f164 1"/>
                  <a:gd name="f401" fmla="*/ f331 f163 1"/>
                  <a:gd name="f402" fmla="*/ f332 f164 1"/>
                  <a:gd name="f403" fmla="*/ f333 f163 1"/>
                  <a:gd name="f404" fmla="*/ f334 f164 1"/>
                  <a:gd name="f405" fmla="*/ f335 f163 1"/>
                  <a:gd name="f406" fmla="*/ f336 f163 1"/>
                  <a:gd name="f407" fmla="*/ f337 f164 1"/>
                  <a:gd name="f408" fmla="*/ f338 f163 1"/>
                  <a:gd name="f409" fmla="*/ f339 f164 1"/>
                  <a:gd name="f410" fmla="*/ f340 f163 1"/>
                  <a:gd name="f411" fmla="*/ f341 f164 1"/>
                  <a:gd name="f412" fmla="*/ f342 f163 1"/>
                  <a:gd name="f413" fmla="*/ f343 f163 1"/>
                  <a:gd name="f414" fmla="*/ f344 f164 1"/>
                  <a:gd name="f415" fmla="*/ f345 f163 1"/>
                  <a:gd name="f416" fmla="*/ f346 f163 1"/>
                  <a:gd name="f417" fmla="*/ f347 f164 1"/>
                  <a:gd name="f418" fmla="*/ f348 f163 1"/>
                  <a:gd name="f419" fmla="*/ f349 f164 1"/>
                  <a:gd name="f420" fmla="*/ f350 f163 1"/>
                  <a:gd name="f421" fmla="*/ f351 f164 1"/>
                  <a:gd name="f422" fmla="*/ f352 f163 1"/>
                  <a:gd name="f423" fmla="*/ f353 f164 1"/>
                  <a:gd name="f424" fmla="*/ f354 f163 1"/>
                  <a:gd name="f425" fmla="*/ f355 f164 1"/>
                  <a:gd name="f426" fmla="*/ f356 f163 1"/>
                  <a:gd name="f427" fmla="*/ f357 f164 1"/>
                  <a:gd name="f428" fmla="*/ f358 f163 1"/>
                  <a:gd name="f429" fmla="*/ f359 f164 1"/>
                  <a:gd name="f430" fmla="*/ f360 f164 1"/>
                  <a:gd name="f431" fmla="*/ f361 f163 1"/>
                  <a:gd name="f432" fmla="*/ f362 f164 1"/>
                  <a:gd name="f433" fmla="*/ f363 f163 1"/>
                  <a:gd name="f434" fmla="*/ f364 f164 1"/>
                  <a:gd name="f435" fmla="*/ f365 f163 1"/>
                  <a:gd name="f436" fmla="*/ f366 f163 1"/>
                  <a:gd name="f437" fmla="*/ f367 f164 1"/>
                  <a:gd name="f438" fmla="*/ f368 f163 1"/>
                  <a:gd name="f439" fmla="*/ f369 f164 1"/>
                  <a:gd name="f440" fmla="*/ f370 f163 1"/>
                  <a:gd name="f441" fmla="*/ f371 f164 1"/>
                  <a:gd name="f442" fmla="*/ f372 f163 1"/>
                  <a:gd name="f443" fmla="*/ f373 f163 1"/>
                  <a:gd name="f444" fmla="*/ f374 f163 1"/>
                  <a:gd name="f445" fmla="*/ f375 f164 1"/>
                  <a:gd name="f446" fmla="*/ f376 f1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0">
                    <a:pos x="f381" y="f382"/>
                  </a:cxn>
                  <a:cxn ang="f240">
                    <a:pos x="f383" y="f384"/>
                  </a:cxn>
                  <a:cxn ang="f240">
                    <a:pos x="f385" y="f386"/>
                  </a:cxn>
                  <a:cxn ang="f240">
                    <a:pos x="f387" y="f388"/>
                  </a:cxn>
                  <a:cxn ang="f240">
                    <a:pos x="f389" y="f390"/>
                  </a:cxn>
                  <a:cxn ang="f240">
                    <a:pos x="f391" y="f392"/>
                  </a:cxn>
                  <a:cxn ang="f240">
                    <a:pos x="f393" y="f394"/>
                  </a:cxn>
                  <a:cxn ang="f240">
                    <a:pos x="f395" y="f396"/>
                  </a:cxn>
                  <a:cxn ang="f240">
                    <a:pos x="f397" y="f396"/>
                  </a:cxn>
                  <a:cxn ang="f240">
                    <a:pos x="f391" y="f398"/>
                  </a:cxn>
                  <a:cxn ang="f240">
                    <a:pos x="f399" y="f400"/>
                  </a:cxn>
                  <a:cxn ang="f240">
                    <a:pos x="f401" y="f402"/>
                  </a:cxn>
                  <a:cxn ang="f240">
                    <a:pos x="f403" y="f404"/>
                  </a:cxn>
                  <a:cxn ang="f240">
                    <a:pos x="f405" y="f396"/>
                  </a:cxn>
                  <a:cxn ang="f240">
                    <a:pos x="f406" y="f407"/>
                  </a:cxn>
                  <a:cxn ang="f240">
                    <a:pos x="f408" y="f409"/>
                  </a:cxn>
                  <a:cxn ang="f240">
                    <a:pos x="f410" y="f411"/>
                  </a:cxn>
                  <a:cxn ang="f240">
                    <a:pos x="f412" y="f402"/>
                  </a:cxn>
                  <a:cxn ang="f240">
                    <a:pos x="f413" y="f414"/>
                  </a:cxn>
                  <a:cxn ang="f240">
                    <a:pos x="f415" y="f390"/>
                  </a:cxn>
                  <a:cxn ang="f240">
                    <a:pos x="f416" y="f417"/>
                  </a:cxn>
                  <a:cxn ang="f240">
                    <a:pos x="f418" y="f419"/>
                  </a:cxn>
                  <a:cxn ang="f240">
                    <a:pos x="f420" y="f421"/>
                  </a:cxn>
                  <a:cxn ang="f240">
                    <a:pos x="f422" y="f423"/>
                  </a:cxn>
                  <a:cxn ang="f240">
                    <a:pos x="f424" y="f425"/>
                  </a:cxn>
                  <a:cxn ang="f240">
                    <a:pos x="f426" y="f427"/>
                  </a:cxn>
                  <a:cxn ang="f240">
                    <a:pos x="f428" y="f429"/>
                  </a:cxn>
                  <a:cxn ang="f240">
                    <a:pos x="f413" y="f430"/>
                  </a:cxn>
                  <a:cxn ang="f240">
                    <a:pos x="f431" y="f432"/>
                  </a:cxn>
                  <a:cxn ang="f240">
                    <a:pos x="f433" y="f434"/>
                  </a:cxn>
                  <a:cxn ang="f240">
                    <a:pos x="f435" y="f382"/>
                  </a:cxn>
                  <a:cxn ang="f240">
                    <a:pos x="f436" y="f437"/>
                  </a:cxn>
                  <a:cxn ang="f240">
                    <a:pos x="f438" y="f439"/>
                  </a:cxn>
                  <a:cxn ang="f240">
                    <a:pos x="f440" y="f441"/>
                  </a:cxn>
                  <a:cxn ang="f240">
                    <a:pos x="f442" y="f423"/>
                  </a:cxn>
                  <a:cxn ang="f240">
                    <a:pos x="f443" y="f425"/>
                  </a:cxn>
                  <a:cxn ang="f240">
                    <a:pos x="f444" y="f445"/>
                  </a:cxn>
                  <a:cxn ang="f240">
                    <a:pos x="f381" y="f446"/>
                  </a:cxn>
                  <a:cxn ang="f240">
                    <a:pos x="f381" y="f382"/>
                  </a:cxn>
                </a:cxnLst>
                <a:rect l="f377" t="f380" r="f378" b="f379"/>
                <a:pathLst>
                  <a:path w="534" h="214">
                    <a:moveTo>
                      <a:pt x="f9" y="f10"/>
                    </a:moveTo>
                    <a:cubicBezTo>
                      <a:pt x="f2" y="f11"/>
                      <a:pt x="f12" y="f13"/>
                      <a:pt x="f14" y="f15"/>
                    </a:cubicBezTo>
                    <a:cubicBezTo>
                      <a:pt x="f16" y="f17"/>
                      <a:pt x="f18" y="f17"/>
                      <a:pt x="f19" y="f20"/>
                    </a:cubicBezTo>
                    <a:cubicBezTo>
                      <a:pt x="f21" y="f22"/>
                      <a:pt x="f23" y="f24"/>
                      <a:pt x="f25" y="f17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8"/>
                    </a:cubicBezTo>
                    <a:cubicBezTo>
                      <a:pt x="f49" y="f8"/>
                      <a:pt x="f50" y="f8"/>
                      <a:pt x="f51" y="f8"/>
                    </a:cubicBezTo>
                    <a:cubicBezTo>
                      <a:pt x="f52" y="f53"/>
                      <a:pt x="f54" y="f55"/>
                      <a:pt x="f36" y="f56"/>
                    </a:cubicBezTo>
                    <a:cubicBezTo>
                      <a:pt x="f57" y="f58"/>
                      <a:pt x="f59" y="f17"/>
                      <a:pt x="f60" y="f61"/>
                    </a:cubicBezTo>
                    <a:cubicBezTo>
                      <a:pt x="f62" y="f63"/>
                      <a:pt x="f64" y="f65"/>
                      <a:pt x="f27" y="f66"/>
                    </a:cubicBezTo>
                    <a:cubicBezTo>
                      <a:pt x="f67" y="f68"/>
                      <a:pt x="f69" y="f70"/>
                      <a:pt x="f71" y="f72"/>
                    </a:cubicBezTo>
                    <a:cubicBezTo>
                      <a:pt x="f22" y="f73"/>
                      <a:pt x="f53" y="f74"/>
                      <a:pt x="f75" y="f8"/>
                    </a:cubicBezTo>
                    <a:cubicBezTo>
                      <a:pt x="f20" y="f55"/>
                      <a:pt x="f76" y="f77"/>
                      <a:pt x="f78" y="f69"/>
                    </a:cubicBezTo>
                    <a:cubicBezTo>
                      <a:pt x="f79" y="f71"/>
                      <a:pt x="f73" y="f29"/>
                      <a:pt x="f80" y="f81"/>
                    </a:cubicBezTo>
                    <a:cubicBezTo>
                      <a:pt x="f82" y="f13"/>
                      <a:pt x="f83" y="f65"/>
                      <a:pt x="f84" y="f85"/>
                    </a:cubicBezTo>
                    <a:cubicBezTo>
                      <a:pt x="f66" y="f84"/>
                      <a:pt x="f66" y="f66"/>
                      <a:pt x="f86" y="f66"/>
                    </a:cubicBezTo>
                    <a:cubicBezTo>
                      <a:pt x="f84" y="f73"/>
                      <a:pt x="f87" y="f3"/>
                      <a:pt x="f11" y="f88"/>
                    </a:cubicBezTo>
                    <a:cubicBezTo>
                      <a:pt x="f89" y="f67"/>
                      <a:pt x="f90" y="f61"/>
                      <a:pt x="f91" y="f31"/>
                    </a:cubicBezTo>
                    <a:cubicBezTo>
                      <a:pt x="f92" y="f93"/>
                      <a:pt x="f92" y="f94"/>
                      <a:pt x="f95" y="f96"/>
                    </a:cubicBezTo>
                    <a:cubicBezTo>
                      <a:pt x="f97" y="f73"/>
                      <a:pt x="f97" y="f98"/>
                      <a:pt x="f99" y="f65"/>
                    </a:cubicBezTo>
                    <a:cubicBezTo>
                      <a:pt x="f100" y="f101"/>
                      <a:pt x="f102" y="f31"/>
                      <a:pt x="f103" y="f104"/>
                    </a:cubicBezTo>
                    <a:cubicBezTo>
                      <a:pt x="f103" y="f104"/>
                      <a:pt x="f103" y="f105"/>
                      <a:pt x="f6" y="f105"/>
                    </a:cubicBezTo>
                    <a:cubicBezTo>
                      <a:pt x="f106" y="f107"/>
                      <a:pt x="f108" y="f109"/>
                      <a:pt x="f110" y="f78"/>
                    </a:cubicBezTo>
                    <a:cubicBezTo>
                      <a:pt x="f111" y="f35"/>
                      <a:pt x="f112" y="f113"/>
                      <a:pt x="f114" y="f115"/>
                    </a:cubicBezTo>
                    <a:cubicBezTo>
                      <a:pt x="f116" y="f117"/>
                      <a:pt x="f99" y="f111"/>
                      <a:pt x="f118" y="f119"/>
                    </a:cubicBezTo>
                    <a:cubicBezTo>
                      <a:pt x="f120" y="f121"/>
                      <a:pt x="f37" y="f103"/>
                      <a:pt x="f11" y="f103"/>
                    </a:cubicBezTo>
                    <a:cubicBezTo>
                      <a:pt x="f65" y="f6"/>
                      <a:pt x="f122" y="f106"/>
                      <a:pt x="f76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0"/>
                    </a:cubicBezTo>
                    <a:cubicBezTo>
                      <a:pt x="f135" y="f136"/>
                      <a:pt x="f137" y="f68"/>
                      <a:pt x="f138" y="f139"/>
                    </a:cubicBezTo>
                    <a:cubicBezTo>
                      <a:pt x="f140" y="f141"/>
                      <a:pt x="f142" y="f141"/>
                      <a:pt x="f7" y="f143"/>
                    </a:cubicBezTo>
                    <a:cubicBezTo>
                      <a:pt x="f144" y="f145"/>
                      <a:pt x="f146" y="f65"/>
                      <a:pt x="f137" y="f73"/>
                    </a:cubicBezTo>
                    <a:cubicBezTo>
                      <a:pt x="f147" y="f148"/>
                      <a:pt x="f149" y="f107"/>
                      <a:pt x="f150" y="f105"/>
                    </a:cubicBezTo>
                    <a:cubicBezTo>
                      <a:pt x="f151" y="f104"/>
                      <a:pt x="f152" y="f107"/>
                      <a:pt x="f153" y="f78"/>
                    </a:cubicBezTo>
                    <a:cubicBezTo>
                      <a:pt x="f132" y="f154"/>
                      <a:pt x="f155" y="f70"/>
                      <a:pt x="f156" y="f157"/>
                    </a:cubicBezTo>
                    <a:cubicBezTo>
                      <a:pt x="f158" y="f159"/>
                      <a:pt x="f160" y="f10"/>
                      <a:pt x="f9" y="f161"/>
                    </a:cubicBezTo>
                    <a:cubicBezTo>
                      <a:pt x="f9" y="f161"/>
                      <a:pt x="f9" y="f10"/>
                      <a:pt x="f9" y="f10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32B01882-62ED-8EE9-0435-A6953466D942}"/>
                  </a:ext>
                </a:extLst>
              </p:cNvPr>
              <p:cNvSpPr/>
              <p:nvPr/>
            </p:nvSpPr>
            <p:spPr>
              <a:xfrm>
                <a:off x="8587395" y="428487"/>
                <a:ext cx="44448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95"/>
                  <a:gd name="f8" fmla="val 48"/>
                  <a:gd name="f9" fmla="val 91"/>
                  <a:gd name="f10" fmla="val 33"/>
                  <a:gd name="f11" fmla="val 87"/>
                  <a:gd name="f12" fmla="val 21"/>
                  <a:gd name="f13" fmla="val 78"/>
                  <a:gd name="f14" fmla="val 8"/>
                  <a:gd name="f15" fmla="val 68"/>
                  <a:gd name="f16" fmla="val 55"/>
                  <a:gd name="f17" fmla="val 3"/>
                  <a:gd name="f18" fmla="val 38"/>
                  <a:gd name="f19" fmla="val 5"/>
                  <a:gd name="f20" fmla="val 29"/>
                  <a:gd name="f21" fmla="val 10"/>
                  <a:gd name="f22" fmla="val 23"/>
                  <a:gd name="f23" fmla="val 17"/>
                  <a:gd name="f24" fmla="val 19"/>
                  <a:gd name="f25" fmla="val 30"/>
                  <a:gd name="f26" fmla="val 9"/>
                  <a:gd name="f27" fmla="val 45"/>
                  <a:gd name="f28" fmla="val 32"/>
                  <a:gd name="f29" fmla="val 63"/>
                  <a:gd name="f30" fmla="+- 0 0 -90"/>
                  <a:gd name="f31" fmla="*/ f3 1 62"/>
                  <a:gd name="f32" fmla="*/ f4 1 95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62"/>
                  <a:gd name="f41" fmla="*/ f37 1 95"/>
                  <a:gd name="f42" fmla="*/ 62 f38 1"/>
                  <a:gd name="f43" fmla="*/ 95 f37 1"/>
                  <a:gd name="f44" fmla="*/ 21 f38 1"/>
                  <a:gd name="f45" fmla="*/ 78 f37 1"/>
                  <a:gd name="f46" fmla="*/ 3 f38 1"/>
                  <a:gd name="f47" fmla="*/ 38 f37 1"/>
                  <a:gd name="f48" fmla="*/ 17 f38 1"/>
                  <a:gd name="f49" fmla="*/ 19 f37 1"/>
                  <a:gd name="f50" fmla="*/ 0 f37 1"/>
                  <a:gd name="f51" fmla="+- f39 0 f1"/>
                  <a:gd name="f52" fmla="*/ f42 1 62"/>
                  <a:gd name="f53" fmla="*/ f43 1 95"/>
                  <a:gd name="f54" fmla="*/ f44 1 62"/>
                  <a:gd name="f55" fmla="*/ f45 1 95"/>
                  <a:gd name="f56" fmla="*/ f46 1 62"/>
                  <a:gd name="f57" fmla="*/ f47 1 95"/>
                  <a:gd name="f58" fmla="*/ f48 1 62"/>
                  <a:gd name="f59" fmla="*/ f49 1 95"/>
                  <a:gd name="f60" fmla="*/ f50 1 95"/>
                  <a:gd name="f61" fmla="*/ 0 1 f40"/>
                  <a:gd name="f62" fmla="*/ f34 1 f40"/>
                  <a:gd name="f63" fmla="*/ 0 1 f41"/>
                  <a:gd name="f64" fmla="*/ f35 1 f41"/>
                  <a:gd name="f65" fmla="*/ f52 1 f40"/>
                  <a:gd name="f66" fmla="*/ f53 1 f41"/>
                  <a:gd name="f67" fmla="*/ f54 1 f40"/>
                  <a:gd name="f68" fmla="*/ f55 1 f41"/>
                  <a:gd name="f69" fmla="*/ f56 1 f40"/>
                  <a:gd name="f70" fmla="*/ f57 1 f41"/>
                  <a:gd name="f71" fmla="*/ f58 1 f40"/>
                  <a:gd name="f72" fmla="*/ f59 1 f41"/>
                  <a:gd name="f73" fmla="*/ f60 1 f41"/>
                  <a:gd name="f74" fmla="*/ f61 f31 1"/>
                  <a:gd name="f75" fmla="*/ f62 f31 1"/>
                  <a:gd name="f76" fmla="*/ f64 f32 1"/>
                  <a:gd name="f77" fmla="*/ f63 f32 1"/>
                  <a:gd name="f78" fmla="*/ f65 f31 1"/>
                  <a:gd name="f79" fmla="*/ f66 f32 1"/>
                  <a:gd name="f80" fmla="*/ f67 f31 1"/>
                  <a:gd name="f81" fmla="*/ f68 f32 1"/>
                  <a:gd name="f82" fmla="*/ f69 f31 1"/>
                  <a:gd name="f83" fmla="*/ f70 f32 1"/>
                  <a:gd name="f84" fmla="*/ f71 f31 1"/>
                  <a:gd name="f85" fmla="*/ f72 f32 1"/>
                  <a:gd name="f86" fmla="*/ f73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78" y="f79"/>
                  </a:cxn>
                  <a:cxn ang="f51">
                    <a:pos x="f80" y="f81"/>
                  </a:cxn>
                  <a:cxn ang="f51">
                    <a:pos x="f82" y="f83"/>
                  </a:cxn>
                  <a:cxn ang="f51">
                    <a:pos x="f84" y="f85"/>
                  </a:cxn>
                  <a:cxn ang="f51">
                    <a:pos x="f78" y="f86"/>
                  </a:cxn>
                  <a:cxn ang="f51">
                    <a:pos x="f78" y="f79"/>
                  </a:cxn>
                </a:cxnLst>
                <a:rect l="f74" t="f77" r="f75" b="f76"/>
                <a:pathLst>
                  <a:path w="62" h="95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19"/>
                      <a:pt x="f6" y="f5"/>
                    </a:cubicBezTo>
                    <a:cubicBezTo>
                      <a:pt x="f6" y="f28"/>
                      <a:pt x="f6" y="f29"/>
                      <a:pt x="f6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370BC4F-4EC9-BBD3-EA4B-5B3B13F69275}"/>
                  </a:ext>
                </a:extLst>
              </p:cNvPr>
              <p:cNvSpPr/>
              <p:nvPr/>
            </p:nvSpPr>
            <p:spPr>
              <a:xfrm>
                <a:off x="8652482" y="428487"/>
                <a:ext cx="44448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96"/>
                  <a:gd name="f8" fmla="val 63"/>
                  <a:gd name="f9" fmla="val 32"/>
                  <a:gd name="f10" fmla="val 19"/>
                  <a:gd name="f11" fmla="val 6"/>
                  <a:gd name="f12" fmla="val 37"/>
                  <a:gd name="f13" fmla="val 10"/>
                  <a:gd name="f14" fmla="val 51"/>
                  <a:gd name="f15" fmla="val 24"/>
                  <a:gd name="f16" fmla="val 61"/>
                  <a:gd name="f17" fmla="val 34"/>
                  <a:gd name="f18" fmla="val 49"/>
                  <a:gd name="f19" fmla="val 54"/>
                  <a:gd name="f20" fmla="val 72"/>
                  <a:gd name="f21" fmla="val 42"/>
                  <a:gd name="f22" fmla="val 79"/>
                  <a:gd name="f23" fmla="val 33"/>
                  <a:gd name="f24" fmla="val 83"/>
                  <a:gd name="f25" fmla="val 22"/>
                  <a:gd name="f26" fmla="val 88"/>
                  <a:gd name="f27" fmla="val 11"/>
                  <a:gd name="f28" fmla="val 91"/>
                  <a:gd name="f29" fmla="+- 0 0 -90"/>
                  <a:gd name="f30" fmla="*/ f3 1 62"/>
                  <a:gd name="f31" fmla="*/ f4 1 96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62"/>
                  <a:gd name="f40" fmla="*/ f36 1 96"/>
                  <a:gd name="f41" fmla="*/ 0 f37 1"/>
                  <a:gd name="f42" fmla="*/ 96 f36 1"/>
                  <a:gd name="f43" fmla="*/ 0 f36 1"/>
                  <a:gd name="f44" fmla="*/ 51 f37 1"/>
                  <a:gd name="f45" fmla="*/ 24 f36 1"/>
                  <a:gd name="f46" fmla="*/ 54 f37 1"/>
                  <a:gd name="f47" fmla="*/ 63 f36 1"/>
                  <a:gd name="f48" fmla="*/ 33 f37 1"/>
                  <a:gd name="f49" fmla="*/ 83 f36 1"/>
                  <a:gd name="f50" fmla="+- f38 0 f1"/>
                  <a:gd name="f51" fmla="*/ f41 1 62"/>
                  <a:gd name="f52" fmla="*/ f42 1 96"/>
                  <a:gd name="f53" fmla="*/ f43 1 96"/>
                  <a:gd name="f54" fmla="*/ f44 1 62"/>
                  <a:gd name="f55" fmla="*/ f45 1 96"/>
                  <a:gd name="f56" fmla="*/ f46 1 62"/>
                  <a:gd name="f57" fmla="*/ f47 1 96"/>
                  <a:gd name="f58" fmla="*/ f48 1 62"/>
                  <a:gd name="f59" fmla="*/ f49 1 96"/>
                  <a:gd name="f60" fmla="*/ 0 1 f39"/>
                  <a:gd name="f61" fmla="*/ f33 1 f39"/>
                  <a:gd name="f62" fmla="*/ 0 1 f40"/>
                  <a:gd name="f63" fmla="*/ f34 1 f40"/>
                  <a:gd name="f64" fmla="*/ f51 1 f39"/>
                  <a:gd name="f65" fmla="*/ f52 1 f40"/>
                  <a:gd name="f66" fmla="*/ f53 1 f40"/>
                  <a:gd name="f67" fmla="*/ f54 1 f39"/>
                  <a:gd name="f68" fmla="*/ f55 1 f40"/>
                  <a:gd name="f69" fmla="*/ f56 1 f39"/>
                  <a:gd name="f70" fmla="*/ f57 1 f40"/>
                  <a:gd name="f71" fmla="*/ f58 1 f39"/>
                  <a:gd name="f72" fmla="*/ f59 1 f40"/>
                  <a:gd name="f73" fmla="*/ f60 f30 1"/>
                  <a:gd name="f74" fmla="*/ f61 f30 1"/>
                  <a:gd name="f75" fmla="*/ f63 f31 1"/>
                  <a:gd name="f76" fmla="*/ f62 f31 1"/>
                  <a:gd name="f77" fmla="*/ f64 f30 1"/>
                  <a:gd name="f78" fmla="*/ f65 f31 1"/>
                  <a:gd name="f79" fmla="*/ f66 f31 1"/>
                  <a:gd name="f80" fmla="*/ f67 f30 1"/>
                  <a:gd name="f81" fmla="*/ f68 f31 1"/>
                  <a:gd name="f82" fmla="*/ f69 f30 1"/>
                  <a:gd name="f83" fmla="*/ f70 f31 1"/>
                  <a:gd name="f84" fmla="*/ f71 f30 1"/>
                  <a:gd name="f85" fmla="*/ f7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7" y="f78"/>
                  </a:cxn>
                  <a:cxn ang="f50">
                    <a:pos x="f77" y="f79"/>
                  </a:cxn>
                  <a:cxn ang="f50">
                    <a:pos x="f80" y="f81"/>
                  </a:cxn>
                  <a:cxn ang="f50">
                    <a:pos x="f82" y="f83"/>
                  </a:cxn>
                  <a:cxn ang="f50">
                    <a:pos x="f84" y="f85"/>
                  </a:cxn>
                  <a:cxn ang="f50">
                    <a:pos x="f77" y="f78"/>
                  </a:cxn>
                </a:cxnLst>
                <a:rect l="f73" t="f76" r="f74" b="f75"/>
                <a:pathLst>
                  <a:path w="62" h="9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6" y="f18"/>
                      <a:pt x="f19" y="f8"/>
                    </a:cubicBezTo>
                    <a:cubicBezTo>
                      <a:pt x="f18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5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207DECA7-C2EC-F74A-E948-23028B362FC2}"/>
                  </a:ext>
                </a:extLst>
              </p:cNvPr>
              <p:cNvSpPr/>
              <p:nvPr/>
            </p:nvSpPr>
            <p:spPr>
              <a:xfrm>
                <a:off x="8590568" y="525331"/>
                <a:ext cx="42857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8"/>
                  <a:gd name="f7" fmla="val 96"/>
                  <a:gd name="f8" fmla="val 33"/>
                  <a:gd name="f9" fmla="val 64"/>
                  <a:gd name="f10" fmla="val 53"/>
                  <a:gd name="f11" fmla="val 94"/>
                  <a:gd name="f12" fmla="val 47"/>
                  <a:gd name="f13" fmla="val 92"/>
                  <a:gd name="f14" fmla="val 42"/>
                  <a:gd name="f15" fmla="val 89"/>
                  <a:gd name="f16" fmla="val 31"/>
                  <a:gd name="f17" fmla="val 85"/>
                  <a:gd name="f18" fmla="val 22"/>
                  <a:gd name="f19" fmla="val 79"/>
                  <a:gd name="f20" fmla="val 14"/>
                  <a:gd name="f21" fmla="val 71"/>
                  <a:gd name="f22" fmla="val 56"/>
                  <a:gd name="f23" fmla="val 1"/>
                  <a:gd name="f24" fmla="val 34"/>
                  <a:gd name="f25" fmla="val 16"/>
                  <a:gd name="f26" fmla="val 20"/>
                  <a:gd name="f27" fmla="val 28"/>
                  <a:gd name="f28" fmla="val 10"/>
                  <a:gd name="f29" fmla="val 4"/>
                  <a:gd name="f30" fmla="+- 0 0 -90"/>
                  <a:gd name="f31" fmla="*/ f3 1 58"/>
                  <a:gd name="f32" fmla="*/ f4 1 96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58"/>
                  <a:gd name="f41" fmla="*/ f37 1 96"/>
                  <a:gd name="f42" fmla="*/ 58 f38 1"/>
                  <a:gd name="f43" fmla="*/ 0 f37 1"/>
                  <a:gd name="f44" fmla="*/ 96 f37 1"/>
                  <a:gd name="f45" fmla="*/ 42 f38 1"/>
                  <a:gd name="f46" fmla="*/ 89 f37 1"/>
                  <a:gd name="f47" fmla="*/ 14 f38 1"/>
                  <a:gd name="f48" fmla="*/ 71 f37 1"/>
                  <a:gd name="f49" fmla="*/ 16 f38 1"/>
                  <a:gd name="f50" fmla="*/ 20 f37 1"/>
                  <a:gd name="f51" fmla="+- f39 0 f1"/>
                  <a:gd name="f52" fmla="*/ f42 1 58"/>
                  <a:gd name="f53" fmla="*/ f43 1 96"/>
                  <a:gd name="f54" fmla="*/ f44 1 96"/>
                  <a:gd name="f55" fmla="*/ f45 1 58"/>
                  <a:gd name="f56" fmla="*/ f46 1 96"/>
                  <a:gd name="f57" fmla="*/ f47 1 58"/>
                  <a:gd name="f58" fmla="*/ f48 1 96"/>
                  <a:gd name="f59" fmla="*/ f49 1 58"/>
                  <a:gd name="f60" fmla="*/ f50 1 96"/>
                  <a:gd name="f61" fmla="*/ 0 1 f40"/>
                  <a:gd name="f62" fmla="*/ f34 1 f40"/>
                  <a:gd name="f63" fmla="*/ 0 1 f41"/>
                  <a:gd name="f64" fmla="*/ f35 1 f41"/>
                  <a:gd name="f65" fmla="*/ f52 1 f40"/>
                  <a:gd name="f66" fmla="*/ f53 1 f41"/>
                  <a:gd name="f67" fmla="*/ f54 1 f41"/>
                  <a:gd name="f68" fmla="*/ f55 1 f40"/>
                  <a:gd name="f69" fmla="*/ f56 1 f41"/>
                  <a:gd name="f70" fmla="*/ f57 1 f40"/>
                  <a:gd name="f71" fmla="*/ f58 1 f41"/>
                  <a:gd name="f72" fmla="*/ f59 1 f40"/>
                  <a:gd name="f73" fmla="*/ f60 1 f41"/>
                  <a:gd name="f74" fmla="*/ f61 f31 1"/>
                  <a:gd name="f75" fmla="*/ f62 f31 1"/>
                  <a:gd name="f76" fmla="*/ f64 f32 1"/>
                  <a:gd name="f77" fmla="*/ f63 f32 1"/>
                  <a:gd name="f78" fmla="*/ f65 f31 1"/>
                  <a:gd name="f79" fmla="*/ f66 f32 1"/>
                  <a:gd name="f80" fmla="*/ f67 f32 1"/>
                  <a:gd name="f81" fmla="*/ f68 f31 1"/>
                  <a:gd name="f82" fmla="*/ f69 f32 1"/>
                  <a:gd name="f83" fmla="*/ f70 f31 1"/>
                  <a:gd name="f84" fmla="*/ f71 f32 1"/>
                  <a:gd name="f85" fmla="*/ f72 f31 1"/>
                  <a:gd name="f86" fmla="*/ f73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78" y="f79"/>
                  </a:cxn>
                  <a:cxn ang="f51">
                    <a:pos x="f78" y="f80"/>
                  </a:cxn>
                  <a:cxn ang="f51">
                    <a:pos x="f81" y="f82"/>
                  </a:cxn>
                  <a:cxn ang="f51">
                    <a:pos x="f83" y="f84"/>
                  </a:cxn>
                  <a:cxn ang="f51">
                    <a:pos x="f85" y="f86"/>
                  </a:cxn>
                  <a:cxn ang="f51">
                    <a:pos x="f78" y="f79"/>
                  </a:cxn>
                </a:cxnLst>
                <a:rect l="f74" t="f77" r="f75" b="f76"/>
                <a:pathLst>
                  <a:path w="58" h="96">
                    <a:moveTo>
                      <a:pt x="f6" y="f5"/>
                    </a:moveTo>
                    <a:cubicBezTo>
                      <a:pt x="f6" y="f8"/>
                      <a:pt x="f6" y="f9"/>
                      <a:pt x="f6" y="f7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5" y="f22"/>
                      <a:pt x="f23" y="f24"/>
                      <a:pt x="f25" y="f26"/>
                    </a:cubicBezTo>
                    <a:cubicBezTo>
                      <a:pt x="f27" y="f28"/>
                      <a:pt x="f14" y="f29"/>
                      <a:pt x="f6" y="f5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BD6E6B9E-59A5-3F03-4F9F-58811F645E35}"/>
                  </a:ext>
                </a:extLst>
              </p:cNvPr>
              <p:cNvSpPr/>
              <p:nvPr/>
            </p:nvSpPr>
            <p:spPr>
              <a:xfrm>
                <a:off x="8650900" y="525331"/>
                <a:ext cx="42857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"/>
                  <a:gd name="f7" fmla="val 96"/>
                  <a:gd name="f8" fmla="val 18"/>
                  <a:gd name="f9" fmla="val 5"/>
                  <a:gd name="f10" fmla="val 33"/>
                  <a:gd name="f11" fmla="val 10"/>
                  <a:gd name="f12" fmla="val 45"/>
                  <a:gd name="f13" fmla="val 22"/>
                  <a:gd name="f14" fmla="val 37"/>
                  <a:gd name="f15" fmla="val 58"/>
                  <a:gd name="f16" fmla="val 57"/>
                  <a:gd name="f17" fmla="val 44"/>
                  <a:gd name="f18" fmla="val 72"/>
                  <a:gd name="f19" fmla="val 32"/>
                  <a:gd name="f20" fmla="val 84"/>
                  <a:gd name="f21" fmla="val 16"/>
                  <a:gd name="f22" fmla="val 91"/>
                  <a:gd name="f23" fmla="val 80"/>
                  <a:gd name="f24" fmla="val 64"/>
                  <a:gd name="f25" fmla="val 48"/>
                  <a:gd name="f26" fmla="val 17"/>
                  <a:gd name="f27" fmla="+- 0 0 -90"/>
                  <a:gd name="f28" fmla="*/ f3 1 59"/>
                  <a:gd name="f29" fmla="*/ f4 1 96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59"/>
                  <a:gd name="f38" fmla="*/ f34 1 96"/>
                  <a:gd name="f39" fmla="*/ 0 f35 1"/>
                  <a:gd name="f40" fmla="*/ 0 f34 1"/>
                  <a:gd name="f41" fmla="*/ 45 f35 1"/>
                  <a:gd name="f42" fmla="*/ 22 f34 1"/>
                  <a:gd name="f43" fmla="*/ 44 f35 1"/>
                  <a:gd name="f44" fmla="*/ 72 f34 1"/>
                  <a:gd name="f45" fmla="*/ 96 f34 1"/>
                  <a:gd name="f46" fmla="*/ 48 f34 1"/>
                  <a:gd name="f47" fmla="+- f36 0 f1"/>
                  <a:gd name="f48" fmla="*/ f39 1 59"/>
                  <a:gd name="f49" fmla="*/ f40 1 96"/>
                  <a:gd name="f50" fmla="*/ f41 1 59"/>
                  <a:gd name="f51" fmla="*/ f42 1 96"/>
                  <a:gd name="f52" fmla="*/ f43 1 59"/>
                  <a:gd name="f53" fmla="*/ f44 1 96"/>
                  <a:gd name="f54" fmla="*/ f45 1 96"/>
                  <a:gd name="f55" fmla="*/ f46 1 96"/>
                  <a:gd name="f56" fmla="*/ 0 1 f37"/>
                  <a:gd name="f57" fmla="*/ f31 1 f37"/>
                  <a:gd name="f58" fmla="*/ 0 1 f38"/>
                  <a:gd name="f59" fmla="*/ f32 1 f38"/>
                  <a:gd name="f60" fmla="*/ f48 1 f37"/>
                  <a:gd name="f61" fmla="*/ f49 1 f38"/>
                  <a:gd name="f62" fmla="*/ f50 1 f37"/>
                  <a:gd name="f63" fmla="*/ f51 1 f38"/>
                  <a:gd name="f64" fmla="*/ f52 1 f37"/>
                  <a:gd name="f65" fmla="*/ f53 1 f38"/>
                  <a:gd name="f66" fmla="*/ f54 1 f38"/>
                  <a:gd name="f67" fmla="*/ f55 1 f38"/>
                  <a:gd name="f68" fmla="*/ f56 f28 1"/>
                  <a:gd name="f69" fmla="*/ f57 f28 1"/>
                  <a:gd name="f70" fmla="*/ f59 f29 1"/>
                  <a:gd name="f71" fmla="*/ f58 f29 1"/>
                  <a:gd name="f72" fmla="*/ f60 f28 1"/>
                  <a:gd name="f73" fmla="*/ f61 f29 1"/>
                  <a:gd name="f74" fmla="*/ f62 f28 1"/>
                  <a:gd name="f75" fmla="*/ f63 f29 1"/>
                  <a:gd name="f76" fmla="*/ f64 f28 1"/>
                  <a:gd name="f77" fmla="*/ f65 f29 1"/>
                  <a:gd name="f78" fmla="*/ f66 f29 1"/>
                  <a:gd name="f79" fmla="*/ f67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72" y="f73"/>
                  </a:cxn>
                  <a:cxn ang="f47">
                    <a:pos x="f74" y="f75"/>
                  </a:cxn>
                  <a:cxn ang="f47">
                    <a:pos x="f76" y="f77"/>
                  </a:cxn>
                  <a:cxn ang="f47">
                    <a:pos x="f72" y="f78"/>
                  </a:cxn>
                  <a:cxn ang="f47">
                    <a:pos x="f72" y="f79"/>
                  </a:cxn>
                  <a:cxn ang="f47">
                    <a:pos x="f72" y="f73"/>
                  </a:cxn>
                </a:cxnLst>
                <a:rect l="f68" t="f71" r="f69" b="f70"/>
                <a:pathLst>
                  <a:path w="59" h="96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6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5" y="f7"/>
                    </a:cubicBezTo>
                    <a:cubicBezTo>
                      <a:pt x="f5" y="f23"/>
                      <a:pt x="f5" y="f24"/>
                      <a:pt x="f5" y="f25"/>
                    </a:cubicBezTo>
                    <a:cubicBezTo>
                      <a:pt x="f5" y="f10"/>
                      <a:pt x="f5" y="f26"/>
                      <a:pt x="f5" y="f5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055A28EF-3848-F297-7C97-7FFB7AC73DEE}"/>
                  </a:ext>
                </a:extLst>
              </p:cNvPr>
              <p:cNvSpPr/>
              <p:nvPr/>
            </p:nvSpPr>
            <p:spPr>
              <a:xfrm>
                <a:off x="8615970" y="622166"/>
                <a:ext cx="19046" cy="428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"/>
                  <a:gd name="f7" fmla="val 60"/>
                  <a:gd name="f8" fmla="val 17"/>
                  <a:gd name="f9" fmla="val 55"/>
                  <a:gd name="f10" fmla="val 9"/>
                  <a:gd name="f11" fmla="val 49"/>
                  <a:gd name="f12" fmla="val 4"/>
                  <a:gd name="f13" fmla="val 39"/>
                  <a:gd name="f14" fmla="val 31"/>
                  <a:gd name="f15" fmla="val 1"/>
                  <a:gd name="f16" fmla="val 23"/>
                  <a:gd name="f17" fmla="val 7"/>
                  <a:gd name="f18" fmla="val 16"/>
                  <a:gd name="f19" fmla="val 12"/>
                  <a:gd name="f20" fmla="val 10"/>
                  <a:gd name="f21" fmla="val 18"/>
                  <a:gd name="f22" fmla="val 6"/>
                  <a:gd name="f23" fmla="val 24"/>
                  <a:gd name="f24" fmla="val 2"/>
                  <a:gd name="f25" fmla="val 21"/>
                  <a:gd name="f26" fmla="val 40"/>
                  <a:gd name="f27" fmla="+- 0 0 -90"/>
                  <a:gd name="f28" fmla="*/ f3 1 25"/>
                  <a:gd name="f29" fmla="*/ f4 1 60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5"/>
                  <a:gd name="f38" fmla="*/ f34 1 60"/>
                  <a:gd name="f39" fmla="*/ 25 f35 1"/>
                  <a:gd name="f40" fmla="*/ 60 f34 1"/>
                  <a:gd name="f41" fmla="*/ 4 f35 1"/>
                  <a:gd name="f42" fmla="*/ 39 f34 1"/>
                  <a:gd name="f43" fmla="*/ 7 f35 1"/>
                  <a:gd name="f44" fmla="*/ 16 f34 1"/>
                  <a:gd name="f45" fmla="*/ 23 f35 1"/>
                  <a:gd name="f46" fmla="*/ 0 f34 1"/>
                  <a:gd name="f47" fmla="*/ 2 f34 1"/>
                  <a:gd name="f48" fmla="+- f36 0 f1"/>
                  <a:gd name="f49" fmla="*/ f39 1 25"/>
                  <a:gd name="f50" fmla="*/ f40 1 60"/>
                  <a:gd name="f51" fmla="*/ f41 1 25"/>
                  <a:gd name="f52" fmla="*/ f42 1 60"/>
                  <a:gd name="f53" fmla="*/ f43 1 25"/>
                  <a:gd name="f54" fmla="*/ f44 1 60"/>
                  <a:gd name="f55" fmla="*/ f45 1 25"/>
                  <a:gd name="f56" fmla="*/ f46 1 60"/>
                  <a:gd name="f57" fmla="*/ f47 1 60"/>
                  <a:gd name="f58" fmla="*/ 0 1 f37"/>
                  <a:gd name="f59" fmla="*/ f31 1 f37"/>
                  <a:gd name="f60" fmla="*/ 0 1 f38"/>
                  <a:gd name="f61" fmla="*/ f32 1 f38"/>
                  <a:gd name="f62" fmla="*/ f49 1 f37"/>
                  <a:gd name="f63" fmla="*/ f50 1 f38"/>
                  <a:gd name="f64" fmla="*/ f51 1 f37"/>
                  <a:gd name="f65" fmla="*/ f52 1 f38"/>
                  <a:gd name="f66" fmla="*/ f53 1 f37"/>
                  <a:gd name="f67" fmla="*/ f54 1 f38"/>
                  <a:gd name="f68" fmla="*/ f55 1 f37"/>
                  <a:gd name="f69" fmla="*/ f56 1 f38"/>
                  <a:gd name="f70" fmla="*/ f57 1 f38"/>
                  <a:gd name="f71" fmla="*/ f58 f28 1"/>
                  <a:gd name="f72" fmla="*/ f59 f28 1"/>
                  <a:gd name="f73" fmla="*/ f61 f29 1"/>
                  <a:gd name="f74" fmla="*/ f60 f29 1"/>
                  <a:gd name="f75" fmla="*/ f62 f28 1"/>
                  <a:gd name="f76" fmla="*/ f63 f29 1"/>
                  <a:gd name="f77" fmla="*/ f64 f28 1"/>
                  <a:gd name="f78" fmla="*/ f65 f29 1"/>
                  <a:gd name="f79" fmla="*/ f66 f28 1"/>
                  <a:gd name="f80" fmla="*/ f67 f29 1"/>
                  <a:gd name="f81" fmla="*/ f68 f28 1"/>
                  <a:gd name="f82" fmla="*/ f69 f29 1"/>
                  <a:gd name="f83" fmla="*/ f70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8">
                    <a:pos x="f75" y="f76"/>
                  </a:cxn>
                  <a:cxn ang="f48">
                    <a:pos x="f77" y="f78"/>
                  </a:cxn>
                  <a:cxn ang="f48">
                    <a:pos x="f79" y="f80"/>
                  </a:cxn>
                  <a:cxn ang="f48">
                    <a:pos x="f81" y="f82"/>
                  </a:cxn>
                  <a:cxn ang="f48">
                    <a:pos x="f75" y="f83"/>
                  </a:cxn>
                  <a:cxn ang="f48">
                    <a:pos x="f75" y="f76"/>
                  </a:cxn>
                </a:cxnLst>
                <a:rect l="f71" t="f74" r="f72" b="f73"/>
                <a:pathLst>
                  <a:path w="25" h="60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5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16" y="f5"/>
                    </a:cubicBezTo>
                    <a:cubicBezTo>
                      <a:pt x="f23" y="f15"/>
                      <a:pt x="f23" y="f15"/>
                      <a:pt x="f6" y="f24"/>
                    </a:cubicBezTo>
                    <a:cubicBezTo>
                      <a:pt x="f6" y="f25"/>
                      <a:pt x="f6" y="f26"/>
                      <a:pt x="f6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3BCA1413-CDF0-9738-EE31-6A339686B168}"/>
                  </a:ext>
                </a:extLst>
              </p:cNvPr>
              <p:cNvSpPr/>
              <p:nvPr/>
            </p:nvSpPr>
            <p:spPr>
              <a:xfrm>
                <a:off x="8649309" y="622166"/>
                <a:ext cx="17465" cy="428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9"/>
                  <a:gd name="f8" fmla="val 39"/>
                  <a:gd name="f9" fmla="val 20"/>
                  <a:gd name="f10" fmla="val 11"/>
                  <a:gd name="f11" fmla="val 7"/>
                  <a:gd name="f12" fmla="val 22"/>
                  <a:gd name="f13" fmla="val 14"/>
                  <a:gd name="f14" fmla="val 23"/>
                  <a:gd name="f15" fmla="val 28"/>
                  <a:gd name="f16" fmla="val 44"/>
                  <a:gd name="f17" fmla="val 51"/>
                  <a:gd name="f18" fmla="+- 0 0 -90"/>
                  <a:gd name="f19" fmla="*/ f3 1 24"/>
                  <a:gd name="f20" fmla="*/ f4 1 59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24"/>
                  <a:gd name="f29" fmla="*/ f25 1 59"/>
                  <a:gd name="f30" fmla="*/ 0 f26 1"/>
                  <a:gd name="f31" fmla="*/ 59 f25 1"/>
                  <a:gd name="f32" fmla="*/ 0 f25 1"/>
                  <a:gd name="f33" fmla="*/ 23 f26 1"/>
                  <a:gd name="f34" fmla="*/ 28 f25 1"/>
                  <a:gd name="f35" fmla="+- f27 0 f1"/>
                  <a:gd name="f36" fmla="*/ f30 1 24"/>
                  <a:gd name="f37" fmla="*/ f31 1 59"/>
                  <a:gd name="f38" fmla="*/ f32 1 59"/>
                  <a:gd name="f39" fmla="*/ f33 1 24"/>
                  <a:gd name="f40" fmla="*/ f34 1 59"/>
                  <a:gd name="f41" fmla="*/ 0 1 f28"/>
                  <a:gd name="f42" fmla="*/ f22 1 f28"/>
                  <a:gd name="f43" fmla="*/ 0 1 f29"/>
                  <a:gd name="f44" fmla="*/ f23 1 f29"/>
                  <a:gd name="f45" fmla="*/ f36 1 f28"/>
                  <a:gd name="f46" fmla="*/ f37 1 f29"/>
                  <a:gd name="f47" fmla="*/ f38 1 f29"/>
                  <a:gd name="f48" fmla="*/ f39 1 f28"/>
                  <a:gd name="f49" fmla="*/ f40 1 f29"/>
                  <a:gd name="f50" fmla="*/ f41 f19 1"/>
                  <a:gd name="f51" fmla="*/ f42 f19 1"/>
                  <a:gd name="f52" fmla="*/ f44 f20 1"/>
                  <a:gd name="f53" fmla="*/ f43 f20 1"/>
                  <a:gd name="f54" fmla="*/ f45 f19 1"/>
                  <a:gd name="f55" fmla="*/ f46 f20 1"/>
                  <a:gd name="f56" fmla="*/ f47 f20 1"/>
                  <a:gd name="f57" fmla="*/ f48 f19 1"/>
                  <a:gd name="f58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54" y="f55"/>
                  </a:cxn>
                  <a:cxn ang="f35">
                    <a:pos x="f54" y="f56"/>
                  </a:cxn>
                  <a:cxn ang="f35">
                    <a:pos x="f57" y="f58"/>
                  </a:cxn>
                  <a:cxn ang="f35">
                    <a:pos x="f54" y="f55"/>
                  </a:cxn>
                </a:cxnLst>
                <a:rect l="f50" t="f53" r="f51" b="f52"/>
                <a:pathLst>
                  <a:path w="24" h="59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6" y="f16"/>
                      <a:pt x="f10" y="f17"/>
                      <a:pt x="f5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7567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6;p13">
            <a:extLst>
              <a:ext uri="{FF2B5EF4-FFF2-40B4-BE49-F238E27FC236}">
                <a16:creationId xmlns:a16="http://schemas.microsoft.com/office/drawing/2014/main" id="{E6E8A96A-C130-5BBB-1BB8-C44EE2E40F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387102"/>
            <a:ext cx="7717499" cy="572697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47;p13">
            <a:extLst>
              <a:ext uri="{FF2B5EF4-FFF2-40B4-BE49-F238E27FC236}">
                <a16:creationId xmlns:a16="http://schemas.microsoft.com/office/drawing/2014/main" id="{5164948C-CE1A-6C92-676C-69CB4EE041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7864" y="1324554"/>
            <a:ext cx="612602" cy="380097"/>
          </a:xfrm>
        </p:spPr>
        <p:txBody>
          <a:bodyPr anchor="ctr" anchorCtr="1"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248;p13">
            <a:extLst>
              <a:ext uri="{FF2B5EF4-FFF2-40B4-BE49-F238E27FC236}">
                <a16:creationId xmlns:a16="http://schemas.microsoft.com/office/drawing/2014/main" id="{4574C964-8A0E-6888-6990-D3C60FB3F6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7218" y="1951283"/>
            <a:ext cx="2613903" cy="380097"/>
          </a:xfrm>
        </p:spPr>
        <p:txBody>
          <a:bodyPr anchor="ctr" anchorCtr="1"/>
          <a:lstStyle>
            <a:lvl1pPr algn="ctr">
              <a:defRPr>
                <a:solidFill>
                  <a:srgbClr val="0A95B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249;p13">
            <a:extLst>
              <a:ext uri="{FF2B5EF4-FFF2-40B4-BE49-F238E27FC236}">
                <a16:creationId xmlns:a16="http://schemas.microsoft.com/office/drawing/2014/main" id="{C2AA5AEB-493D-6877-0B89-200F8929606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7227" y="2306135"/>
            <a:ext cx="2613903" cy="678896"/>
          </a:xfrm>
        </p:spPr>
        <p:txBody>
          <a:bodyPr anchorCtr="1"/>
          <a:lstStyle>
            <a:lvl1pPr algn="ctr">
              <a:spcBef>
                <a:spcPts val="0"/>
              </a:spcBef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6" name="Google Shape;250;p13">
            <a:extLst>
              <a:ext uri="{FF2B5EF4-FFF2-40B4-BE49-F238E27FC236}">
                <a16:creationId xmlns:a16="http://schemas.microsoft.com/office/drawing/2014/main" id="{1AEA9681-3A2C-CC60-324C-2025222B26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7864" y="3092573"/>
            <a:ext cx="612602" cy="380097"/>
          </a:xfrm>
        </p:spPr>
        <p:txBody>
          <a:bodyPr anchor="ctr" anchorCtr="1"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251;p13">
            <a:extLst>
              <a:ext uri="{FF2B5EF4-FFF2-40B4-BE49-F238E27FC236}">
                <a16:creationId xmlns:a16="http://schemas.microsoft.com/office/drawing/2014/main" id="{44A83210-BE0F-81AC-99E4-E4FBB9991E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7218" y="3719303"/>
            <a:ext cx="2613903" cy="380097"/>
          </a:xfrm>
        </p:spPr>
        <p:txBody>
          <a:bodyPr anchor="ctr" anchorCtr="1"/>
          <a:lstStyle>
            <a:lvl1pPr algn="ctr">
              <a:defRPr>
                <a:solidFill>
                  <a:srgbClr val="0A95B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252;p13">
            <a:extLst>
              <a:ext uri="{FF2B5EF4-FFF2-40B4-BE49-F238E27FC236}">
                <a16:creationId xmlns:a16="http://schemas.microsoft.com/office/drawing/2014/main" id="{AE21397A-6DCE-BAE6-B766-5EDD465EF41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7227" y="4074081"/>
            <a:ext cx="2613903" cy="678896"/>
          </a:xfrm>
        </p:spPr>
        <p:txBody>
          <a:bodyPr anchorCtr="1"/>
          <a:lstStyle>
            <a:lvl1pPr algn="ctr">
              <a:spcBef>
                <a:spcPts val="0"/>
              </a:spcBef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9" name="Google Shape;253;p13">
            <a:extLst>
              <a:ext uri="{FF2B5EF4-FFF2-40B4-BE49-F238E27FC236}">
                <a16:creationId xmlns:a16="http://schemas.microsoft.com/office/drawing/2014/main" id="{21BA7564-6329-A48D-FECF-0A43EBEF1C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13532" y="1324554"/>
            <a:ext cx="612602" cy="380097"/>
          </a:xfrm>
        </p:spPr>
        <p:txBody>
          <a:bodyPr anchor="ctr" anchorCtr="1"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0" name="Google Shape;254;p13">
            <a:extLst>
              <a:ext uri="{FF2B5EF4-FFF2-40B4-BE49-F238E27FC236}">
                <a16:creationId xmlns:a16="http://schemas.microsoft.com/office/drawing/2014/main" id="{CA1ABCBF-A409-73F8-2027-388EDCD8A5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2886" y="1951283"/>
            <a:ext cx="2613903" cy="380097"/>
          </a:xfrm>
        </p:spPr>
        <p:txBody>
          <a:bodyPr anchor="ctr" anchorCtr="1"/>
          <a:lstStyle>
            <a:lvl1pPr algn="ctr">
              <a:defRPr>
                <a:solidFill>
                  <a:srgbClr val="0A95B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255;p13">
            <a:extLst>
              <a:ext uri="{FF2B5EF4-FFF2-40B4-BE49-F238E27FC236}">
                <a16:creationId xmlns:a16="http://schemas.microsoft.com/office/drawing/2014/main" id="{829E6AE3-CD1C-8EFE-C8A5-9589D00E96B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12877" y="2306135"/>
            <a:ext cx="2613903" cy="678896"/>
          </a:xfrm>
        </p:spPr>
        <p:txBody>
          <a:bodyPr anchorCtr="1"/>
          <a:lstStyle>
            <a:lvl1pPr algn="ctr">
              <a:spcBef>
                <a:spcPts val="0"/>
              </a:spcBef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12" name="Google Shape;256;p13">
            <a:extLst>
              <a:ext uri="{FF2B5EF4-FFF2-40B4-BE49-F238E27FC236}">
                <a16:creationId xmlns:a16="http://schemas.microsoft.com/office/drawing/2014/main" id="{186B82A2-57C3-BC28-4773-F435A82DFD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13532" y="3092573"/>
            <a:ext cx="612602" cy="380097"/>
          </a:xfrm>
        </p:spPr>
        <p:txBody>
          <a:bodyPr anchor="ctr" anchorCtr="1"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3" name="Google Shape;257;p13">
            <a:extLst>
              <a:ext uri="{FF2B5EF4-FFF2-40B4-BE49-F238E27FC236}">
                <a16:creationId xmlns:a16="http://schemas.microsoft.com/office/drawing/2014/main" id="{FBA972C3-1872-C098-89C0-0CBE01A9AB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7729" y="3719303"/>
            <a:ext cx="2613903" cy="380097"/>
          </a:xfrm>
        </p:spPr>
        <p:txBody>
          <a:bodyPr anchor="ctr" anchorCtr="1"/>
          <a:lstStyle>
            <a:lvl1pPr algn="ctr">
              <a:defRPr>
                <a:solidFill>
                  <a:srgbClr val="0A95B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4" name="Google Shape;258;p13">
            <a:extLst>
              <a:ext uri="{FF2B5EF4-FFF2-40B4-BE49-F238E27FC236}">
                <a16:creationId xmlns:a16="http://schemas.microsoft.com/office/drawing/2014/main" id="{D8B7E9B4-328A-86E9-70BF-48F59D779CA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07729" y="4074081"/>
            <a:ext cx="2613903" cy="678896"/>
          </a:xfrm>
        </p:spPr>
        <p:txBody>
          <a:bodyPr anchorCtr="1"/>
          <a:lstStyle>
            <a:lvl1pPr algn="ctr">
              <a:spcBef>
                <a:spcPts val="0"/>
              </a:spcBef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D94B8E51-41E9-DFFB-73B7-7458A51320F4}"/>
              </a:ext>
            </a:extLst>
          </p:cNvPr>
          <p:cNvSpPr/>
          <p:nvPr/>
        </p:nvSpPr>
        <p:spPr>
          <a:xfrm rot="5400013">
            <a:off x="8098973" y="4074159"/>
            <a:ext cx="924833" cy="8135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4"/>
              <a:gd name="f7" fmla="val 433"/>
              <a:gd name="f8" fmla="val 479"/>
              <a:gd name="f9" fmla="val 217"/>
              <a:gd name="f10" fmla="val 462"/>
              <a:gd name="f11" fmla="val 445"/>
              <a:gd name="f12" fmla="val 429"/>
              <a:gd name="f13" fmla="val 427"/>
              <a:gd name="f14" fmla="val 426"/>
              <a:gd name="f15" fmla="val 424"/>
              <a:gd name="f16" fmla="val 216"/>
              <a:gd name="f17" fmla="val 420"/>
              <a:gd name="f18" fmla="val 417"/>
              <a:gd name="f19" fmla="val 213"/>
              <a:gd name="f20" fmla="val 209"/>
              <a:gd name="f21" fmla="val 204"/>
              <a:gd name="f22" fmla="val 202"/>
              <a:gd name="f23" fmla="val 436"/>
              <a:gd name="f24" fmla="val 201"/>
              <a:gd name="f25" fmla="val 447"/>
              <a:gd name="f26" fmla="val 459"/>
              <a:gd name="f27" fmla="val 465"/>
              <a:gd name="f28" fmla="val 472"/>
              <a:gd name="f29" fmla="val 478"/>
              <a:gd name="f30" fmla="val 186"/>
              <a:gd name="f31" fmla="val 171"/>
              <a:gd name="f32" fmla="val 155"/>
              <a:gd name="f33" fmla="val 476"/>
              <a:gd name="f34" fmla="val 474"/>
              <a:gd name="f35" fmla="val 457"/>
              <a:gd name="f36" fmla="val 442"/>
              <a:gd name="f37" fmla="val 152"/>
              <a:gd name="f38" fmla="val 147"/>
              <a:gd name="f39" fmla="val 142"/>
              <a:gd name="f40" fmla="val 140"/>
              <a:gd name="f41" fmla="val 139"/>
              <a:gd name="f42" fmla="val 456"/>
              <a:gd name="f43" fmla="val 471"/>
              <a:gd name="f44" fmla="val 473"/>
              <a:gd name="f45" fmla="val 124"/>
              <a:gd name="f46" fmla="val 109"/>
              <a:gd name="f47" fmla="val 93"/>
              <a:gd name="f48" fmla="val 470"/>
              <a:gd name="f49" fmla="val 467"/>
              <a:gd name="f50" fmla="val 453"/>
              <a:gd name="f51" fmla="val 440"/>
              <a:gd name="f52" fmla="val 90"/>
              <a:gd name="f53" fmla="val 86"/>
              <a:gd name="f54" fmla="val 80"/>
              <a:gd name="f55" fmla="val 78"/>
              <a:gd name="f56" fmla="val 57"/>
              <a:gd name="f57" fmla="val 37"/>
              <a:gd name="f58" fmla="val 16"/>
              <a:gd name="f59" fmla="val 318"/>
              <a:gd name="f60" fmla="val 165"/>
              <a:gd name="f61" fmla="val 12"/>
              <a:gd name="f62" fmla="val 4"/>
              <a:gd name="f63" fmla="val 14"/>
              <a:gd name="f64" fmla="val 8"/>
              <a:gd name="f65" fmla="val 3"/>
              <a:gd name="f66" fmla="val 13"/>
              <a:gd name="f67" fmla="val 169"/>
              <a:gd name="f68" fmla="val 325"/>
              <a:gd name="f69" fmla="val 481"/>
              <a:gd name="f70" fmla="val 492"/>
              <a:gd name="f71" fmla="val 2"/>
              <a:gd name="f72" fmla="val 149"/>
              <a:gd name="f73" fmla="val 285"/>
              <a:gd name="f74" fmla="val 421"/>
              <a:gd name="f75" fmla="val 423"/>
              <a:gd name="f76" fmla="val 493"/>
              <a:gd name="f77" fmla="val 430"/>
              <a:gd name="f78" fmla="val 491"/>
              <a:gd name="f79" fmla="val 486"/>
              <a:gd name="f80" fmla="val 482"/>
              <a:gd name="f81" fmla="val 422"/>
              <a:gd name="f82" fmla="val 355"/>
              <a:gd name="f83" fmla="val 290"/>
              <a:gd name="f84" fmla="val 224"/>
              <a:gd name="f85" fmla="val 222"/>
              <a:gd name="f86" fmla="val 220"/>
              <a:gd name="f87" fmla="+- 0 0 -90"/>
              <a:gd name="f88" fmla="*/ f3 1 494"/>
              <a:gd name="f89" fmla="*/ f4 1 433"/>
              <a:gd name="f90" fmla="val f5"/>
              <a:gd name="f91" fmla="val f6"/>
              <a:gd name="f92" fmla="val f7"/>
              <a:gd name="f93" fmla="*/ f87 f0 1"/>
              <a:gd name="f94" fmla="+- f92 0 f90"/>
              <a:gd name="f95" fmla="+- f91 0 f90"/>
              <a:gd name="f96" fmla="*/ f93 1 f2"/>
              <a:gd name="f97" fmla="*/ f95 1 494"/>
              <a:gd name="f98" fmla="*/ f94 1 433"/>
              <a:gd name="f99" fmla="*/ 479 f95 1"/>
              <a:gd name="f100" fmla="*/ 217 f94 1"/>
              <a:gd name="f101" fmla="*/ 429 f95 1"/>
              <a:gd name="f102" fmla="*/ 424 f95 1"/>
              <a:gd name="f103" fmla="*/ 216 f94 1"/>
              <a:gd name="f104" fmla="*/ 417 f95 1"/>
              <a:gd name="f105" fmla="*/ 209 f94 1"/>
              <a:gd name="f106" fmla="*/ 202 f94 1"/>
              <a:gd name="f107" fmla="*/ 459 f95 1"/>
              <a:gd name="f108" fmla="*/ 478 f95 1"/>
              <a:gd name="f109" fmla="*/ 155 f94 1"/>
              <a:gd name="f110" fmla="*/ 472 f95 1"/>
              <a:gd name="f111" fmla="*/ 427 f95 1"/>
              <a:gd name="f112" fmla="*/ 147 f94 1"/>
              <a:gd name="f113" fmla="*/ 140 f94 1"/>
              <a:gd name="f114" fmla="*/ 471 f95 1"/>
              <a:gd name="f115" fmla="*/ 93 f94 1"/>
              <a:gd name="f116" fmla="*/ 467 f95 1"/>
              <a:gd name="f117" fmla="*/ 86 f94 1"/>
              <a:gd name="f118" fmla="*/ 78 f94 1"/>
              <a:gd name="f119" fmla="*/ 16 f94 1"/>
              <a:gd name="f120" fmla="*/ 12 f95 1"/>
              <a:gd name="f121" fmla="*/ 0 f95 1"/>
              <a:gd name="f122" fmla="*/ 8 f94 1"/>
              <a:gd name="f123" fmla="*/ 13 f95 1"/>
              <a:gd name="f124" fmla="*/ 0 f94 1"/>
              <a:gd name="f125" fmla="*/ 481 f95 1"/>
              <a:gd name="f126" fmla="*/ 494 f95 1"/>
              <a:gd name="f127" fmla="*/ 13 f94 1"/>
              <a:gd name="f128" fmla="*/ 421 f94 1"/>
              <a:gd name="f129" fmla="*/ 426 f94 1"/>
              <a:gd name="f130" fmla="*/ 486 f95 1"/>
              <a:gd name="f131" fmla="*/ 433 f94 1"/>
              <a:gd name="f132" fmla="*/ 420 f94 1"/>
              <a:gd name="f133" fmla="*/ 224 f94 1"/>
              <a:gd name="f134" fmla="+- f96 0 f1"/>
              <a:gd name="f135" fmla="*/ f99 1 494"/>
              <a:gd name="f136" fmla="*/ f100 1 433"/>
              <a:gd name="f137" fmla="*/ f101 1 494"/>
              <a:gd name="f138" fmla="*/ f102 1 494"/>
              <a:gd name="f139" fmla="*/ f103 1 433"/>
              <a:gd name="f140" fmla="*/ f104 1 494"/>
              <a:gd name="f141" fmla="*/ f105 1 433"/>
              <a:gd name="f142" fmla="*/ f106 1 433"/>
              <a:gd name="f143" fmla="*/ f107 1 494"/>
              <a:gd name="f144" fmla="*/ f108 1 494"/>
              <a:gd name="f145" fmla="*/ f109 1 433"/>
              <a:gd name="f146" fmla="*/ f110 1 494"/>
              <a:gd name="f147" fmla="*/ f111 1 494"/>
              <a:gd name="f148" fmla="*/ f112 1 433"/>
              <a:gd name="f149" fmla="*/ f113 1 433"/>
              <a:gd name="f150" fmla="*/ f114 1 494"/>
              <a:gd name="f151" fmla="*/ f115 1 433"/>
              <a:gd name="f152" fmla="*/ f116 1 494"/>
              <a:gd name="f153" fmla="*/ f117 1 433"/>
              <a:gd name="f154" fmla="*/ f118 1 433"/>
              <a:gd name="f155" fmla="*/ f119 1 433"/>
              <a:gd name="f156" fmla="*/ f120 1 494"/>
              <a:gd name="f157" fmla="*/ f121 1 494"/>
              <a:gd name="f158" fmla="*/ f122 1 433"/>
              <a:gd name="f159" fmla="*/ f123 1 494"/>
              <a:gd name="f160" fmla="*/ f124 1 433"/>
              <a:gd name="f161" fmla="*/ f125 1 494"/>
              <a:gd name="f162" fmla="*/ f126 1 494"/>
              <a:gd name="f163" fmla="*/ f127 1 433"/>
              <a:gd name="f164" fmla="*/ f128 1 433"/>
              <a:gd name="f165" fmla="*/ f129 1 433"/>
              <a:gd name="f166" fmla="*/ f130 1 494"/>
              <a:gd name="f167" fmla="*/ f131 1 433"/>
              <a:gd name="f168" fmla="*/ f132 1 433"/>
              <a:gd name="f169" fmla="*/ f133 1 433"/>
              <a:gd name="f170" fmla="*/ 0 1 f97"/>
              <a:gd name="f171" fmla="*/ f91 1 f97"/>
              <a:gd name="f172" fmla="*/ 0 1 f98"/>
              <a:gd name="f173" fmla="*/ f92 1 f98"/>
              <a:gd name="f174" fmla="*/ f135 1 f97"/>
              <a:gd name="f175" fmla="*/ f136 1 f98"/>
              <a:gd name="f176" fmla="*/ f137 1 f97"/>
              <a:gd name="f177" fmla="*/ f138 1 f97"/>
              <a:gd name="f178" fmla="*/ f139 1 f98"/>
              <a:gd name="f179" fmla="*/ f140 1 f97"/>
              <a:gd name="f180" fmla="*/ f141 1 f98"/>
              <a:gd name="f181" fmla="*/ f142 1 f98"/>
              <a:gd name="f182" fmla="*/ f143 1 f97"/>
              <a:gd name="f183" fmla="*/ f144 1 f97"/>
              <a:gd name="f184" fmla="*/ f145 1 f98"/>
              <a:gd name="f185" fmla="*/ f146 1 f97"/>
              <a:gd name="f186" fmla="*/ f147 1 f97"/>
              <a:gd name="f187" fmla="*/ f148 1 f98"/>
              <a:gd name="f188" fmla="*/ f149 1 f98"/>
              <a:gd name="f189" fmla="*/ f150 1 f97"/>
              <a:gd name="f190" fmla="*/ f151 1 f98"/>
              <a:gd name="f191" fmla="*/ f152 1 f97"/>
              <a:gd name="f192" fmla="*/ f153 1 f98"/>
              <a:gd name="f193" fmla="*/ f154 1 f98"/>
              <a:gd name="f194" fmla="*/ f155 1 f98"/>
              <a:gd name="f195" fmla="*/ f156 1 f97"/>
              <a:gd name="f196" fmla="*/ f157 1 f97"/>
              <a:gd name="f197" fmla="*/ f158 1 f98"/>
              <a:gd name="f198" fmla="*/ f159 1 f97"/>
              <a:gd name="f199" fmla="*/ f160 1 f98"/>
              <a:gd name="f200" fmla="*/ f161 1 f97"/>
              <a:gd name="f201" fmla="*/ f162 1 f97"/>
              <a:gd name="f202" fmla="*/ f163 1 f98"/>
              <a:gd name="f203" fmla="*/ f164 1 f98"/>
              <a:gd name="f204" fmla="*/ f165 1 f98"/>
              <a:gd name="f205" fmla="*/ f166 1 f97"/>
              <a:gd name="f206" fmla="*/ f167 1 f98"/>
              <a:gd name="f207" fmla="*/ f168 1 f98"/>
              <a:gd name="f208" fmla="*/ f169 1 f98"/>
              <a:gd name="f209" fmla="*/ f170 f88 1"/>
              <a:gd name="f210" fmla="*/ f171 f88 1"/>
              <a:gd name="f211" fmla="*/ f173 f89 1"/>
              <a:gd name="f212" fmla="*/ f172 f89 1"/>
              <a:gd name="f213" fmla="*/ f174 f88 1"/>
              <a:gd name="f214" fmla="*/ f175 f89 1"/>
              <a:gd name="f215" fmla="*/ f176 f88 1"/>
              <a:gd name="f216" fmla="*/ f177 f88 1"/>
              <a:gd name="f217" fmla="*/ f178 f89 1"/>
              <a:gd name="f218" fmla="*/ f179 f88 1"/>
              <a:gd name="f219" fmla="*/ f180 f89 1"/>
              <a:gd name="f220" fmla="*/ f181 f89 1"/>
              <a:gd name="f221" fmla="*/ f182 f88 1"/>
              <a:gd name="f222" fmla="*/ f183 f88 1"/>
              <a:gd name="f223" fmla="*/ f184 f89 1"/>
              <a:gd name="f224" fmla="*/ f185 f88 1"/>
              <a:gd name="f225" fmla="*/ f186 f88 1"/>
              <a:gd name="f226" fmla="*/ f187 f89 1"/>
              <a:gd name="f227" fmla="*/ f188 f89 1"/>
              <a:gd name="f228" fmla="*/ f189 f88 1"/>
              <a:gd name="f229" fmla="*/ f190 f89 1"/>
              <a:gd name="f230" fmla="*/ f191 f88 1"/>
              <a:gd name="f231" fmla="*/ f192 f89 1"/>
              <a:gd name="f232" fmla="*/ f193 f89 1"/>
              <a:gd name="f233" fmla="*/ f194 f89 1"/>
              <a:gd name="f234" fmla="*/ f195 f88 1"/>
              <a:gd name="f235" fmla="*/ f196 f88 1"/>
              <a:gd name="f236" fmla="*/ f197 f89 1"/>
              <a:gd name="f237" fmla="*/ f198 f88 1"/>
              <a:gd name="f238" fmla="*/ f199 f89 1"/>
              <a:gd name="f239" fmla="*/ f200 f88 1"/>
              <a:gd name="f240" fmla="*/ f201 f88 1"/>
              <a:gd name="f241" fmla="*/ f202 f89 1"/>
              <a:gd name="f242" fmla="*/ f203 f89 1"/>
              <a:gd name="f243" fmla="*/ f204 f89 1"/>
              <a:gd name="f244" fmla="*/ f205 f88 1"/>
              <a:gd name="f245" fmla="*/ f206 f89 1"/>
              <a:gd name="f246" fmla="*/ f207 f89 1"/>
              <a:gd name="f247" fmla="*/ f208 f8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4">
                <a:pos x="f213" y="f214"/>
              </a:cxn>
              <a:cxn ang="f134">
                <a:pos x="f215" y="f214"/>
              </a:cxn>
              <a:cxn ang="f134">
                <a:pos x="f216" y="f217"/>
              </a:cxn>
              <a:cxn ang="f134">
                <a:pos x="f218" y="f219"/>
              </a:cxn>
              <a:cxn ang="f134">
                <a:pos x="f216" y="f220"/>
              </a:cxn>
              <a:cxn ang="f134">
                <a:pos x="f221" y="f220"/>
              </a:cxn>
              <a:cxn ang="f134">
                <a:pos x="f222" y="f220"/>
              </a:cxn>
              <a:cxn ang="f134">
                <a:pos x="f222" y="f223"/>
              </a:cxn>
              <a:cxn ang="f134">
                <a:pos x="f224" y="f223"/>
              </a:cxn>
              <a:cxn ang="f134">
                <a:pos x="f225" y="f223"/>
              </a:cxn>
              <a:cxn ang="f134">
                <a:pos x="f218" y="f226"/>
              </a:cxn>
              <a:cxn ang="f134">
                <a:pos x="f225" y="f227"/>
              </a:cxn>
              <a:cxn ang="f134">
                <a:pos x="f228" y="f227"/>
              </a:cxn>
              <a:cxn ang="f134">
                <a:pos x="f222" y="f227"/>
              </a:cxn>
              <a:cxn ang="f134">
                <a:pos x="f222" y="f229"/>
              </a:cxn>
              <a:cxn ang="f134">
                <a:pos x="f230" y="f229"/>
              </a:cxn>
              <a:cxn ang="f134">
                <a:pos x="f225" y="f229"/>
              </a:cxn>
              <a:cxn ang="f134">
                <a:pos x="f218" y="f231"/>
              </a:cxn>
              <a:cxn ang="f134">
                <a:pos x="f225" y="f232"/>
              </a:cxn>
              <a:cxn ang="f134">
                <a:pos x="f228" y="f232"/>
              </a:cxn>
              <a:cxn ang="f134">
                <a:pos x="f222" y="f232"/>
              </a:cxn>
              <a:cxn ang="f134">
                <a:pos x="f222" y="f233"/>
              </a:cxn>
              <a:cxn ang="f134">
                <a:pos x="f228" y="f233"/>
              </a:cxn>
              <a:cxn ang="f134">
                <a:pos x="f234" y="f233"/>
              </a:cxn>
              <a:cxn ang="f134">
                <a:pos x="f235" y="f236"/>
              </a:cxn>
              <a:cxn ang="f134">
                <a:pos x="f237" y="f238"/>
              </a:cxn>
              <a:cxn ang="f134">
                <a:pos x="f239" y="f238"/>
              </a:cxn>
              <a:cxn ang="f134">
                <a:pos x="f240" y="f241"/>
              </a:cxn>
              <a:cxn ang="f134">
                <a:pos x="f240" y="f242"/>
              </a:cxn>
              <a:cxn ang="f134">
                <a:pos x="f240" y="f243"/>
              </a:cxn>
              <a:cxn ang="f134">
                <a:pos x="f244" y="f245"/>
              </a:cxn>
              <a:cxn ang="f134">
                <a:pos x="f213" y="f243"/>
              </a:cxn>
              <a:cxn ang="f134">
                <a:pos x="f213" y="f246"/>
              </a:cxn>
              <a:cxn ang="f134">
                <a:pos x="f213" y="f247"/>
              </a:cxn>
              <a:cxn ang="f134">
                <a:pos x="f213" y="f214"/>
              </a:cxn>
            </a:cxnLst>
            <a:rect l="f209" t="f212" r="f210" b="f211"/>
            <a:pathLst>
              <a:path w="494" h="433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9"/>
                  <a:pt x="f15" y="f16"/>
                </a:cubicBez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4"/>
                  <a:pt x="f25" y="f22"/>
                  <a:pt x="f26" y="f22"/>
                </a:cubicBezTo>
                <a:cubicBezTo>
                  <a:pt x="f27" y="f22"/>
                  <a:pt x="f28" y="f22"/>
                  <a:pt x="f29" y="f22"/>
                </a:cubicBezTo>
                <a:cubicBezTo>
                  <a:pt x="f29" y="f30"/>
                  <a:pt x="f29" y="f31"/>
                  <a:pt x="f29" y="f32"/>
                </a:cubicBezTo>
                <a:cubicBezTo>
                  <a:pt x="f33" y="f32"/>
                  <a:pt x="f34" y="f32"/>
                  <a:pt x="f28" y="f32"/>
                </a:cubicBezTo>
                <a:cubicBezTo>
                  <a:pt x="f35" y="f32"/>
                  <a:pt x="f36" y="f32"/>
                  <a:pt x="f13" y="f32"/>
                </a:cubicBezTo>
                <a:cubicBezTo>
                  <a:pt x="f17" y="f32"/>
                  <a:pt x="f18" y="f37"/>
                  <a:pt x="f18" y="f38"/>
                </a:cubicBezTo>
                <a:cubicBezTo>
                  <a:pt x="f18" y="f39"/>
                  <a:pt x="f17" y="f40"/>
                  <a:pt x="f13" y="f40"/>
                </a:cubicBezTo>
                <a:cubicBezTo>
                  <a:pt x="f36" y="f41"/>
                  <a:pt x="f42" y="f40"/>
                  <a:pt x="f43" y="f40"/>
                </a:cubicBezTo>
                <a:cubicBezTo>
                  <a:pt x="f44" y="f40"/>
                  <a:pt x="f33" y="f40"/>
                  <a:pt x="f29" y="f40"/>
                </a:cubicBezTo>
                <a:cubicBezTo>
                  <a:pt x="f29" y="f45"/>
                  <a:pt x="f29" y="f46"/>
                  <a:pt x="f29" y="f47"/>
                </a:cubicBezTo>
                <a:cubicBezTo>
                  <a:pt x="f34" y="f47"/>
                  <a:pt x="f48" y="f47"/>
                  <a:pt x="f49" y="f47"/>
                </a:cubicBezTo>
                <a:cubicBezTo>
                  <a:pt x="f50" y="f47"/>
                  <a:pt x="f51" y="f47"/>
                  <a:pt x="f13" y="f47"/>
                </a:cubicBezTo>
                <a:cubicBezTo>
                  <a:pt x="f17" y="f47"/>
                  <a:pt x="f18" y="f52"/>
                  <a:pt x="f18" y="f53"/>
                </a:cubicBezTo>
                <a:cubicBezTo>
                  <a:pt x="f18" y="f54"/>
                  <a:pt x="f17" y="f55"/>
                  <a:pt x="f13" y="f55"/>
                </a:cubicBezTo>
                <a:cubicBezTo>
                  <a:pt x="f36" y="f55"/>
                  <a:pt x="f35" y="f55"/>
                  <a:pt x="f43" y="f55"/>
                </a:cubicBezTo>
                <a:cubicBezTo>
                  <a:pt x="f34" y="f55"/>
                  <a:pt x="f33" y="f55"/>
                  <a:pt x="f29" y="f55"/>
                </a:cubicBezTo>
                <a:cubicBezTo>
                  <a:pt x="f29" y="f56"/>
                  <a:pt x="f29" y="f57"/>
                  <a:pt x="f29" y="f58"/>
                </a:cubicBezTo>
                <a:cubicBezTo>
                  <a:pt x="f33" y="f58"/>
                  <a:pt x="f44" y="f58"/>
                  <a:pt x="f43" y="f58"/>
                </a:cubicBezTo>
                <a:cubicBezTo>
                  <a:pt x="f59" y="f58"/>
                  <a:pt x="f60" y="f58"/>
                  <a:pt x="f61" y="f58"/>
                </a:cubicBezTo>
                <a:cubicBezTo>
                  <a:pt x="f62" y="f58"/>
                  <a:pt x="f5" y="f63"/>
                  <a:pt x="f5" y="f64"/>
                </a:cubicBezTo>
                <a:cubicBezTo>
                  <a:pt x="f5" y="f65"/>
                  <a:pt x="f65" y="f5"/>
                  <a:pt x="f66" y="f5"/>
                </a:cubicBezTo>
                <a:cubicBezTo>
                  <a:pt x="f67" y="f5"/>
                  <a:pt x="f68" y="f5"/>
                  <a:pt x="f69" y="f5"/>
                </a:cubicBezTo>
                <a:cubicBezTo>
                  <a:pt x="f70" y="f5"/>
                  <a:pt x="f6" y="f71"/>
                  <a:pt x="f6" y="f66"/>
                </a:cubicBezTo>
                <a:cubicBezTo>
                  <a:pt x="f6" y="f72"/>
                  <a:pt x="f6" y="f73"/>
                  <a:pt x="f6" y="f74"/>
                </a:cubicBezTo>
                <a:cubicBezTo>
                  <a:pt x="f6" y="f75"/>
                  <a:pt x="f6" y="f15"/>
                  <a:pt x="f6" y="f14"/>
                </a:cubicBezTo>
                <a:cubicBezTo>
                  <a:pt x="f76" y="f77"/>
                  <a:pt x="f78" y="f7"/>
                  <a:pt x="f79" y="f7"/>
                </a:cubicBezTo>
                <a:cubicBezTo>
                  <a:pt x="f80" y="f7"/>
                  <a:pt x="f8" y="f77"/>
                  <a:pt x="f8" y="f14"/>
                </a:cubicBezTo>
                <a:cubicBezTo>
                  <a:pt x="f29" y="f15"/>
                  <a:pt x="f8" y="f81"/>
                  <a:pt x="f8" y="f17"/>
                </a:cubicBezTo>
                <a:cubicBezTo>
                  <a:pt x="f8" y="f82"/>
                  <a:pt x="f8" y="f83"/>
                  <a:pt x="f8" y="f84"/>
                </a:cubicBezTo>
                <a:cubicBezTo>
                  <a:pt x="f8" y="f85"/>
                  <a:pt x="f8" y="f86"/>
                  <a:pt x="f8" y="f9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8600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4;p25">
            <a:extLst>
              <a:ext uri="{FF2B5EF4-FFF2-40B4-BE49-F238E27FC236}">
                <a16:creationId xmlns:a16="http://schemas.microsoft.com/office/drawing/2014/main" id="{54978A10-E80E-E66C-7835-967162A169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387102"/>
            <a:ext cx="7717499" cy="572697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645;p25">
            <a:extLst>
              <a:ext uri="{FF2B5EF4-FFF2-40B4-BE49-F238E27FC236}">
                <a16:creationId xmlns:a16="http://schemas.microsoft.com/office/drawing/2014/main" id="{8AA76CEC-237A-C8A6-EDD1-D4C6FFA4E0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91827" y="2700854"/>
            <a:ext cx="1397696" cy="612602"/>
          </a:xfrm>
        </p:spPr>
        <p:txBody>
          <a:bodyPr anchor="ctr" anchorCtr="1"/>
          <a:lstStyle>
            <a:lvl1pPr algn="ctr">
              <a:defRPr>
                <a:solidFill>
                  <a:srgbClr val="0A95B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646;p25">
            <a:extLst>
              <a:ext uri="{FF2B5EF4-FFF2-40B4-BE49-F238E27FC236}">
                <a16:creationId xmlns:a16="http://schemas.microsoft.com/office/drawing/2014/main" id="{36C57250-476C-ADDC-F2FC-02E2CAEAC96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17203" y="2805397"/>
            <a:ext cx="3413400" cy="403497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5" name="Google Shape;647;p25">
            <a:extLst>
              <a:ext uri="{FF2B5EF4-FFF2-40B4-BE49-F238E27FC236}">
                <a16:creationId xmlns:a16="http://schemas.microsoft.com/office/drawing/2014/main" id="{63A1EF55-E30B-6975-BD5B-DD1817C341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99055" y="3648648"/>
            <a:ext cx="1397696" cy="612602"/>
          </a:xfrm>
        </p:spPr>
        <p:txBody>
          <a:bodyPr anchor="ctr" anchorCtr="1"/>
          <a:lstStyle>
            <a:lvl1pPr algn="ctr">
              <a:defRPr>
                <a:solidFill>
                  <a:srgbClr val="0A95B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648;p25">
            <a:extLst>
              <a:ext uri="{FF2B5EF4-FFF2-40B4-BE49-F238E27FC236}">
                <a16:creationId xmlns:a16="http://schemas.microsoft.com/office/drawing/2014/main" id="{8BB0FFF0-495E-C518-0050-8B373E3790C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23096" y="3753200"/>
            <a:ext cx="3007498" cy="403497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7" name="Google Shape;649;p25">
            <a:extLst>
              <a:ext uri="{FF2B5EF4-FFF2-40B4-BE49-F238E27FC236}">
                <a16:creationId xmlns:a16="http://schemas.microsoft.com/office/drawing/2014/main" id="{D53A363E-1E52-147A-41CA-FDECEB1B9E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84599" y="1753051"/>
            <a:ext cx="1397696" cy="612602"/>
          </a:xfrm>
        </p:spPr>
        <p:txBody>
          <a:bodyPr anchor="ctr" anchorCtr="1"/>
          <a:lstStyle>
            <a:lvl1pPr algn="ctr">
              <a:defRPr>
                <a:solidFill>
                  <a:srgbClr val="0A95B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650;p25">
            <a:extLst>
              <a:ext uri="{FF2B5EF4-FFF2-40B4-BE49-F238E27FC236}">
                <a16:creationId xmlns:a16="http://schemas.microsoft.com/office/drawing/2014/main" id="{A26F15EF-00C2-1DA3-B3B8-85D6EC83E97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08649" y="1857621"/>
            <a:ext cx="3821999" cy="403497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0FD7220-F9E7-63F8-9007-EC18CFCB3E91}"/>
              </a:ext>
            </a:extLst>
          </p:cNvPr>
          <p:cNvSpPr/>
          <p:nvPr/>
        </p:nvSpPr>
        <p:spPr>
          <a:xfrm rot="5400013">
            <a:off x="8098973" y="4074159"/>
            <a:ext cx="924833" cy="8135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4"/>
              <a:gd name="f7" fmla="val 433"/>
              <a:gd name="f8" fmla="val 479"/>
              <a:gd name="f9" fmla="val 217"/>
              <a:gd name="f10" fmla="val 462"/>
              <a:gd name="f11" fmla="val 445"/>
              <a:gd name="f12" fmla="val 429"/>
              <a:gd name="f13" fmla="val 427"/>
              <a:gd name="f14" fmla="val 426"/>
              <a:gd name="f15" fmla="val 424"/>
              <a:gd name="f16" fmla="val 216"/>
              <a:gd name="f17" fmla="val 420"/>
              <a:gd name="f18" fmla="val 417"/>
              <a:gd name="f19" fmla="val 213"/>
              <a:gd name="f20" fmla="val 209"/>
              <a:gd name="f21" fmla="val 204"/>
              <a:gd name="f22" fmla="val 202"/>
              <a:gd name="f23" fmla="val 436"/>
              <a:gd name="f24" fmla="val 201"/>
              <a:gd name="f25" fmla="val 447"/>
              <a:gd name="f26" fmla="val 459"/>
              <a:gd name="f27" fmla="val 465"/>
              <a:gd name="f28" fmla="val 472"/>
              <a:gd name="f29" fmla="val 478"/>
              <a:gd name="f30" fmla="val 186"/>
              <a:gd name="f31" fmla="val 171"/>
              <a:gd name="f32" fmla="val 155"/>
              <a:gd name="f33" fmla="val 476"/>
              <a:gd name="f34" fmla="val 474"/>
              <a:gd name="f35" fmla="val 457"/>
              <a:gd name="f36" fmla="val 442"/>
              <a:gd name="f37" fmla="val 152"/>
              <a:gd name="f38" fmla="val 147"/>
              <a:gd name="f39" fmla="val 142"/>
              <a:gd name="f40" fmla="val 140"/>
              <a:gd name="f41" fmla="val 139"/>
              <a:gd name="f42" fmla="val 456"/>
              <a:gd name="f43" fmla="val 471"/>
              <a:gd name="f44" fmla="val 473"/>
              <a:gd name="f45" fmla="val 124"/>
              <a:gd name="f46" fmla="val 109"/>
              <a:gd name="f47" fmla="val 93"/>
              <a:gd name="f48" fmla="val 470"/>
              <a:gd name="f49" fmla="val 467"/>
              <a:gd name="f50" fmla="val 453"/>
              <a:gd name="f51" fmla="val 440"/>
              <a:gd name="f52" fmla="val 90"/>
              <a:gd name="f53" fmla="val 86"/>
              <a:gd name="f54" fmla="val 80"/>
              <a:gd name="f55" fmla="val 78"/>
              <a:gd name="f56" fmla="val 57"/>
              <a:gd name="f57" fmla="val 37"/>
              <a:gd name="f58" fmla="val 16"/>
              <a:gd name="f59" fmla="val 318"/>
              <a:gd name="f60" fmla="val 165"/>
              <a:gd name="f61" fmla="val 12"/>
              <a:gd name="f62" fmla="val 4"/>
              <a:gd name="f63" fmla="val 14"/>
              <a:gd name="f64" fmla="val 8"/>
              <a:gd name="f65" fmla="val 3"/>
              <a:gd name="f66" fmla="val 13"/>
              <a:gd name="f67" fmla="val 169"/>
              <a:gd name="f68" fmla="val 325"/>
              <a:gd name="f69" fmla="val 481"/>
              <a:gd name="f70" fmla="val 492"/>
              <a:gd name="f71" fmla="val 2"/>
              <a:gd name="f72" fmla="val 149"/>
              <a:gd name="f73" fmla="val 285"/>
              <a:gd name="f74" fmla="val 421"/>
              <a:gd name="f75" fmla="val 423"/>
              <a:gd name="f76" fmla="val 493"/>
              <a:gd name="f77" fmla="val 430"/>
              <a:gd name="f78" fmla="val 491"/>
              <a:gd name="f79" fmla="val 486"/>
              <a:gd name="f80" fmla="val 482"/>
              <a:gd name="f81" fmla="val 422"/>
              <a:gd name="f82" fmla="val 355"/>
              <a:gd name="f83" fmla="val 290"/>
              <a:gd name="f84" fmla="val 224"/>
              <a:gd name="f85" fmla="val 222"/>
              <a:gd name="f86" fmla="val 220"/>
              <a:gd name="f87" fmla="+- 0 0 -90"/>
              <a:gd name="f88" fmla="*/ f3 1 494"/>
              <a:gd name="f89" fmla="*/ f4 1 433"/>
              <a:gd name="f90" fmla="val f5"/>
              <a:gd name="f91" fmla="val f6"/>
              <a:gd name="f92" fmla="val f7"/>
              <a:gd name="f93" fmla="*/ f87 f0 1"/>
              <a:gd name="f94" fmla="+- f92 0 f90"/>
              <a:gd name="f95" fmla="+- f91 0 f90"/>
              <a:gd name="f96" fmla="*/ f93 1 f2"/>
              <a:gd name="f97" fmla="*/ f95 1 494"/>
              <a:gd name="f98" fmla="*/ f94 1 433"/>
              <a:gd name="f99" fmla="*/ 479 f95 1"/>
              <a:gd name="f100" fmla="*/ 217 f94 1"/>
              <a:gd name="f101" fmla="*/ 429 f95 1"/>
              <a:gd name="f102" fmla="*/ 424 f95 1"/>
              <a:gd name="f103" fmla="*/ 216 f94 1"/>
              <a:gd name="f104" fmla="*/ 417 f95 1"/>
              <a:gd name="f105" fmla="*/ 209 f94 1"/>
              <a:gd name="f106" fmla="*/ 202 f94 1"/>
              <a:gd name="f107" fmla="*/ 459 f95 1"/>
              <a:gd name="f108" fmla="*/ 478 f95 1"/>
              <a:gd name="f109" fmla="*/ 155 f94 1"/>
              <a:gd name="f110" fmla="*/ 472 f95 1"/>
              <a:gd name="f111" fmla="*/ 427 f95 1"/>
              <a:gd name="f112" fmla="*/ 147 f94 1"/>
              <a:gd name="f113" fmla="*/ 140 f94 1"/>
              <a:gd name="f114" fmla="*/ 471 f95 1"/>
              <a:gd name="f115" fmla="*/ 93 f94 1"/>
              <a:gd name="f116" fmla="*/ 467 f95 1"/>
              <a:gd name="f117" fmla="*/ 86 f94 1"/>
              <a:gd name="f118" fmla="*/ 78 f94 1"/>
              <a:gd name="f119" fmla="*/ 16 f94 1"/>
              <a:gd name="f120" fmla="*/ 12 f95 1"/>
              <a:gd name="f121" fmla="*/ 0 f95 1"/>
              <a:gd name="f122" fmla="*/ 8 f94 1"/>
              <a:gd name="f123" fmla="*/ 13 f95 1"/>
              <a:gd name="f124" fmla="*/ 0 f94 1"/>
              <a:gd name="f125" fmla="*/ 481 f95 1"/>
              <a:gd name="f126" fmla="*/ 494 f95 1"/>
              <a:gd name="f127" fmla="*/ 13 f94 1"/>
              <a:gd name="f128" fmla="*/ 421 f94 1"/>
              <a:gd name="f129" fmla="*/ 426 f94 1"/>
              <a:gd name="f130" fmla="*/ 486 f95 1"/>
              <a:gd name="f131" fmla="*/ 433 f94 1"/>
              <a:gd name="f132" fmla="*/ 420 f94 1"/>
              <a:gd name="f133" fmla="*/ 224 f94 1"/>
              <a:gd name="f134" fmla="+- f96 0 f1"/>
              <a:gd name="f135" fmla="*/ f99 1 494"/>
              <a:gd name="f136" fmla="*/ f100 1 433"/>
              <a:gd name="f137" fmla="*/ f101 1 494"/>
              <a:gd name="f138" fmla="*/ f102 1 494"/>
              <a:gd name="f139" fmla="*/ f103 1 433"/>
              <a:gd name="f140" fmla="*/ f104 1 494"/>
              <a:gd name="f141" fmla="*/ f105 1 433"/>
              <a:gd name="f142" fmla="*/ f106 1 433"/>
              <a:gd name="f143" fmla="*/ f107 1 494"/>
              <a:gd name="f144" fmla="*/ f108 1 494"/>
              <a:gd name="f145" fmla="*/ f109 1 433"/>
              <a:gd name="f146" fmla="*/ f110 1 494"/>
              <a:gd name="f147" fmla="*/ f111 1 494"/>
              <a:gd name="f148" fmla="*/ f112 1 433"/>
              <a:gd name="f149" fmla="*/ f113 1 433"/>
              <a:gd name="f150" fmla="*/ f114 1 494"/>
              <a:gd name="f151" fmla="*/ f115 1 433"/>
              <a:gd name="f152" fmla="*/ f116 1 494"/>
              <a:gd name="f153" fmla="*/ f117 1 433"/>
              <a:gd name="f154" fmla="*/ f118 1 433"/>
              <a:gd name="f155" fmla="*/ f119 1 433"/>
              <a:gd name="f156" fmla="*/ f120 1 494"/>
              <a:gd name="f157" fmla="*/ f121 1 494"/>
              <a:gd name="f158" fmla="*/ f122 1 433"/>
              <a:gd name="f159" fmla="*/ f123 1 494"/>
              <a:gd name="f160" fmla="*/ f124 1 433"/>
              <a:gd name="f161" fmla="*/ f125 1 494"/>
              <a:gd name="f162" fmla="*/ f126 1 494"/>
              <a:gd name="f163" fmla="*/ f127 1 433"/>
              <a:gd name="f164" fmla="*/ f128 1 433"/>
              <a:gd name="f165" fmla="*/ f129 1 433"/>
              <a:gd name="f166" fmla="*/ f130 1 494"/>
              <a:gd name="f167" fmla="*/ f131 1 433"/>
              <a:gd name="f168" fmla="*/ f132 1 433"/>
              <a:gd name="f169" fmla="*/ f133 1 433"/>
              <a:gd name="f170" fmla="*/ 0 1 f97"/>
              <a:gd name="f171" fmla="*/ f91 1 f97"/>
              <a:gd name="f172" fmla="*/ 0 1 f98"/>
              <a:gd name="f173" fmla="*/ f92 1 f98"/>
              <a:gd name="f174" fmla="*/ f135 1 f97"/>
              <a:gd name="f175" fmla="*/ f136 1 f98"/>
              <a:gd name="f176" fmla="*/ f137 1 f97"/>
              <a:gd name="f177" fmla="*/ f138 1 f97"/>
              <a:gd name="f178" fmla="*/ f139 1 f98"/>
              <a:gd name="f179" fmla="*/ f140 1 f97"/>
              <a:gd name="f180" fmla="*/ f141 1 f98"/>
              <a:gd name="f181" fmla="*/ f142 1 f98"/>
              <a:gd name="f182" fmla="*/ f143 1 f97"/>
              <a:gd name="f183" fmla="*/ f144 1 f97"/>
              <a:gd name="f184" fmla="*/ f145 1 f98"/>
              <a:gd name="f185" fmla="*/ f146 1 f97"/>
              <a:gd name="f186" fmla="*/ f147 1 f97"/>
              <a:gd name="f187" fmla="*/ f148 1 f98"/>
              <a:gd name="f188" fmla="*/ f149 1 f98"/>
              <a:gd name="f189" fmla="*/ f150 1 f97"/>
              <a:gd name="f190" fmla="*/ f151 1 f98"/>
              <a:gd name="f191" fmla="*/ f152 1 f97"/>
              <a:gd name="f192" fmla="*/ f153 1 f98"/>
              <a:gd name="f193" fmla="*/ f154 1 f98"/>
              <a:gd name="f194" fmla="*/ f155 1 f98"/>
              <a:gd name="f195" fmla="*/ f156 1 f97"/>
              <a:gd name="f196" fmla="*/ f157 1 f97"/>
              <a:gd name="f197" fmla="*/ f158 1 f98"/>
              <a:gd name="f198" fmla="*/ f159 1 f97"/>
              <a:gd name="f199" fmla="*/ f160 1 f98"/>
              <a:gd name="f200" fmla="*/ f161 1 f97"/>
              <a:gd name="f201" fmla="*/ f162 1 f97"/>
              <a:gd name="f202" fmla="*/ f163 1 f98"/>
              <a:gd name="f203" fmla="*/ f164 1 f98"/>
              <a:gd name="f204" fmla="*/ f165 1 f98"/>
              <a:gd name="f205" fmla="*/ f166 1 f97"/>
              <a:gd name="f206" fmla="*/ f167 1 f98"/>
              <a:gd name="f207" fmla="*/ f168 1 f98"/>
              <a:gd name="f208" fmla="*/ f169 1 f98"/>
              <a:gd name="f209" fmla="*/ f170 f88 1"/>
              <a:gd name="f210" fmla="*/ f171 f88 1"/>
              <a:gd name="f211" fmla="*/ f173 f89 1"/>
              <a:gd name="f212" fmla="*/ f172 f89 1"/>
              <a:gd name="f213" fmla="*/ f174 f88 1"/>
              <a:gd name="f214" fmla="*/ f175 f89 1"/>
              <a:gd name="f215" fmla="*/ f176 f88 1"/>
              <a:gd name="f216" fmla="*/ f177 f88 1"/>
              <a:gd name="f217" fmla="*/ f178 f89 1"/>
              <a:gd name="f218" fmla="*/ f179 f88 1"/>
              <a:gd name="f219" fmla="*/ f180 f89 1"/>
              <a:gd name="f220" fmla="*/ f181 f89 1"/>
              <a:gd name="f221" fmla="*/ f182 f88 1"/>
              <a:gd name="f222" fmla="*/ f183 f88 1"/>
              <a:gd name="f223" fmla="*/ f184 f89 1"/>
              <a:gd name="f224" fmla="*/ f185 f88 1"/>
              <a:gd name="f225" fmla="*/ f186 f88 1"/>
              <a:gd name="f226" fmla="*/ f187 f89 1"/>
              <a:gd name="f227" fmla="*/ f188 f89 1"/>
              <a:gd name="f228" fmla="*/ f189 f88 1"/>
              <a:gd name="f229" fmla="*/ f190 f89 1"/>
              <a:gd name="f230" fmla="*/ f191 f88 1"/>
              <a:gd name="f231" fmla="*/ f192 f89 1"/>
              <a:gd name="f232" fmla="*/ f193 f89 1"/>
              <a:gd name="f233" fmla="*/ f194 f89 1"/>
              <a:gd name="f234" fmla="*/ f195 f88 1"/>
              <a:gd name="f235" fmla="*/ f196 f88 1"/>
              <a:gd name="f236" fmla="*/ f197 f89 1"/>
              <a:gd name="f237" fmla="*/ f198 f88 1"/>
              <a:gd name="f238" fmla="*/ f199 f89 1"/>
              <a:gd name="f239" fmla="*/ f200 f88 1"/>
              <a:gd name="f240" fmla="*/ f201 f88 1"/>
              <a:gd name="f241" fmla="*/ f202 f89 1"/>
              <a:gd name="f242" fmla="*/ f203 f89 1"/>
              <a:gd name="f243" fmla="*/ f204 f89 1"/>
              <a:gd name="f244" fmla="*/ f205 f88 1"/>
              <a:gd name="f245" fmla="*/ f206 f89 1"/>
              <a:gd name="f246" fmla="*/ f207 f89 1"/>
              <a:gd name="f247" fmla="*/ f208 f8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4">
                <a:pos x="f213" y="f214"/>
              </a:cxn>
              <a:cxn ang="f134">
                <a:pos x="f215" y="f214"/>
              </a:cxn>
              <a:cxn ang="f134">
                <a:pos x="f216" y="f217"/>
              </a:cxn>
              <a:cxn ang="f134">
                <a:pos x="f218" y="f219"/>
              </a:cxn>
              <a:cxn ang="f134">
                <a:pos x="f216" y="f220"/>
              </a:cxn>
              <a:cxn ang="f134">
                <a:pos x="f221" y="f220"/>
              </a:cxn>
              <a:cxn ang="f134">
                <a:pos x="f222" y="f220"/>
              </a:cxn>
              <a:cxn ang="f134">
                <a:pos x="f222" y="f223"/>
              </a:cxn>
              <a:cxn ang="f134">
                <a:pos x="f224" y="f223"/>
              </a:cxn>
              <a:cxn ang="f134">
                <a:pos x="f225" y="f223"/>
              </a:cxn>
              <a:cxn ang="f134">
                <a:pos x="f218" y="f226"/>
              </a:cxn>
              <a:cxn ang="f134">
                <a:pos x="f225" y="f227"/>
              </a:cxn>
              <a:cxn ang="f134">
                <a:pos x="f228" y="f227"/>
              </a:cxn>
              <a:cxn ang="f134">
                <a:pos x="f222" y="f227"/>
              </a:cxn>
              <a:cxn ang="f134">
                <a:pos x="f222" y="f229"/>
              </a:cxn>
              <a:cxn ang="f134">
                <a:pos x="f230" y="f229"/>
              </a:cxn>
              <a:cxn ang="f134">
                <a:pos x="f225" y="f229"/>
              </a:cxn>
              <a:cxn ang="f134">
                <a:pos x="f218" y="f231"/>
              </a:cxn>
              <a:cxn ang="f134">
                <a:pos x="f225" y="f232"/>
              </a:cxn>
              <a:cxn ang="f134">
                <a:pos x="f228" y="f232"/>
              </a:cxn>
              <a:cxn ang="f134">
                <a:pos x="f222" y="f232"/>
              </a:cxn>
              <a:cxn ang="f134">
                <a:pos x="f222" y="f233"/>
              </a:cxn>
              <a:cxn ang="f134">
                <a:pos x="f228" y="f233"/>
              </a:cxn>
              <a:cxn ang="f134">
                <a:pos x="f234" y="f233"/>
              </a:cxn>
              <a:cxn ang="f134">
                <a:pos x="f235" y="f236"/>
              </a:cxn>
              <a:cxn ang="f134">
                <a:pos x="f237" y="f238"/>
              </a:cxn>
              <a:cxn ang="f134">
                <a:pos x="f239" y="f238"/>
              </a:cxn>
              <a:cxn ang="f134">
                <a:pos x="f240" y="f241"/>
              </a:cxn>
              <a:cxn ang="f134">
                <a:pos x="f240" y="f242"/>
              </a:cxn>
              <a:cxn ang="f134">
                <a:pos x="f240" y="f243"/>
              </a:cxn>
              <a:cxn ang="f134">
                <a:pos x="f244" y="f245"/>
              </a:cxn>
              <a:cxn ang="f134">
                <a:pos x="f213" y="f243"/>
              </a:cxn>
              <a:cxn ang="f134">
                <a:pos x="f213" y="f246"/>
              </a:cxn>
              <a:cxn ang="f134">
                <a:pos x="f213" y="f247"/>
              </a:cxn>
              <a:cxn ang="f134">
                <a:pos x="f213" y="f214"/>
              </a:cxn>
            </a:cxnLst>
            <a:rect l="f209" t="f212" r="f210" b="f211"/>
            <a:pathLst>
              <a:path w="494" h="433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9"/>
                  <a:pt x="f15" y="f16"/>
                </a:cubicBez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4"/>
                  <a:pt x="f25" y="f22"/>
                  <a:pt x="f26" y="f22"/>
                </a:cubicBezTo>
                <a:cubicBezTo>
                  <a:pt x="f27" y="f22"/>
                  <a:pt x="f28" y="f22"/>
                  <a:pt x="f29" y="f22"/>
                </a:cubicBezTo>
                <a:cubicBezTo>
                  <a:pt x="f29" y="f30"/>
                  <a:pt x="f29" y="f31"/>
                  <a:pt x="f29" y="f32"/>
                </a:cubicBezTo>
                <a:cubicBezTo>
                  <a:pt x="f33" y="f32"/>
                  <a:pt x="f34" y="f32"/>
                  <a:pt x="f28" y="f32"/>
                </a:cubicBezTo>
                <a:cubicBezTo>
                  <a:pt x="f35" y="f32"/>
                  <a:pt x="f36" y="f32"/>
                  <a:pt x="f13" y="f32"/>
                </a:cubicBezTo>
                <a:cubicBezTo>
                  <a:pt x="f17" y="f32"/>
                  <a:pt x="f18" y="f37"/>
                  <a:pt x="f18" y="f38"/>
                </a:cubicBezTo>
                <a:cubicBezTo>
                  <a:pt x="f18" y="f39"/>
                  <a:pt x="f17" y="f40"/>
                  <a:pt x="f13" y="f40"/>
                </a:cubicBezTo>
                <a:cubicBezTo>
                  <a:pt x="f36" y="f41"/>
                  <a:pt x="f42" y="f40"/>
                  <a:pt x="f43" y="f40"/>
                </a:cubicBezTo>
                <a:cubicBezTo>
                  <a:pt x="f44" y="f40"/>
                  <a:pt x="f33" y="f40"/>
                  <a:pt x="f29" y="f40"/>
                </a:cubicBezTo>
                <a:cubicBezTo>
                  <a:pt x="f29" y="f45"/>
                  <a:pt x="f29" y="f46"/>
                  <a:pt x="f29" y="f47"/>
                </a:cubicBezTo>
                <a:cubicBezTo>
                  <a:pt x="f34" y="f47"/>
                  <a:pt x="f48" y="f47"/>
                  <a:pt x="f49" y="f47"/>
                </a:cubicBezTo>
                <a:cubicBezTo>
                  <a:pt x="f50" y="f47"/>
                  <a:pt x="f51" y="f47"/>
                  <a:pt x="f13" y="f47"/>
                </a:cubicBezTo>
                <a:cubicBezTo>
                  <a:pt x="f17" y="f47"/>
                  <a:pt x="f18" y="f52"/>
                  <a:pt x="f18" y="f53"/>
                </a:cubicBezTo>
                <a:cubicBezTo>
                  <a:pt x="f18" y="f54"/>
                  <a:pt x="f17" y="f55"/>
                  <a:pt x="f13" y="f55"/>
                </a:cubicBezTo>
                <a:cubicBezTo>
                  <a:pt x="f36" y="f55"/>
                  <a:pt x="f35" y="f55"/>
                  <a:pt x="f43" y="f55"/>
                </a:cubicBezTo>
                <a:cubicBezTo>
                  <a:pt x="f34" y="f55"/>
                  <a:pt x="f33" y="f55"/>
                  <a:pt x="f29" y="f55"/>
                </a:cubicBezTo>
                <a:cubicBezTo>
                  <a:pt x="f29" y="f56"/>
                  <a:pt x="f29" y="f57"/>
                  <a:pt x="f29" y="f58"/>
                </a:cubicBezTo>
                <a:cubicBezTo>
                  <a:pt x="f33" y="f58"/>
                  <a:pt x="f44" y="f58"/>
                  <a:pt x="f43" y="f58"/>
                </a:cubicBezTo>
                <a:cubicBezTo>
                  <a:pt x="f59" y="f58"/>
                  <a:pt x="f60" y="f58"/>
                  <a:pt x="f61" y="f58"/>
                </a:cubicBezTo>
                <a:cubicBezTo>
                  <a:pt x="f62" y="f58"/>
                  <a:pt x="f5" y="f63"/>
                  <a:pt x="f5" y="f64"/>
                </a:cubicBezTo>
                <a:cubicBezTo>
                  <a:pt x="f5" y="f65"/>
                  <a:pt x="f65" y="f5"/>
                  <a:pt x="f66" y="f5"/>
                </a:cubicBezTo>
                <a:cubicBezTo>
                  <a:pt x="f67" y="f5"/>
                  <a:pt x="f68" y="f5"/>
                  <a:pt x="f69" y="f5"/>
                </a:cubicBezTo>
                <a:cubicBezTo>
                  <a:pt x="f70" y="f5"/>
                  <a:pt x="f6" y="f71"/>
                  <a:pt x="f6" y="f66"/>
                </a:cubicBezTo>
                <a:cubicBezTo>
                  <a:pt x="f6" y="f72"/>
                  <a:pt x="f6" y="f73"/>
                  <a:pt x="f6" y="f74"/>
                </a:cubicBezTo>
                <a:cubicBezTo>
                  <a:pt x="f6" y="f75"/>
                  <a:pt x="f6" y="f15"/>
                  <a:pt x="f6" y="f14"/>
                </a:cubicBezTo>
                <a:cubicBezTo>
                  <a:pt x="f76" y="f77"/>
                  <a:pt x="f78" y="f7"/>
                  <a:pt x="f79" y="f7"/>
                </a:cubicBezTo>
                <a:cubicBezTo>
                  <a:pt x="f80" y="f7"/>
                  <a:pt x="f8" y="f77"/>
                  <a:pt x="f8" y="f14"/>
                </a:cubicBezTo>
                <a:cubicBezTo>
                  <a:pt x="f29" y="f15"/>
                  <a:pt x="f8" y="f81"/>
                  <a:pt x="f8" y="f17"/>
                </a:cubicBezTo>
                <a:cubicBezTo>
                  <a:pt x="f8" y="f82"/>
                  <a:pt x="f8" y="f83"/>
                  <a:pt x="f8" y="f84"/>
                </a:cubicBezTo>
                <a:cubicBezTo>
                  <a:pt x="f8" y="f85"/>
                  <a:pt x="f8" y="f86"/>
                  <a:pt x="f8" y="f9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4307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1;p21">
            <a:extLst>
              <a:ext uri="{FF2B5EF4-FFF2-40B4-BE49-F238E27FC236}">
                <a16:creationId xmlns:a16="http://schemas.microsoft.com/office/drawing/2014/main" id="{38BFDB7F-FE5C-C770-AF5A-05C1C8EF16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387102"/>
            <a:ext cx="5788197" cy="572697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548;p21">
            <a:extLst>
              <a:ext uri="{FF2B5EF4-FFF2-40B4-BE49-F238E27FC236}">
                <a16:creationId xmlns:a16="http://schemas.microsoft.com/office/drawing/2014/main" id="{2E468305-63B4-8E8C-9C60-12FACFEA81B8}"/>
              </a:ext>
            </a:extLst>
          </p:cNvPr>
          <p:cNvSpPr/>
          <p:nvPr/>
        </p:nvSpPr>
        <p:spPr>
          <a:xfrm>
            <a:off x="0" y="4127501"/>
            <a:ext cx="9144000" cy="1016099"/>
          </a:xfrm>
          <a:prstGeom prst="rect">
            <a:avLst/>
          </a:prstGeom>
          <a:solidFill>
            <a:srgbClr val="AAF1F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rupo 21">
            <a:extLst>
              <a:ext uri="{FF2B5EF4-FFF2-40B4-BE49-F238E27FC236}">
                <a16:creationId xmlns:a16="http://schemas.microsoft.com/office/drawing/2014/main" id="{FD9424B2-A3E8-293F-53ED-76E49D8E0BF1}"/>
              </a:ext>
            </a:extLst>
          </p:cNvPr>
          <p:cNvGrpSpPr/>
          <p:nvPr/>
        </p:nvGrpSpPr>
        <p:grpSpPr>
          <a:xfrm>
            <a:off x="0" y="51471"/>
            <a:ext cx="9054122" cy="898004"/>
            <a:chOff x="0" y="51471"/>
            <a:chExt cx="9054122" cy="898004"/>
          </a:xfrm>
        </p:grpSpPr>
        <p:sp>
          <p:nvSpPr>
            <p:cNvPr id="5" name="Rectángulo 22">
              <a:extLst>
                <a:ext uri="{FF2B5EF4-FFF2-40B4-BE49-F238E27FC236}">
                  <a16:creationId xmlns:a16="http://schemas.microsoft.com/office/drawing/2014/main" id="{46F0180E-0E6A-6DE6-DB18-02025797C019}"/>
                </a:ext>
              </a:extLst>
            </p:cNvPr>
            <p:cNvSpPr/>
            <p:nvPr/>
          </p:nvSpPr>
          <p:spPr>
            <a:xfrm>
              <a:off x="0" y="51471"/>
              <a:ext cx="131289" cy="898004"/>
            </a:xfrm>
            <a:prstGeom prst="rect">
              <a:avLst/>
            </a:pr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" name="Rectángulo 23">
              <a:extLst>
                <a:ext uri="{FF2B5EF4-FFF2-40B4-BE49-F238E27FC236}">
                  <a16:creationId xmlns:a16="http://schemas.microsoft.com/office/drawing/2014/main" id="{30B42C72-2D6A-0CB0-FCA3-DFAB5C60DB26}"/>
                </a:ext>
              </a:extLst>
            </p:cNvPr>
            <p:cNvSpPr/>
            <p:nvPr/>
          </p:nvSpPr>
          <p:spPr>
            <a:xfrm>
              <a:off x="159489" y="760277"/>
              <a:ext cx="8894633" cy="45720"/>
            </a:xfrm>
            <a:prstGeom prst="rect">
              <a:avLst/>
            </a:pr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7" name="Grupo 24">
              <a:extLst>
                <a:ext uri="{FF2B5EF4-FFF2-40B4-BE49-F238E27FC236}">
                  <a16:creationId xmlns:a16="http://schemas.microsoft.com/office/drawing/2014/main" id="{95252EA9-C9D5-0008-D435-7D8AE93B6FBE}"/>
                </a:ext>
              </a:extLst>
            </p:cNvPr>
            <p:cNvGrpSpPr/>
            <p:nvPr/>
          </p:nvGrpSpPr>
          <p:grpSpPr>
            <a:xfrm>
              <a:off x="8230212" y="95115"/>
              <a:ext cx="823901" cy="652460"/>
              <a:chOff x="8230212" y="95115"/>
              <a:chExt cx="823901" cy="652460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4B8B883B-8016-7145-6B3D-BCC882A891E7}"/>
                  </a:ext>
                </a:extLst>
              </p:cNvPr>
              <p:cNvSpPr/>
              <p:nvPr/>
            </p:nvSpPr>
            <p:spPr>
              <a:xfrm>
                <a:off x="8504843" y="95115"/>
                <a:ext cx="274640" cy="6524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8"/>
                  <a:gd name="f7" fmla="val 902"/>
                  <a:gd name="f8" fmla="val 170"/>
                  <a:gd name="f9" fmla="val 146"/>
                  <a:gd name="f10" fmla="val 160"/>
                  <a:gd name="f11" fmla="val 145"/>
                  <a:gd name="f12" fmla="val 137"/>
                  <a:gd name="f13" fmla="val 163"/>
                  <a:gd name="f14" fmla="val 126"/>
                  <a:gd name="f15" fmla="val 148"/>
                  <a:gd name="f16" fmla="val 119"/>
                  <a:gd name="f17" fmla="val 136"/>
                  <a:gd name="f18" fmla="val 108"/>
                  <a:gd name="f19" fmla="val 130"/>
                  <a:gd name="f20" fmla="val 93"/>
                  <a:gd name="f21" fmla="val 123"/>
                  <a:gd name="f22" fmla="val 79"/>
                  <a:gd name="f23" fmla="val 122"/>
                  <a:gd name="f24" fmla="val 64"/>
                  <a:gd name="f25" fmla="val 49"/>
                  <a:gd name="f26" fmla="val 134"/>
                  <a:gd name="f27" fmla="val 20"/>
                  <a:gd name="f28" fmla="val 161"/>
                  <a:gd name="f29" fmla="val 192"/>
                  <a:gd name="f30" fmla="val 221"/>
                  <a:gd name="f31" fmla="val 1"/>
                  <a:gd name="f32" fmla="val 246"/>
                  <a:gd name="f33" fmla="val 22"/>
                  <a:gd name="f34" fmla="val 253"/>
                  <a:gd name="f35" fmla="val 52"/>
                  <a:gd name="f36" fmla="val 260"/>
                  <a:gd name="f37" fmla="val 78"/>
                  <a:gd name="f38" fmla="val 249"/>
                  <a:gd name="f39" fmla="val 110"/>
                  <a:gd name="f40" fmla="val 216"/>
                  <a:gd name="f41" fmla="val 220"/>
                  <a:gd name="f42" fmla="val 138"/>
                  <a:gd name="f43" fmla="val 218"/>
                  <a:gd name="f44" fmla="val 144"/>
                  <a:gd name="f45" fmla="val 209"/>
                  <a:gd name="f46" fmla="val 208"/>
                  <a:gd name="f47" fmla="val 235"/>
                  <a:gd name="f48" fmla="val 207"/>
                  <a:gd name="f49" fmla="val 324"/>
                  <a:gd name="f50" fmla="val 205"/>
                  <a:gd name="f51" fmla="val 413"/>
                  <a:gd name="f52" fmla="val 219"/>
                  <a:gd name="f53" fmla="val 409"/>
                  <a:gd name="f54" fmla="val 231"/>
                  <a:gd name="f55" fmla="val 404"/>
                  <a:gd name="f56" fmla="val 244"/>
                  <a:gd name="f57" fmla="val 400"/>
                  <a:gd name="f58" fmla="val 264"/>
                  <a:gd name="f59" fmla="val 392"/>
                  <a:gd name="f60" fmla="val 284"/>
                  <a:gd name="f61" fmla="val 384"/>
                  <a:gd name="f62" fmla="val 303"/>
                  <a:gd name="f63" fmla="val 372"/>
                  <a:gd name="f64" fmla="val 306"/>
                  <a:gd name="f65" fmla="val 371"/>
                  <a:gd name="f66" fmla="val 308"/>
                  <a:gd name="f67" fmla="val 369"/>
                  <a:gd name="f68" fmla="val 311"/>
                  <a:gd name="f69" fmla="val 367"/>
                  <a:gd name="f70" fmla="val 329"/>
                  <a:gd name="f71" fmla="val 353"/>
                  <a:gd name="f72" fmla="val 328"/>
                  <a:gd name="f73" fmla="val 310"/>
                  <a:gd name="f74" fmla="val 314"/>
                  <a:gd name="f75" fmla="val 313"/>
                  <a:gd name="f76" fmla="val 312"/>
                  <a:gd name="f77" fmla="val 304"/>
                  <a:gd name="f78" fmla="val 296"/>
                  <a:gd name="f79" fmla="val 289"/>
                  <a:gd name="f80" fmla="val 280"/>
                  <a:gd name="f81" fmla="val 274"/>
                  <a:gd name="f82" fmla="val 266"/>
                  <a:gd name="f83" fmla="val 259"/>
                  <a:gd name="f84" fmla="val 255"/>
                  <a:gd name="f85" fmla="val 315"/>
                  <a:gd name="f86" fmla="val 239"/>
                  <a:gd name="f87" fmla="val 232"/>
                  <a:gd name="f88" fmla="val 226"/>
                  <a:gd name="f89" fmla="val 298"/>
                  <a:gd name="f90" fmla="val 293"/>
                  <a:gd name="f91" fmla="val 288"/>
                  <a:gd name="f92" fmla="val 224"/>
                  <a:gd name="f93" fmla="val 282"/>
                  <a:gd name="f94" fmla="val 252"/>
                  <a:gd name="f95" fmla="val 279"/>
                  <a:gd name="f96" fmla="val 240"/>
                  <a:gd name="f97" fmla="val 321"/>
                  <a:gd name="f98" fmla="val 263"/>
                  <a:gd name="f99" fmla="val 267"/>
                  <a:gd name="f100" fmla="val 335"/>
                  <a:gd name="f101" fmla="val 272"/>
                  <a:gd name="f102" fmla="val 364"/>
                  <a:gd name="f103" fmla="val 291"/>
                  <a:gd name="f104" fmla="val 317"/>
                  <a:gd name="f105" fmla="val 374"/>
                  <a:gd name="f106" fmla="val 352"/>
                  <a:gd name="f107" fmla="val 373"/>
                  <a:gd name="f108" fmla="val 363"/>
                  <a:gd name="f109" fmla="val 383"/>
                  <a:gd name="f110" fmla="val 350"/>
                  <a:gd name="f111" fmla="val 394"/>
                  <a:gd name="f112" fmla="val 332"/>
                  <a:gd name="f113" fmla="val 410"/>
                  <a:gd name="f114" fmla="val 420"/>
                  <a:gd name="f115" fmla="val 429"/>
                  <a:gd name="f116" fmla="val 433"/>
                  <a:gd name="f117" fmla="val 269"/>
                  <a:gd name="f118" fmla="val 436"/>
                  <a:gd name="f119" fmla="val 440"/>
                  <a:gd name="f120" fmla="val 444"/>
                  <a:gd name="f121" fmla="val 270"/>
                  <a:gd name="f122" fmla="val 447"/>
                  <a:gd name="f123" fmla="val 275"/>
                  <a:gd name="f124" fmla="val 451"/>
                  <a:gd name="f125" fmla="val 295"/>
                  <a:gd name="f126" fmla="val 466"/>
                  <a:gd name="f127" fmla="val 305"/>
                  <a:gd name="f128" fmla="val 486"/>
                  <a:gd name="f129" fmla="val 511"/>
                  <a:gd name="f130" fmla="val 301"/>
                  <a:gd name="f131" fmla="val 534"/>
                  <a:gd name="f132" fmla="val 553"/>
                  <a:gd name="f133" fmla="val 566"/>
                  <a:gd name="f134" fmla="val 571"/>
                  <a:gd name="f135" fmla="val 256"/>
                  <a:gd name="f136" fmla="val 575"/>
                  <a:gd name="f137" fmla="val 248"/>
                  <a:gd name="f138" fmla="val 579"/>
                  <a:gd name="f139" fmla="val 582"/>
                  <a:gd name="f140" fmla="val 258"/>
                  <a:gd name="f141" fmla="val 586"/>
                  <a:gd name="f142" fmla="val 262"/>
                  <a:gd name="f143" fmla="val 589"/>
                  <a:gd name="f144" fmla="val 285"/>
                  <a:gd name="f145" fmla="val 607"/>
                  <a:gd name="f146" fmla="val 294"/>
                  <a:gd name="f147" fmla="val 637"/>
                  <a:gd name="f148" fmla="val 663"/>
                  <a:gd name="f149" fmla="val 278"/>
                  <a:gd name="f150" fmla="val 680"/>
                  <a:gd name="f151" fmla="val 691"/>
                  <a:gd name="f152" fmla="val 251"/>
                  <a:gd name="f153" fmla="val 700"/>
                  <a:gd name="f154" fmla="val 243"/>
                  <a:gd name="f155" fmla="val 705"/>
                  <a:gd name="f156" fmla="val 234"/>
                  <a:gd name="f157" fmla="val 709"/>
                  <a:gd name="f158" fmla="val 225"/>
                  <a:gd name="f159" fmla="val 713"/>
                  <a:gd name="f160" fmla="val 227"/>
                  <a:gd name="f161" fmla="val 715"/>
                  <a:gd name="f162" fmla="val 228"/>
                  <a:gd name="f163" fmla="val 716"/>
                  <a:gd name="f164" fmla="val 230"/>
                  <a:gd name="f165" fmla="val 718"/>
                  <a:gd name="f166" fmla="val 738"/>
                  <a:gd name="f167" fmla="val 257"/>
                  <a:gd name="f168" fmla="val 771"/>
                  <a:gd name="f169" fmla="val 233"/>
                  <a:gd name="f170" fmla="val 792"/>
                  <a:gd name="f171" fmla="val 800"/>
                  <a:gd name="f172" fmla="val 213"/>
                  <a:gd name="f173" fmla="val 806"/>
                  <a:gd name="f174" fmla="val 203"/>
                  <a:gd name="f175" fmla="val 813"/>
                  <a:gd name="f176" fmla="val 200"/>
                  <a:gd name="f177" fmla="val 814"/>
                  <a:gd name="f178" fmla="val 198"/>
                  <a:gd name="f179" fmla="val 816"/>
                  <a:gd name="f180" fmla="val 819"/>
                  <a:gd name="f181" fmla="val 196"/>
                  <a:gd name="f182" fmla="val 841"/>
                  <a:gd name="f183" fmla="val 193"/>
                  <a:gd name="f184" fmla="val 862"/>
                  <a:gd name="f185" fmla="val 191"/>
                  <a:gd name="f186" fmla="val 883"/>
                  <a:gd name="f187" fmla="val 190"/>
                  <a:gd name="f188" fmla="val 890"/>
                  <a:gd name="f189" fmla="val 896"/>
                  <a:gd name="f190" fmla="val 188"/>
                  <a:gd name="f191" fmla="val 187"/>
                  <a:gd name="f192" fmla="val 891"/>
                  <a:gd name="f193" fmla="val 186"/>
                  <a:gd name="f194" fmla="val 880"/>
                  <a:gd name="f195" fmla="val 185"/>
                  <a:gd name="f196" fmla="val 868"/>
                  <a:gd name="f197" fmla="val 184"/>
                  <a:gd name="f198" fmla="val 852"/>
                  <a:gd name="f199" fmla="val 182"/>
                  <a:gd name="f200" fmla="val 835"/>
                  <a:gd name="f201" fmla="val 181"/>
                  <a:gd name="f202" fmla="val 818"/>
                  <a:gd name="f203" fmla="val 178"/>
                  <a:gd name="f204" fmla="val 176"/>
                  <a:gd name="f205" fmla="val 165"/>
                  <a:gd name="f206" fmla="val 807"/>
                  <a:gd name="f207" fmla="val 154"/>
                  <a:gd name="f208" fmla="val 801"/>
                  <a:gd name="f209" fmla="val 791"/>
                  <a:gd name="f210" fmla="val 127"/>
                  <a:gd name="f211" fmla="val 773"/>
                  <a:gd name="f212" fmla="val 125"/>
                  <a:gd name="f213" fmla="val 749"/>
                  <a:gd name="f214" fmla="val 140"/>
                  <a:gd name="f215" fmla="val 728"/>
                  <a:gd name="f216" fmla="val 722"/>
                  <a:gd name="f217" fmla="val 149"/>
                  <a:gd name="f218" fmla="val 150"/>
                  <a:gd name="f219" fmla="val 711"/>
                  <a:gd name="f220" fmla="val 141"/>
                  <a:gd name="f221" fmla="val 707"/>
                  <a:gd name="f222" fmla="val 111"/>
                  <a:gd name="f223" fmla="val 690"/>
                  <a:gd name="f224" fmla="val 101"/>
                  <a:gd name="f225" fmla="val 675"/>
                  <a:gd name="f226" fmla="val 83"/>
                  <a:gd name="f227" fmla="val 648"/>
                  <a:gd name="f228" fmla="val 89"/>
                  <a:gd name="f229" fmla="val 612"/>
                  <a:gd name="f230" fmla="val 115"/>
                  <a:gd name="f231" fmla="val 591"/>
                  <a:gd name="f232" fmla="val 120"/>
                  <a:gd name="f233" fmla="val 583"/>
                  <a:gd name="f234" fmla="val 131"/>
                  <a:gd name="f235" fmla="val 116"/>
                  <a:gd name="f236" fmla="val 109"/>
                  <a:gd name="f237" fmla="val 87"/>
                  <a:gd name="f238" fmla="val 551"/>
                  <a:gd name="f239" fmla="val 75"/>
                  <a:gd name="f240" fmla="val 530"/>
                  <a:gd name="f241" fmla="val 503"/>
                  <a:gd name="f242" fmla="val 76"/>
                  <a:gd name="f243" fmla="val 484"/>
                  <a:gd name="f244" fmla="val 84"/>
                  <a:gd name="f245" fmla="val 468"/>
                  <a:gd name="f246" fmla="val 98"/>
                  <a:gd name="f247" fmla="val 456"/>
                  <a:gd name="f248" fmla="val 105"/>
                  <a:gd name="f249" fmla="val 450"/>
                  <a:gd name="f250" fmla="val 113"/>
                  <a:gd name="f251" fmla="val 445"/>
                  <a:gd name="f252" fmla="val 117"/>
                  <a:gd name="f253" fmla="val 438"/>
                  <a:gd name="f254" fmla="val 437"/>
                  <a:gd name="f255" fmla="val 435"/>
                  <a:gd name="f256" fmla="val 427"/>
                  <a:gd name="f257" fmla="val 60"/>
                  <a:gd name="f258" fmla="val 417"/>
                  <a:gd name="f259" fmla="val 38"/>
                  <a:gd name="f260" fmla="val 402"/>
                  <a:gd name="f261" fmla="val 390"/>
                  <a:gd name="f262" fmla="val 9"/>
                  <a:gd name="f263" fmla="val 377"/>
                  <a:gd name="f264" fmla="val 5"/>
                  <a:gd name="f265" fmla="val 357"/>
                  <a:gd name="f266" fmla="val 330"/>
                  <a:gd name="f267" fmla="val 8"/>
                  <a:gd name="f268" fmla="val 307"/>
                  <a:gd name="f269" fmla="val 26"/>
                  <a:gd name="f270" fmla="val 287"/>
                  <a:gd name="f271" fmla="val 34"/>
                  <a:gd name="f272" fmla="val 44"/>
                  <a:gd name="f273" fmla="val 271"/>
                  <a:gd name="f274" fmla="val 55"/>
                  <a:gd name="f275" fmla="val 57"/>
                  <a:gd name="f276" fmla="val 265"/>
                  <a:gd name="f277" fmla="val 58"/>
                  <a:gd name="f278" fmla="val 94"/>
                  <a:gd name="f279" fmla="val 281"/>
                  <a:gd name="f280" fmla="val 159"/>
                  <a:gd name="f281" fmla="val 158"/>
                  <a:gd name="f282" fmla="val 152"/>
                  <a:gd name="f283" fmla="val 299"/>
                  <a:gd name="f284" fmla="val 302"/>
                  <a:gd name="f285" fmla="val 309"/>
                  <a:gd name="f286" fmla="val 132"/>
                  <a:gd name="f287" fmla="val 316"/>
                  <a:gd name="f288" fmla="val 106"/>
                  <a:gd name="f289" fmla="val 99"/>
                  <a:gd name="f290" fmla="val 92"/>
                  <a:gd name="f291" fmla="val 90"/>
                  <a:gd name="f292" fmla="val 88"/>
                  <a:gd name="f293" fmla="val 86"/>
                  <a:gd name="f294" fmla="val 71"/>
                  <a:gd name="f295" fmla="val 59"/>
                  <a:gd name="f296" fmla="val 319"/>
                  <a:gd name="f297" fmla="val 336"/>
                  <a:gd name="f298" fmla="val 53"/>
                  <a:gd name="f299" fmla="val 346"/>
                  <a:gd name="f300" fmla="val 354"/>
                  <a:gd name="f301" fmla="val 62"/>
                  <a:gd name="f302" fmla="val 362"/>
                  <a:gd name="f303" fmla="val 72"/>
                  <a:gd name="f304" fmla="val 97"/>
                  <a:gd name="f305" fmla="val 121"/>
                  <a:gd name="f306" fmla="val 147"/>
                  <a:gd name="f307" fmla="val 403"/>
                  <a:gd name="f308" fmla="val 172"/>
                  <a:gd name="f309" fmla="val 412"/>
                  <a:gd name="f310" fmla="val 173"/>
                  <a:gd name="f311" fmla="val 174"/>
                  <a:gd name="f312" fmla="val 171"/>
                  <a:gd name="f313" fmla="val 175"/>
                  <a:gd name="f314" fmla="val 557"/>
                  <a:gd name="f315" fmla="val 525"/>
                  <a:gd name="f316" fmla="val 494"/>
                  <a:gd name="f317" fmla="val 462"/>
                  <a:gd name="f318" fmla="val 467"/>
                  <a:gd name="f319" fmla="val 143"/>
                  <a:gd name="f320" fmla="val 471"/>
                  <a:gd name="f321" fmla="val 481"/>
                  <a:gd name="f322" fmla="val 485"/>
                  <a:gd name="f323" fmla="val 118"/>
                  <a:gd name="f324" fmla="val 491"/>
                  <a:gd name="f325" fmla="val 500"/>
                  <a:gd name="f326" fmla="val 517"/>
                  <a:gd name="f327" fmla="val 540"/>
                  <a:gd name="f328" fmla="val 549"/>
                  <a:gd name="f329" fmla="val 204"/>
                  <a:gd name="f330" fmla="val 558"/>
                  <a:gd name="f331" fmla="val 215"/>
                  <a:gd name="f332" fmla="val 550"/>
                  <a:gd name="f333" fmla="val 237"/>
                  <a:gd name="f334" fmla="val 545"/>
                  <a:gd name="f335" fmla="val 541"/>
                  <a:gd name="f336" fmla="val 496"/>
                  <a:gd name="f337" fmla="val 241"/>
                  <a:gd name="f338" fmla="val 472"/>
                  <a:gd name="f339" fmla="val 223"/>
                  <a:gd name="f340" fmla="val 177"/>
                  <a:gd name="f341" fmla="val 596"/>
                  <a:gd name="f342" fmla="val 600"/>
                  <a:gd name="f343" fmla="val 606"/>
                  <a:gd name="f344" fmla="val 135"/>
                  <a:gd name="f345" fmla="val 616"/>
                  <a:gd name="f346" fmla="val 630"/>
                  <a:gd name="f347" fmla="val 652"/>
                  <a:gd name="f348" fmla="val 133"/>
                  <a:gd name="f349" fmla="val 667"/>
                  <a:gd name="f350" fmla="val 681"/>
                  <a:gd name="f351" fmla="val 685"/>
                  <a:gd name="f352" fmla="val 166"/>
                  <a:gd name="f353" fmla="val 688"/>
                  <a:gd name="f354" fmla="val 692"/>
                  <a:gd name="f355" fmla="val 660"/>
                  <a:gd name="f356" fmla="val 629"/>
                  <a:gd name="f357" fmla="val 201"/>
                  <a:gd name="f358" fmla="val 613"/>
                  <a:gd name="f359" fmla="val 644"/>
                  <a:gd name="f360" fmla="val 676"/>
                  <a:gd name="f361" fmla="val 217"/>
                  <a:gd name="f362" fmla="val 687"/>
                  <a:gd name="f363" fmla="val 245"/>
                  <a:gd name="f364" fmla="val 668"/>
                  <a:gd name="f365" fmla="val 653"/>
                  <a:gd name="f366" fmla="val 633"/>
                  <a:gd name="f367" fmla="val 618"/>
                  <a:gd name="f368" fmla="val 601"/>
                  <a:gd name="f369" fmla="val 179"/>
                  <a:gd name="f370" fmla="val 788"/>
                  <a:gd name="f371" fmla="val 768"/>
                  <a:gd name="f372" fmla="val 730"/>
                  <a:gd name="f373" fmla="val 729"/>
                  <a:gd name="f374" fmla="val 734"/>
                  <a:gd name="f375" fmla="val 744"/>
                  <a:gd name="f376" fmla="val 155"/>
                  <a:gd name="f377" fmla="val 751"/>
                  <a:gd name="f378" fmla="val 759"/>
                  <a:gd name="f379" fmla="val 767"/>
                  <a:gd name="f380" fmla="val 777"/>
                  <a:gd name="f381" fmla="val 783"/>
                  <a:gd name="f382" fmla="val 211"/>
                  <a:gd name="f383" fmla="val 780"/>
                  <a:gd name="f384" fmla="val 757"/>
                  <a:gd name="f385" fmla="val 222"/>
                  <a:gd name="f386" fmla="val 743"/>
                  <a:gd name="f387" fmla="val 736"/>
                  <a:gd name="f388" fmla="+- 0 0 -90"/>
                  <a:gd name="f389" fmla="*/ f3 1 378"/>
                  <a:gd name="f390" fmla="*/ f4 1 902"/>
                  <a:gd name="f391" fmla="val f5"/>
                  <a:gd name="f392" fmla="val f6"/>
                  <a:gd name="f393" fmla="val f7"/>
                  <a:gd name="f394" fmla="*/ f388 f0 1"/>
                  <a:gd name="f395" fmla="+- f393 0 f391"/>
                  <a:gd name="f396" fmla="+- f392 0 f391"/>
                  <a:gd name="f397" fmla="*/ f394 1 f2"/>
                  <a:gd name="f398" fmla="*/ f396 1 378"/>
                  <a:gd name="f399" fmla="*/ f395 1 902"/>
                  <a:gd name="f400" fmla="*/ 163 f396 1"/>
                  <a:gd name="f401" fmla="*/ 126 f395 1"/>
                  <a:gd name="f402" fmla="*/ 126 f396 1"/>
                  <a:gd name="f403" fmla="*/ 49 f395 1"/>
                  <a:gd name="f404" fmla="*/ 253 f396 1"/>
                  <a:gd name="f405" fmla="*/ 52 f395 1"/>
                  <a:gd name="f406" fmla="*/ 209 f396 1"/>
                  <a:gd name="f407" fmla="*/ 146 f395 1"/>
                  <a:gd name="f408" fmla="*/ 244 f396 1"/>
                  <a:gd name="f409" fmla="*/ 400 f395 1"/>
                  <a:gd name="f410" fmla="*/ 311 f396 1"/>
                  <a:gd name="f411" fmla="*/ 367 f395 1"/>
                  <a:gd name="f412" fmla="*/ 304 f396 1"/>
                  <a:gd name="f413" fmla="*/ 311 f395 1"/>
                  <a:gd name="f414" fmla="*/ 259 f396 1"/>
                  <a:gd name="f415" fmla="*/ 314 f395 1"/>
                  <a:gd name="f416" fmla="*/ 226 f396 1"/>
                  <a:gd name="f417" fmla="*/ 298 f395 1"/>
                  <a:gd name="f418" fmla="*/ 313 f396 1"/>
                  <a:gd name="f419" fmla="*/ 259 f395 1"/>
                  <a:gd name="f420" fmla="*/ 374 f396 1"/>
                  <a:gd name="f421" fmla="*/ 352 f395 1"/>
                  <a:gd name="f422" fmla="*/ 288 f396 1"/>
                  <a:gd name="f423" fmla="*/ 429 f395 1"/>
                  <a:gd name="f424" fmla="*/ 275 f396 1"/>
                  <a:gd name="f425" fmla="*/ 451 f395 1"/>
                  <a:gd name="f426" fmla="*/ 270 f396 1"/>
                  <a:gd name="f427" fmla="*/ 566 f395 1"/>
                  <a:gd name="f428" fmla="*/ 262 f396 1"/>
                  <a:gd name="f429" fmla="*/ 589 f395 1"/>
                  <a:gd name="f430" fmla="*/ 251 f396 1"/>
                  <a:gd name="f431" fmla="*/ 700 f395 1"/>
                  <a:gd name="f432" fmla="*/ 230 f396 1"/>
                  <a:gd name="f433" fmla="*/ 718 f395 1"/>
                  <a:gd name="f434" fmla="*/ 203 f396 1"/>
                  <a:gd name="f435" fmla="*/ 813 f395 1"/>
                  <a:gd name="f436" fmla="*/ 191 f396 1"/>
                  <a:gd name="f437" fmla="*/ 883 f395 1"/>
                  <a:gd name="f438" fmla="*/ 185 f396 1"/>
                  <a:gd name="f439" fmla="*/ 868 f395 1"/>
                  <a:gd name="f440" fmla="*/ 176 f396 1"/>
                  <a:gd name="f441" fmla="*/ 140 f396 1"/>
                  <a:gd name="f442" fmla="*/ 728 f395 1"/>
                  <a:gd name="f443" fmla="*/ 141 f396 1"/>
                  <a:gd name="f444" fmla="*/ 707 f395 1"/>
                  <a:gd name="f445" fmla="*/ 115 f396 1"/>
                  <a:gd name="f446" fmla="*/ 591 f395 1"/>
                  <a:gd name="f447" fmla="*/ 109 f396 1"/>
                  <a:gd name="f448" fmla="*/ 98 f396 1"/>
                  <a:gd name="f449" fmla="*/ 456 f395 1"/>
                  <a:gd name="f450" fmla="*/ 435 f395 1"/>
                  <a:gd name="f451" fmla="*/ 5 f396 1"/>
                  <a:gd name="f452" fmla="*/ 357 f395 1"/>
                  <a:gd name="f453" fmla="*/ 55 f396 1"/>
                  <a:gd name="f454" fmla="*/ 266 f395 1"/>
                  <a:gd name="f455" fmla="*/ 154 f396 1"/>
                  <a:gd name="f456" fmla="*/ 281 f395 1"/>
                  <a:gd name="f457" fmla="*/ 309 f395 1"/>
                  <a:gd name="f458" fmla="*/ 92 f396 1"/>
                  <a:gd name="f459" fmla="*/ 306 f395 1"/>
                  <a:gd name="f460" fmla="*/ 336 f395 1"/>
                  <a:gd name="f461" fmla="*/ 97 f396 1"/>
                  <a:gd name="f462" fmla="*/ 384 f395 1"/>
                  <a:gd name="f463" fmla="*/ 174 f396 1"/>
                  <a:gd name="f464" fmla="*/ 412 f395 1"/>
                  <a:gd name="f465" fmla="*/ 175 f396 1"/>
                  <a:gd name="f466" fmla="*/ 557 f395 1"/>
                  <a:gd name="f467" fmla="*/ 130 f396 1"/>
                  <a:gd name="f468" fmla="*/ 481 f395 1"/>
                  <a:gd name="f469" fmla="*/ 134 f396 1"/>
                  <a:gd name="f470" fmla="*/ 540 f395 1"/>
                  <a:gd name="f471" fmla="*/ 204 f396 1"/>
                  <a:gd name="f472" fmla="*/ 558 f395 1"/>
                  <a:gd name="f473" fmla="*/ 258 f396 1"/>
                  <a:gd name="f474" fmla="*/ 525 f395 1"/>
                  <a:gd name="f475" fmla="*/ 462 f395 1"/>
                  <a:gd name="f476" fmla="*/ 177 f396 1"/>
                  <a:gd name="f477" fmla="*/ 596 f395 1"/>
                  <a:gd name="f478" fmla="*/ 133 f396 1"/>
                  <a:gd name="f479" fmla="*/ 667 f395 1"/>
                  <a:gd name="f480" fmla="*/ 692 f395 1"/>
                  <a:gd name="f481" fmla="*/ 201 f396 1"/>
                  <a:gd name="f482" fmla="*/ 246 f396 1"/>
                  <a:gd name="f483" fmla="*/ 618 f395 1"/>
                  <a:gd name="f484" fmla="*/ 179 f396 1"/>
                  <a:gd name="f485" fmla="*/ 788 f395 1"/>
                  <a:gd name="f486" fmla="*/ 158 f396 1"/>
                  <a:gd name="f487" fmla="*/ 767 f395 1"/>
                  <a:gd name="f488" fmla="*/ 200 f396 1"/>
                  <a:gd name="f489" fmla="*/ 729 f395 1"/>
                  <a:gd name="f490" fmla="+- f397 0 f1"/>
                  <a:gd name="f491" fmla="*/ f400 1 378"/>
                  <a:gd name="f492" fmla="*/ f401 1 902"/>
                  <a:gd name="f493" fmla="*/ f402 1 378"/>
                  <a:gd name="f494" fmla="*/ f403 1 902"/>
                  <a:gd name="f495" fmla="*/ f404 1 378"/>
                  <a:gd name="f496" fmla="*/ f405 1 902"/>
                  <a:gd name="f497" fmla="*/ f406 1 378"/>
                  <a:gd name="f498" fmla="*/ f407 1 902"/>
                  <a:gd name="f499" fmla="*/ f408 1 378"/>
                  <a:gd name="f500" fmla="*/ f409 1 902"/>
                  <a:gd name="f501" fmla="*/ f410 1 378"/>
                  <a:gd name="f502" fmla="*/ f411 1 902"/>
                  <a:gd name="f503" fmla="*/ f412 1 378"/>
                  <a:gd name="f504" fmla="*/ f413 1 902"/>
                  <a:gd name="f505" fmla="*/ f414 1 378"/>
                  <a:gd name="f506" fmla="*/ f415 1 902"/>
                  <a:gd name="f507" fmla="*/ f416 1 378"/>
                  <a:gd name="f508" fmla="*/ f417 1 902"/>
                  <a:gd name="f509" fmla="*/ f418 1 378"/>
                  <a:gd name="f510" fmla="*/ f419 1 902"/>
                  <a:gd name="f511" fmla="*/ f420 1 378"/>
                  <a:gd name="f512" fmla="*/ f421 1 902"/>
                  <a:gd name="f513" fmla="*/ f422 1 378"/>
                  <a:gd name="f514" fmla="*/ f423 1 902"/>
                  <a:gd name="f515" fmla="*/ f424 1 378"/>
                  <a:gd name="f516" fmla="*/ f425 1 902"/>
                  <a:gd name="f517" fmla="*/ f426 1 378"/>
                  <a:gd name="f518" fmla="*/ f427 1 902"/>
                  <a:gd name="f519" fmla="*/ f428 1 378"/>
                  <a:gd name="f520" fmla="*/ f429 1 902"/>
                  <a:gd name="f521" fmla="*/ f430 1 378"/>
                  <a:gd name="f522" fmla="*/ f431 1 902"/>
                  <a:gd name="f523" fmla="*/ f432 1 378"/>
                  <a:gd name="f524" fmla="*/ f433 1 902"/>
                  <a:gd name="f525" fmla="*/ f434 1 378"/>
                  <a:gd name="f526" fmla="*/ f435 1 902"/>
                  <a:gd name="f527" fmla="*/ f436 1 378"/>
                  <a:gd name="f528" fmla="*/ f437 1 902"/>
                  <a:gd name="f529" fmla="*/ f438 1 378"/>
                  <a:gd name="f530" fmla="*/ f439 1 902"/>
                  <a:gd name="f531" fmla="*/ f440 1 378"/>
                  <a:gd name="f532" fmla="*/ f441 1 378"/>
                  <a:gd name="f533" fmla="*/ f442 1 902"/>
                  <a:gd name="f534" fmla="*/ f443 1 378"/>
                  <a:gd name="f535" fmla="*/ f444 1 902"/>
                  <a:gd name="f536" fmla="*/ f445 1 378"/>
                  <a:gd name="f537" fmla="*/ f446 1 902"/>
                  <a:gd name="f538" fmla="*/ f447 1 378"/>
                  <a:gd name="f539" fmla="*/ f448 1 378"/>
                  <a:gd name="f540" fmla="*/ f449 1 902"/>
                  <a:gd name="f541" fmla="*/ f450 1 902"/>
                  <a:gd name="f542" fmla="*/ f451 1 378"/>
                  <a:gd name="f543" fmla="*/ f452 1 902"/>
                  <a:gd name="f544" fmla="*/ f453 1 378"/>
                  <a:gd name="f545" fmla="*/ f454 1 902"/>
                  <a:gd name="f546" fmla="*/ f455 1 378"/>
                  <a:gd name="f547" fmla="*/ f456 1 902"/>
                  <a:gd name="f548" fmla="*/ f457 1 902"/>
                  <a:gd name="f549" fmla="*/ f458 1 378"/>
                  <a:gd name="f550" fmla="*/ f459 1 902"/>
                  <a:gd name="f551" fmla="*/ f460 1 902"/>
                  <a:gd name="f552" fmla="*/ f461 1 378"/>
                  <a:gd name="f553" fmla="*/ f462 1 902"/>
                  <a:gd name="f554" fmla="*/ f463 1 378"/>
                  <a:gd name="f555" fmla="*/ f464 1 902"/>
                  <a:gd name="f556" fmla="*/ f465 1 378"/>
                  <a:gd name="f557" fmla="*/ f466 1 902"/>
                  <a:gd name="f558" fmla="*/ f467 1 378"/>
                  <a:gd name="f559" fmla="*/ f468 1 902"/>
                  <a:gd name="f560" fmla="*/ f469 1 378"/>
                  <a:gd name="f561" fmla="*/ f470 1 902"/>
                  <a:gd name="f562" fmla="*/ f471 1 378"/>
                  <a:gd name="f563" fmla="*/ f472 1 902"/>
                  <a:gd name="f564" fmla="*/ f473 1 378"/>
                  <a:gd name="f565" fmla="*/ f474 1 902"/>
                  <a:gd name="f566" fmla="*/ f475 1 902"/>
                  <a:gd name="f567" fmla="*/ f476 1 378"/>
                  <a:gd name="f568" fmla="*/ f477 1 902"/>
                  <a:gd name="f569" fmla="*/ f478 1 378"/>
                  <a:gd name="f570" fmla="*/ f479 1 902"/>
                  <a:gd name="f571" fmla="*/ f480 1 902"/>
                  <a:gd name="f572" fmla="*/ f481 1 378"/>
                  <a:gd name="f573" fmla="*/ f482 1 378"/>
                  <a:gd name="f574" fmla="*/ f483 1 902"/>
                  <a:gd name="f575" fmla="*/ f484 1 378"/>
                  <a:gd name="f576" fmla="*/ f485 1 902"/>
                  <a:gd name="f577" fmla="*/ f486 1 378"/>
                  <a:gd name="f578" fmla="*/ f487 1 902"/>
                  <a:gd name="f579" fmla="*/ f488 1 378"/>
                  <a:gd name="f580" fmla="*/ f489 1 902"/>
                  <a:gd name="f581" fmla="*/ 0 1 f398"/>
                  <a:gd name="f582" fmla="*/ f392 1 f398"/>
                  <a:gd name="f583" fmla="*/ 0 1 f399"/>
                  <a:gd name="f584" fmla="*/ f393 1 f399"/>
                  <a:gd name="f585" fmla="*/ f491 1 f398"/>
                  <a:gd name="f586" fmla="*/ f492 1 f399"/>
                  <a:gd name="f587" fmla="*/ f493 1 f398"/>
                  <a:gd name="f588" fmla="*/ f494 1 f399"/>
                  <a:gd name="f589" fmla="*/ f495 1 f398"/>
                  <a:gd name="f590" fmla="*/ f496 1 f399"/>
                  <a:gd name="f591" fmla="*/ f497 1 f398"/>
                  <a:gd name="f592" fmla="*/ f498 1 f399"/>
                  <a:gd name="f593" fmla="*/ f499 1 f398"/>
                  <a:gd name="f594" fmla="*/ f500 1 f399"/>
                  <a:gd name="f595" fmla="*/ f501 1 f398"/>
                  <a:gd name="f596" fmla="*/ f502 1 f399"/>
                  <a:gd name="f597" fmla="*/ f503 1 f398"/>
                  <a:gd name="f598" fmla="*/ f504 1 f399"/>
                  <a:gd name="f599" fmla="*/ f505 1 f398"/>
                  <a:gd name="f600" fmla="*/ f506 1 f399"/>
                  <a:gd name="f601" fmla="*/ f507 1 f398"/>
                  <a:gd name="f602" fmla="*/ f508 1 f399"/>
                  <a:gd name="f603" fmla="*/ f509 1 f398"/>
                  <a:gd name="f604" fmla="*/ f510 1 f399"/>
                  <a:gd name="f605" fmla="*/ f511 1 f398"/>
                  <a:gd name="f606" fmla="*/ f512 1 f399"/>
                  <a:gd name="f607" fmla="*/ f513 1 f398"/>
                  <a:gd name="f608" fmla="*/ f514 1 f399"/>
                  <a:gd name="f609" fmla="*/ f515 1 f398"/>
                  <a:gd name="f610" fmla="*/ f516 1 f399"/>
                  <a:gd name="f611" fmla="*/ f517 1 f398"/>
                  <a:gd name="f612" fmla="*/ f518 1 f399"/>
                  <a:gd name="f613" fmla="*/ f519 1 f398"/>
                  <a:gd name="f614" fmla="*/ f520 1 f399"/>
                  <a:gd name="f615" fmla="*/ f521 1 f398"/>
                  <a:gd name="f616" fmla="*/ f522 1 f399"/>
                  <a:gd name="f617" fmla="*/ f523 1 f398"/>
                  <a:gd name="f618" fmla="*/ f524 1 f399"/>
                  <a:gd name="f619" fmla="*/ f525 1 f398"/>
                  <a:gd name="f620" fmla="*/ f526 1 f399"/>
                  <a:gd name="f621" fmla="*/ f527 1 f398"/>
                  <a:gd name="f622" fmla="*/ f528 1 f399"/>
                  <a:gd name="f623" fmla="*/ f529 1 f398"/>
                  <a:gd name="f624" fmla="*/ f530 1 f399"/>
                  <a:gd name="f625" fmla="*/ f531 1 f398"/>
                  <a:gd name="f626" fmla="*/ f532 1 f398"/>
                  <a:gd name="f627" fmla="*/ f533 1 f399"/>
                  <a:gd name="f628" fmla="*/ f534 1 f398"/>
                  <a:gd name="f629" fmla="*/ f535 1 f399"/>
                  <a:gd name="f630" fmla="*/ f536 1 f398"/>
                  <a:gd name="f631" fmla="*/ f537 1 f399"/>
                  <a:gd name="f632" fmla="*/ f538 1 f398"/>
                  <a:gd name="f633" fmla="*/ f539 1 f398"/>
                  <a:gd name="f634" fmla="*/ f540 1 f399"/>
                  <a:gd name="f635" fmla="*/ f541 1 f399"/>
                  <a:gd name="f636" fmla="*/ f542 1 f398"/>
                  <a:gd name="f637" fmla="*/ f543 1 f399"/>
                  <a:gd name="f638" fmla="*/ f544 1 f398"/>
                  <a:gd name="f639" fmla="*/ f545 1 f399"/>
                  <a:gd name="f640" fmla="*/ f546 1 f398"/>
                  <a:gd name="f641" fmla="*/ f547 1 f399"/>
                  <a:gd name="f642" fmla="*/ f548 1 f399"/>
                  <a:gd name="f643" fmla="*/ f549 1 f398"/>
                  <a:gd name="f644" fmla="*/ f550 1 f399"/>
                  <a:gd name="f645" fmla="*/ f551 1 f399"/>
                  <a:gd name="f646" fmla="*/ f552 1 f398"/>
                  <a:gd name="f647" fmla="*/ f553 1 f399"/>
                  <a:gd name="f648" fmla="*/ f554 1 f398"/>
                  <a:gd name="f649" fmla="*/ f555 1 f399"/>
                  <a:gd name="f650" fmla="*/ f556 1 f398"/>
                  <a:gd name="f651" fmla="*/ f557 1 f399"/>
                  <a:gd name="f652" fmla="*/ f558 1 f398"/>
                  <a:gd name="f653" fmla="*/ f559 1 f399"/>
                  <a:gd name="f654" fmla="*/ f560 1 f398"/>
                  <a:gd name="f655" fmla="*/ f561 1 f399"/>
                  <a:gd name="f656" fmla="*/ f562 1 f398"/>
                  <a:gd name="f657" fmla="*/ f563 1 f399"/>
                  <a:gd name="f658" fmla="*/ f564 1 f398"/>
                  <a:gd name="f659" fmla="*/ f565 1 f399"/>
                  <a:gd name="f660" fmla="*/ f566 1 f399"/>
                  <a:gd name="f661" fmla="*/ f567 1 f398"/>
                  <a:gd name="f662" fmla="*/ f568 1 f399"/>
                  <a:gd name="f663" fmla="*/ f569 1 f398"/>
                  <a:gd name="f664" fmla="*/ f570 1 f399"/>
                  <a:gd name="f665" fmla="*/ f571 1 f399"/>
                  <a:gd name="f666" fmla="*/ f572 1 f398"/>
                  <a:gd name="f667" fmla="*/ f573 1 f398"/>
                  <a:gd name="f668" fmla="*/ f574 1 f399"/>
                  <a:gd name="f669" fmla="*/ f575 1 f398"/>
                  <a:gd name="f670" fmla="*/ f576 1 f399"/>
                  <a:gd name="f671" fmla="*/ f577 1 f398"/>
                  <a:gd name="f672" fmla="*/ f578 1 f399"/>
                  <a:gd name="f673" fmla="*/ f579 1 f398"/>
                  <a:gd name="f674" fmla="*/ f580 1 f399"/>
                  <a:gd name="f675" fmla="*/ f581 f389 1"/>
                  <a:gd name="f676" fmla="*/ f582 f389 1"/>
                  <a:gd name="f677" fmla="*/ f584 f390 1"/>
                  <a:gd name="f678" fmla="*/ f583 f390 1"/>
                  <a:gd name="f679" fmla="*/ f585 f389 1"/>
                  <a:gd name="f680" fmla="*/ f586 f390 1"/>
                  <a:gd name="f681" fmla="*/ f587 f389 1"/>
                  <a:gd name="f682" fmla="*/ f588 f390 1"/>
                  <a:gd name="f683" fmla="*/ f589 f389 1"/>
                  <a:gd name="f684" fmla="*/ f590 f390 1"/>
                  <a:gd name="f685" fmla="*/ f591 f389 1"/>
                  <a:gd name="f686" fmla="*/ f592 f390 1"/>
                  <a:gd name="f687" fmla="*/ f593 f389 1"/>
                  <a:gd name="f688" fmla="*/ f594 f390 1"/>
                  <a:gd name="f689" fmla="*/ f595 f389 1"/>
                  <a:gd name="f690" fmla="*/ f596 f390 1"/>
                  <a:gd name="f691" fmla="*/ f597 f389 1"/>
                  <a:gd name="f692" fmla="*/ f598 f390 1"/>
                  <a:gd name="f693" fmla="*/ f599 f389 1"/>
                  <a:gd name="f694" fmla="*/ f600 f390 1"/>
                  <a:gd name="f695" fmla="*/ f601 f389 1"/>
                  <a:gd name="f696" fmla="*/ f602 f390 1"/>
                  <a:gd name="f697" fmla="*/ f603 f389 1"/>
                  <a:gd name="f698" fmla="*/ f604 f390 1"/>
                  <a:gd name="f699" fmla="*/ f605 f389 1"/>
                  <a:gd name="f700" fmla="*/ f606 f390 1"/>
                  <a:gd name="f701" fmla="*/ f607 f389 1"/>
                  <a:gd name="f702" fmla="*/ f608 f390 1"/>
                  <a:gd name="f703" fmla="*/ f609 f389 1"/>
                  <a:gd name="f704" fmla="*/ f610 f390 1"/>
                  <a:gd name="f705" fmla="*/ f611 f389 1"/>
                  <a:gd name="f706" fmla="*/ f612 f390 1"/>
                  <a:gd name="f707" fmla="*/ f613 f389 1"/>
                  <a:gd name="f708" fmla="*/ f614 f390 1"/>
                  <a:gd name="f709" fmla="*/ f615 f389 1"/>
                  <a:gd name="f710" fmla="*/ f616 f390 1"/>
                  <a:gd name="f711" fmla="*/ f617 f389 1"/>
                  <a:gd name="f712" fmla="*/ f618 f390 1"/>
                  <a:gd name="f713" fmla="*/ f619 f389 1"/>
                  <a:gd name="f714" fmla="*/ f620 f390 1"/>
                  <a:gd name="f715" fmla="*/ f621 f389 1"/>
                  <a:gd name="f716" fmla="*/ f622 f390 1"/>
                  <a:gd name="f717" fmla="*/ f623 f389 1"/>
                  <a:gd name="f718" fmla="*/ f624 f390 1"/>
                  <a:gd name="f719" fmla="*/ f625 f389 1"/>
                  <a:gd name="f720" fmla="*/ f626 f389 1"/>
                  <a:gd name="f721" fmla="*/ f627 f390 1"/>
                  <a:gd name="f722" fmla="*/ f628 f389 1"/>
                  <a:gd name="f723" fmla="*/ f629 f390 1"/>
                  <a:gd name="f724" fmla="*/ f630 f389 1"/>
                  <a:gd name="f725" fmla="*/ f631 f390 1"/>
                  <a:gd name="f726" fmla="*/ f632 f389 1"/>
                  <a:gd name="f727" fmla="*/ f633 f389 1"/>
                  <a:gd name="f728" fmla="*/ f634 f390 1"/>
                  <a:gd name="f729" fmla="*/ f635 f390 1"/>
                  <a:gd name="f730" fmla="*/ f636 f389 1"/>
                  <a:gd name="f731" fmla="*/ f637 f390 1"/>
                  <a:gd name="f732" fmla="*/ f638 f389 1"/>
                  <a:gd name="f733" fmla="*/ f639 f390 1"/>
                  <a:gd name="f734" fmla="*/ f640 f389 1"/>
                  <a:gd name="f735" fmla="*/ f641 f390 1"/>
                  <a:gd name="f736" fmla="*/ f642 f390 1"/>
                  <a:gd name="f737" fmla="*/ f643 f389 1"/>
                  <a:gd name="f738" fmla="*/ f644 f390 1"/>
                  <a:gd name="f739" fmla="*/ f645 f390 1"/>
                  <a:gd name="f740" fmla="*/ f646 f389 1"/>
                  <a:gd name="f741" fmla="*/ f647 f390 1"/>
                  <a:gd name="f742" fmla="*/ f648 f389 1"/>
                  <a:gd name="f743" fmla="*/ f649 f390 1"/>
                  <a:gd name="f744" fmla="*/ f650 f389 1"/>
                  <a:gd name="f745" fmla="*/ f651 f390 1"/>
                  <a:gd name="f746" fmla="*/ f652 f389 1"/>
                  <a:gd name="f747" fmla="*/ f653 f390 1"/>
                  <a:gd name="f748" fmla="*/ f654 f389 1"/>
                  <a:gd name="f749" fmla="*/ f655 f390 1"/>
                  <a:gd name="f750" fmla="*/ f656 f389 1"/>
                  <a:gd name="f751" fmla="*/ f657 f390 1"/>
                  <a:gd name="f752" fmla="*/ f658 f389 1"/>
                  <a:gd name="f753" fmla="*/ f659 f390 1"/>
                  <a:gd name="f754" fmla="*/ f660 f390 1"/>
                  <a:gd name="f755" fmla="*/ f661 f389 1"/>
                  <a:gd name="f756" fmla="*/ f662 f390 1"/>
                  <a:gd name="f757" fmla="*/ f663 f389 1"/>
                  <a:gd name="f758" fmla="*/ f664 f390 1"/>
                  <a:gd name="f759" fmla="*/ f665 f390 1"/>
                  <a:gd name="f760" fmla="*/ f666 f389 1"/>
                  <a:gd name="f761" fmla="*/ f667 f389 1"/>
                  <a:gd name="f762" fmla="*/ f668 f390 1"/>
                  <a:gd name="f763" fmla="*/ f669 f389 1"/>
                  <a:gd name="f764" fmla="*/ f670 f390 1"/>
                  <a:gd name="f765" fmla="*/ f671 f389 1"/>
                  <a:gd name="f766" fmla="*/ f672 f390 1"/>
                  <a:gd name="f767" fmla="*/ f673 f389 1"/>
                  <a:gd name="f768" fmla="*/ f674 f39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0">
                    <a:pos x="f679" y="f680"/>
                  </a:cxn>
                  <a:cxn ang="f490">
                    <a:pos x="f681" y="f682"/>
                  </a:cxn>
                  <a:cxn ang="f490">
                    <a:pos x="f683" y="f684"/>
                  </a:cxn>
                  <a:cxn ang="f490">
                    <a:pos x="f685" y="f686"/>
                  </a:cxn>
                  <a:cxn ang="f490">
                    <a:pos x="f687" y="f688"/>
                  </a:cxn>
                  <a:cxn ang="f490">
                    <a:pos x="f689" y="f690"/>
                  </a:cxn>
                  <a:cxn ang="f490">
                    <a:pos x="f691" y="f692"/>
                  </a:cxn>
                  <a:cxn ang="f490">
                    <a:pos x="f693" y="f694"/>
                  </a:cxn>
                  <a:cxn ang="f490">
                    <a:pos x="f695" y="f696"/>
                  </a:cxn>
                  <a:cxn ang="f490">
                    <a:pos x="f697" y="f698"/>
                  </a:cxn>
                  <a:cxn ang="f490">
                    <a:pos x="f699" y="f700"/>
                  </a:cxn>
                  <a:cxn ang="f490">
                    <a:pos x="f701" y="f702"/>
                  </a:cxn>
                  <a:cxn ang="f490">
                    <a:pos x="f703" y="f704"/>
                  </a:cxn>
                  <a:cxn ang="f490">
                    <a:pos x="f705" y="f706"/>
                  </a:cxn>
                  <a:cxn ang="f490">
                    <a:pos x="f707" y="f708"/>
                  </a:cxn>
                  <a:cxn ang="f490">
                    <a:pos x="f709" y="f710"/>
                  </a:cxn>
                  <a:cxn ang="f490">
                    <a:pos x="f711" y="f712"/>
                  </a:cxn>
                  <a:cxn ang="f490">
                    <a:pos x="f713" y="f714"/>
                  </a:cxn>
                  <a:cxn ang="f490">
                    <a:pos x="f715" y="f716"/>
                  </a:cxn>
                  <a:cxn ang="f490">
                    <a:pos x="f717" y="f718"/>
                  </a:cxn>
                  <a:cxn ang="f490">
                    <a:pos x="f719" y="f714"/>
                  </a:cxn>
                  <a:cxn ang="f490">
                    <a:pos x="f720" y="f721"/>
                  </a:cxn>
                  <a:cxn ang="f490">
                    <a:pos x="f722" y="f723"/>
                  </a:cxn>
                  <a:cxn ang="f490">
                    <a:pos x="f724" y="f725"/>
                  </a:cxn>
                  <a:cxn ang="f490">
                    <a:pos x="f726" y="f706"/>
                  </a:cxn>
                  <a:cxn ang="f490">
                    <a:pos x="f727" y="f728"/>
                  </a:cxn>
                  <a:cxn ang="f490">
                    <a:pos x="f726" y="f729"/>
                  </a:cxn>
                  <a:cxn ang="f490">
                    <a:pos x="f730" y="f731"/>
                  </a:cxn>
                  <a:cxn ang="f490">
                    <a:pos x="f732" y="f733"/>
                  </a:cxn>
                  <a:cxn ang="f490">
                    <a:pos x="f734" y="f735"/>
                  </a:cxn>
                  <a:cxn ang="f490">
                    <a:pos x="f720" y="f736"/>
                  </a:cxn>
                  <a:cxn ang="f490">
                    <a:pos x="f737" y="f738"/>
                  </a:cxn>
                  <a:cxn ang="f490">
                    <a:pos x="f732" y="f739"/>
                  </a:cxn>
                  <a:cxn ang="f490">
                    <a:pos x="f740" y="f741"/>
                  </a:cxn>
                  <a:cxn ang="f490">
                    <a:pos x="f742" y="f743"/>
                  </a:cxn>
                  <a:cxn ang="f490">
                    <a:pos x="f744" y="f745"/>
                  </a:cxn>
                  <a:cxn ang="f490">
                    <a:pos x="f746" y="f747"/>
                  </a:cxn>
                  <a:cxn ang="f490">
                    <a:pos x="f748" y="f749"/>
                  </a:cxn>
                  <a:cxn ang="f490">
                    <a:pos x="f750" y="f751"/>
                  </a:cxn>
                  <a:cxn ang="f490">
                    <a:pos x="f752" y="f753"/>
                  </a:cxn>
                  <a:cxn ang="f490">
                    <a:pos x="f750" y="f754"/>
                  </a:cxn>
                  <a:cxn ang="f490">
                    <a:pos x="f755" y="f756"/>
                  </a:cxn>
                  <a:cxn ang="f490">
                    <a:pos x="f757" y="f758"/>
                  </a:cxn>
                  <a:cxn ang="f490">
                    <a:pos x="f755" y="f759"/>
                  </a:cxn>
                  <a:cxn ang="f490">
                    <a:pos x="f760" y="f756"/>
                  </a:cxn>
                  <a:cxn ang="f490">
                    <a:pos x="f760" y="f759"/>
                  </a:cxn>
                  <a:cxn ang="f490">
                    <a:pos x="f761" y="f762"/>
                  </a:cxn>
                  <a:cxn ang="f490">
                    <a:pos x="f763" y="f764"/>
                  </a:cxn>
                  <a:cxn ang="f490">
                    <a:pos x="f755" y="f721"/>
                  </a:cxn>
                  <a:cxn ang="f490">
                    <a:pos x="f765" y="f766"/>
                  </a:cxn>
                  <a:cxn ang="f490">
                    <a:pos x="f767" y="f764"/>
                  </a:cxn>
                  <a:cxn ang="f490">
                    <a:pos x="f767" y="f768"/>
                  </a:cxn>
                </a:cxnLst>
                <a:rect l="f675" t="f678" r="f676" b="f677"/>
                <a:pathLst>
                  <a:path w="378" h="902">
                    <a:moveTo>
                      <a:pt x="f8" y="f9"/>
                    </a:moveTo>
                    <a:cubicBezTo>
                      <a:pt x="f10" y="f11"/>
                      <a:pt x="f10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14" y="f25"/>
                    </a:cubicBezTo>
                    <a:cubicBezTo>
                      <a:pt x="f26" y="f27"/>
                      <a:pt x="f28" y="f5"/>
                      <a:pt x="f29" y="f5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14"/>
                    </a:cubicBezTo>
                    <a:cubicBezTo>
                      <a:pt x="f41" y="f42"/>
                      <a:pt x="f43" y="f44"/>
                      <a:pt x="f45" y="f9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0" y="f72"/>
                      <a:pt x="f73" y="f74"/>
                    </a:cubicBezTo>
                    <a:cubicBezTo>
                      <a:pt x="f66" y="f75"/>
                      <a:pt x="f64" y="f76"/>
                      <a:pt x="f77" y="f68"/>
                    </a:cubicBezTo>
                    <a:cubicBezTo>
                      <a:pt x="f78" y="f64"/>
                      <a:pt x="f79" y="f77"/>
                      <a:pt x="f80" y="f66"/>
                    </a:cubicBezTo>
                    <a:cubicBezTo>
                      <a:pt x="f81" y="f76"/>
                      <a:pt x="f82" y="f75"/>
                      <a:pt x="f83" y="f74"/>
                    </a:cubicBezTo>
                    <a:cubicBezTo>
                      <a:pt x="f84" y="f85"/>
                      <a:pt x="f38" y="f74"/>
                      <a:pt x="f32" y="f76"/>
                    </a:cubicBezTo>
                    <a:cubicBezTo>
                      <a:pt x="f86" y="f66"/>
                      <a:pt x="f87" y="f62"/>
                      <a:pt x="f88" y="f89"/>
                    </a:cubicBezTo>
                    <a:cubicBezTo>
                      <a:pt x="f41" y="f90"/>
                      <a:pt x="f41" y="f91"/>
                      <a:pt x="f92" y="f93"/>
                    </a:cubicBezTo>
                    <a:cubicBezTo>
                      <a:pt x="f32" y="f94"/>
                      <a:pt x="f95" y="f96"/>
                      <a:pt x="f75" y="f83"/>
                    </a:cubicBezTo>
                    <a:cubicBezTo>
                      <a:pt x="f97" y="f98"/>
                      <a:pt x="f72" y="f99"/>
                      <a:pt x="f100" y="f101"/>
                    </a:cubicBezTo>
                    <a:cubicBezTo>
                      <a:pt x="f102" y="f103"/>
                      <a:pt x="f6" y="f104"/>
                      <a:pt x="f105" y="f106"/>
                    </a:cubicBezTo>
                    <a:cubicBezTo>
                      <a:pt x="f107" y="f67"/>
                      <a:pt x="f108" y="f109"/>
                      <a:pt x="f110" y="f111"/>
                    </a:cubicBezTo>
                    <a:cubicBezTo>
                      <a:pt x="f112" y="f113"/>
                      <a:pt x="f68" y="f114"/>
                      <a:pt x="f91" y="f115"/>
                    </a:cubicBezTo>
                    <a:cubicBezTo>
                      <a:pt x="f95" y="f116"/>
                      <a:pt x="f117" y="f118"/>
                      <a:pt x="f83" y="f119"/>
                    </a:cubicBezTo>
                    <a:cubicBezTo>
                      <a:pt x="f58" y="f120"/>
                      <a:pt x="f121" y="f122"/>
                      <a:pt x="f123" y="f124"/>
                    </a:cubicBezTo>
                    <a:cubicBezTo>
                      <a:pt x="f125" y="f126"/>
                      <a:pt x="f127" y="f128"/>
                      <a:pt x="f62" y="f129"/>
                    </a:cubicBezTo>
                    <a:cubicBezTo>
                      <a:pt x="f130" y="f131"/>
                      <a:pt x="f79" y="f132"/>
                      <a:pt x="f121" y="f133"/>
                    </a:cubicBezTo>
                    <a:cubicBezTo>
                      <a:pt x="f98" y="f134"/>
                      <a:pt x="f135" y="f136"/>
                      <a:pt x="f137" y="f138"/>
                    </a:cubicBezTo>
                    <a:cubicBezTo>
                      <a:pt x="f34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60" y="f148"/>
                    </a:cubicBezTo>
                    <a:cubicBezTo>
                      <a:pt x="f149" y="f150"/>
                      <a:pt x="f82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34" y="f166"/>
                      <a:pt x="f167" y="f168"/>
                      <a:pt x="f169" y="f170"/>
                    </a:cubicBezTo>
                    <a:cubicBezTo>
                      <a:pt x="f92" y="f171"/>
                      <a:pt x="f172" y="f173"/>
                      <a:pt x="f174" y="f175"/>
                    </a:cubicBezTo>
                    <a:cubicBezTo>
                      <a:pt x="f176" y="f177"/>
                      <a:pt x="f178" y="f179"/>
                      <a:pt x="f178" y="f180"/>
                    </a:cubicBezTo>
                    <a:cubicBezTo>
                      <a:pt x="f181" y="f182"/>
                      <a:pt x="f183" y="f184"/>
                      <a:pt x="f185" y="f186"/>
                    </a:cubicBezTo>
                    <a:cubicBezTo>
                      <a:pt x="f187" y="f188"/>
                      <a:pt x="f187" y="f189"/>
                      <a:pt x="f190" y="f7"/>
                    </a:cubicBezTo>
                    <a:cubicBezTo>
                      <a:pt x="f191" y="f192"/>
                      <a:pt x="f193" y="f194"/>
                      <a:pt x="f195" y="f196"/>
                    </a:cubicBezTo>
                    <a:cubicBezTo>
                      <a:pt x="f197" y="f198"/>
                      <a:pt x="f199" y="f200"/>
                      <a:pt x="f201" y="f202"/>
                    </a:cubicBezTo>
                    <a:cubicBezTo>
                      <a:pt x="f2" y="f179"/>
                      <a:pt x="f203" y="f177"/>
                      <a:pt x="f204" y="f175"/>
                    </a:cubicBezTo>
                    <a:cubicBezTo>
                      <a:pt x="f205" y="f206"/>
                      <a:pt x="f207" y="f208"/>
                      <a:pt x="f11" y="f209"/>
                    </a:cubicBezTo>
                    <a:cubicBezTo>
                      <a:pt x="f210" y="f211"/>
                      <a:pt x="f212" y="f213"/>
                      <a:pt x="f214" y="f215"/>
                    </a:cubicBezTo>
                    <a:cubicBezTo>
                      <a:pt x="f44" y="f216"/>
                      <a:pt x="f217" y="f165"/>
                      <a:pt x="f207" y="f159"/>
                    </a:cubicBezTo>
                    <a:cubicBezTo>
                      <a:pt x="f218" y="f219"/>
                      <a:pt x="f11" y="f157"/>
                      <a:pt x="f220" y="f221"/>
                    </a:cubicBezTo>
                    <a:cubicBezTo>
                      <a:pt x="f212" y="f153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141"/>
                      <a:pt x="f14" y="f233"/>
                      <a:pt x="f234" y="f138"/>
                    </a:cubicBezTo>
                    <a:cubicBezTo>
                      <a:pt x="f21" y="f136"/>
                      <a:pt x="f235" y="f134"/>
                      <a:pt x="f236" y="f133"/>
                    </a:cubicBezTo>
                    <a:cubicBezTo>
                      <a:pt x="f237" y="f238"/>
                      <a:pt x="f239" y="f240"/>
                      <a:pt x="f239" y="f241"/>
                    </a:cubicBezTo>
                    <a:cubicBezTo>
                      <a:pt x="f242" y="f243"/>
                      <a:pt x="f244" y="f245"/>
                      <a:pt x="f246" y="f247"/>
                    </a:cubicBezTo>
                    <a:cubicBezTo>
                      <a:pt x="f248" y="f249"/>
                      <a:pt x="f250" y="f251"/>
                      <a:pt x="f232" y="f119"/>
                    </a:cubicBezTo>
                    <a:cubicBezTo>
                      <a:pt x="f252" y="f253"/>
                      <a:pt x="f250" y="f254"/>
                      <a:pt x="f236" y="f255"/>
                    </a:cubicBezTo>
                    <a:cubicBezTo>
                      <a:pt x="f244" y="f256"/>
                      <a:pt x="f257" y="f258"/>
                      <a:pt x="f259" y="f260"/>
                    </a:cubicBezTo>
                    <a:cubicBezTo>
                      <a:pt x="f33" y="f261"/>
                      <a:pt x="f262" y="f263"/>
                      <a:pt x="f264" y="f265"/>
                    </a:cubicBezTo>
                    <a:cubicBezTo>
                      <a:pt x="f5" y="f266"/>
                      <a:pt x="f267" y="f268"/>
                      <a:pt x="f269" y="f270"/>
                    </a:cubicBezTo>
                    <a:cubicBezTo>
                      <a:pt x="f271" y="f149"/>
                      <a:pt x="f272" y="f273"/>
                      <a:pt x="f274" y="f82"/>
                    </a:cubicBezTo>
                    <a:cubicBezTo>
                      <a:pt x="f275" y="f276"/>
                      <a:pt x="f277" y="f58"/>
                      <a:pt x="f257" y="f98"/>
                    </a:cubicBezTo>
                    <a:cubicBezTo>
                      <a:pt x="f278" y="f96"/>
                      <a:pt x="f19" y="f38"/>
                      <a:pt x="f207" y="f279"/>
                    </a:cubicBezTo>
                    <a:cubicBezTo>
                      <a:pt x="f280" y="f91"/>
                      <a:pt x="f281" y="f90"/>
                      <a:pt x="f282" y="f283"/>
                    </a:cubicBezTo>
                    <a:cubicBezTo>
                      <a:pt x="f217" y="f284"/>
                      <a:pt x="f11" y="f64"/>
                      <a:pt x="f214" y="f285"/>
                    </a:cubicBezTo>
                    <a:cubicBezTo>
                      <a:pt x="f286" y="f74"/>
                      <a:pt x="f21" y="f287"/>
                      <a:pt x="f250" y="f75"/>
                    </a:cubicBezTo>
                    <a:cubicBezTo>
                      <a:pt x="f288" y="f68"/>
                      <a:pt x="f289" y="f66"/>
                      <a:pt x="f290" y="f64"/>
                    </a:cubicBezTo>
                    <a:cubicBezTo>
                      <a:pt x="f291" y="f64"/>
                      <a:pt x="f292" y="f127"/>
                      <a:pt x="f293" y="f64"/>
                    </a:cubicBezTo>
                    <a:cubicBezTo>
                      <a:pt x="f294" y="f68"/>
                      <a:pt x="f295" y="f296"/>
                      <a:pt x="f274" y="f297"/>
                    </a:cubicBezTo>
                    <a:cubicBezTo>
                      <a:pt x="f298" y="f299"/>
                      <a:pt x="f274" y="f300"/>
                      <a:pt x="f301" y="f302"/>
                    </a:cubicBezTo>
                    <a:cubicBezTo>
                      <a:pt x="f303" y="f65"/>
                      <a:pt x="f244" y="f6"/>
                      <a:pt x="f304" y="f61"/>
                    </a:cubicBezTo>
                    <a:cubicBezTo>
                      <a:pt x="f305" y="f111"/>
                      <a:pt x="f306" y="f307"/>
                      <a:pt x="f308" y="f309"/>
                    </a:cubicBezTo>
                    <a:cubicBezTo>
                      <a:pt x="f308" y="f51"/>
                      <a:pt x="f310" y="f309"/>
                      <a:pt x="f311" y="f309"/>
                    </a:cubicBezTo>
                    <a:cubicBezTo>
                      <a:pt x="f308" y="f49"/>
                      <a:pt x="f312" y="f47"/>
                      <a:pt x="f8" y="f9"/>
                    </a:cubicBezTo>
                    <a:close/>
                    <a:moveTo>
                      <a:pt x="f313" y="f314"/>
                    </a:moveTo>
                    <a:cubicBezTo>
                      <a:pt x="f313" y="f315"/>
                      <a:pt x="f313" y="f316"/>
                      <a:pt x="f313" y="f317"/>
                    </a:cubicBezTo>
                    <a:cubicBezTo>
                      <a:pt x="f281" y="f318"/>
                      <a:pt x="f319" y="f320"/>
                      <a:pt x="f19" y="f321"/>
                    </a:cubicBezTo>
                    <a:cubicBezTo>
                      <a:pt x="f21" y="f322"/>
                      <a:pt x="f323" y="f324"/>
                      <a:pt x="f235" y="f325"/>
                    </a:cubicBezTo>
                    <a:cubicBezTo>
                      <a:pt x="f250" y="f326"/>
                      <a:pt x="f305" y="f240"/>
                      <a:pt x="f26" y="f327"/>
                    </a:cubicBezTo>
                    <a:cubicBezTo>
                      <a:pt x="f9" y="f328"/>
                      <a:pt x="f28" y="f132"/>
                      <a:pt x="f313" y="f314"/>
                    </a:cubicBezTo>
                    <a:close/>
                    <a:moveTo>
                      <a:pt x="f329" y="f330"/>
                    </a:moveTo>
                    <a:cubicBezTo>
                      <a:pt x="f331" y="f132"/>
                      <a:pt x="f88" y="f332"/>
                      <a:pt x="f333" y="f334"/>
                    </a:cubicBezTo>
                    <a:cubicBezTo>
                      <a:pt x="f32" y="f335"/>
                      <a:pt x="f34" y="f131"/>
                      <a:pt x="f140" y="f315"/>
                    </a:cubicBezTo>
                    <a:cubicBezTo>
                      <a:pt x="f82" y="f129"/>
                      <a:pt x="f276" y="f336"/>
                      <a:pt x="f84" y="f128"/>
                    </a:cubicBezTo>
                    <a:cubicBezTo>
                      <a:pt x="f337" y="f338"/>
                      <a:pt x="f339" y="f245"/>
                      <a:pt x="f329" y="f317"/>
                    </a:cubicBezTo>
                    <a:cubicBezTo>
                      <a:pt x="f329" y="f316"/>
                      <a:pt x="f329" y="f315"/>
                      <a:pt x="f329" y="f330"/>
                    </a:cubicBezTo>
                    <a:close/>
                    <a:moveTo>
                      <a:pt x="f340" y="f341"/>
                    </a:moveTo>
                    <a:cubicBezTo>
                      <a:pt x="f28" y="f342"/>
                      <a:pt x="f306" y="f343"/>
                      <a:pt x="f344" y="f345"/>
                    </a:cubicBezTo>
                    <a:cubicBezTo>
                      <a:pt x="f232" y="f346"/>
                      <a:pt x="f16" y="f347"/>
                      <a:pt x="f348" y="f349"/>
                    </a:cubicBezTo>
                    <a:cubicBezTo>
                      <a:pt x="f220" y="f225"/>
                      <a:pt x="f218" y="f350"/>
                      <a:pt x="f28" y="f351"/>
                    </a:cubicBezTo>
                    <a:cubicBezTo>
                      <a:pt x="f352" y="f353"/>
                      <a:pt x="f308" y="f223"/>
                      <a:pt x="f340" y="f354"/>
                    </a:cubicBezTo>
                    <a:cubicBezTo>
                      <a:pt x="f340" y="f355"/>
                      <a:pt x="f340" y="f356"/>
                      <a:pt x="f340" y="f341"/>
                    </a:cubicBezTo>
                    <a:close/>
                    <a:moveTo>
                      <a:pt x="f357" y="f341"/>
                    </a:moveTo>
                    <a:cubicBezTo>
                      <a:pt x="f357" y="f358"/>
                      <a:pt x="f357" y="f356"/>
                      <a:pt x="f357" y="f359"/>
                    </a:cubicBezTo>
                    <a:cubicBezTo>
                      <a:pt x="f357" y="f355"/>
                      <a:pt x="f357" y="f360"/>
                      <a:pt x="f357" y="f354"/>
                    </a:cubicBezTo>
                    <a:cubicBezTo>
                      <a:pt x="f361" y="f362"/>
                      <a:pt x="f169" y="f150"/>
                      <a:pt x="f363" y="f364"/>
                    </a:cubicBezTo>
                    <a:cubicBezTo>
                      <a:pt x="f83" y="f365"/>
                      <a:pt x="f36" y="f366"/>
                      <a:pt x="f32" y="f367"/>
                    </a:cubicBezTo>
                    <a:cubicBezTo>
                      <a:pt x="f156" y="f343"/>
                      <a:pt x="f52" y="f368"/>
                      <a:pt x="f357" y="f341"/>
                    </a:cubicBezTo>
                    <a:close/>
                    <a:moveTo>
                      <a:pt x="f369" y="f370"/>
                    </a:moveTo>
                    <a:cubicBezTo>
                      <a:pt x="f369" y="f371"/>
                      <a:pt x="f369" y="f213"/>
                      <a:pt x="f369" y="f372"/>
                    </a:cubicBezTo>
                    <a:cubicBezTo>
                      <a:pt x="f203" y="f373"/>
                      <a:pt x="f203" y="f373"/>
                      <a:pt x="f340" y="f215"/>
                    </a:cubicBezTo>
                    <a:cubicBezTo>
                      <a:pt x="f308" y="f374"/>
                      <a:pt x="f352" y="f166"/>
                      <a:pt x="f28" y="f375"/>
                    </a:cubicBezTo>
                    <a:cubicBezTo>
                      <a:pt x="f376" y="f377"/>
                      <a:pt x="f207" y="f378"/>
                      <a:pt x="f281" y="f379"/>
                    </a:cubicBezTo>
                    <a:cubicBezTo>
                      <a:pt x="f13" y="f380"/>
                      <a:pt x="f312" y="f381"/>
                      <a:pt x="f369" y="f370"/>
                    </a:cubicBezTo>
                    <a:close/>
                    <a:moveTo>
                      <a:pt x="f176" y="f370"/>
                    </a:moveTo>
                    <a:cubicBezTo>
                      <a:pt x="f382" y="f383"/>
                      <a:pt x="f92" y="f211"/>
                      <a:pt x="f339" y="f384"/>
                    </a:cubicBezTo>
                    <a:cubicBezTo>
                      <a:pt x="f385" y="f386"/>
                      <a:pt x="f382" y="f387"/>
                      <a:pt x="f176" y="f373"/>
                    </a:cubicBezTo>
                    <a:cubicBezTo>
                      <a:pt x="f176" y="f213"/>
                      <a:pt x="f176" y="f371"/>
                      <a:pt x="f176" y="f370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403606CA-3365-5EB9-429E-ED168A4C547A}"/>
                  </a:ext>
                </a:extLst>
              </p:cNvPr>
              <p:cNvSpPr/>
              <p:nvPr/>
            </p:nvSpPr>
            <p:spPr>
              <a:xfrm>
                <a:off x="8230212" y="107816"/>
                <a:ext cx="385757" cy="1571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3"/>
                  <a:gd name="f7" fmla="val 217"/>
                  <a:gd name="f8" fmla="val 223"/>
                  <a:gd name="f9" fmla="val 216"/>
                  <a:gd name="f10" fmla="val 244"/>
                  <a:gd name="f11" fmla="val 185"/>
                  <a:gd name="f12" fmla="val 264"/>
                  <a:gd name="f13" fmla="val 155"/>
                  <a:gd name="f14" fmla="val 284"/>
                  <a:gd name="f15" fmla="val 124"/>
                  <a:gd name="f16" fmla="val 123"/>
                  <a:gd name="f17" fmla="val 280"/>
                  <a:gd name="f18" fmla="val 127"/>
                  <a:gd name="f19" fmla="val 276"/>
                  <a:gd name="f20" fmla="val 131"/>
                  <a:gd name="f21" fmla="val 271"/>
                  <a:gd name="f22" fmla="val 135"/>
                  <a:gd name="f23" fmla="val 251"/>
                  <a:gd name="f24" fmla="val 152"/>
                  <a:gd name="f25" fmla="val 231"/>
                  <a:gd name="f26" fmla="val 170"/>
                  <a:gd name="f27" fmla="val 211"/>
                  <a:gd name="f28" fmla="val 187"/>
                  <a:gd name="f29" fmla="val 197"/>
                  <a:gd name="f30" fmla="val 200"/>
                  <a:gd name="f31" fmla="val 204"/>
                  <a:gd name="f32" fmla="val 162"/>
                  <a:gd name="f33" fmla="val 142"/>
                  <a:gd name="f34" fmla="val 122"/>
                  <a:gd name="f35" fmla="val 203"/>
                  <a:gd name="f36" fmla="val 102"/>
                  <a:gd name="f37" fmla="val 202"/>
                  <a:gd name="f38" fmla="val 101"/>
                  <a:gd name="f39" fmla="val 201"/>
                  <a:gd name="f40" fmla="val 137"/>
                  <a:gd name="f41" fmla="val 173"/>
                  <a:gd name="f42" fmla="val 145"/>
                  <a:gd name="f43" fmla="val 209"/>
                  <a:gd name="f44" fmla="val 117"/>
                  <a:gd name="f45" fmla="val 116"/>
                  <a:gd name="f46" fmla="val 194"/>
                  <a:gd name="f47" fmla="val 132"/>
                  <a:gd name="f48" fmla="val 165"/>
                  <a:gd name="f49" fmla="val 139"/>
                  <a:gd name="f50" fmla="val 144"/>
                  <a:gd name="f51" fmla="val 149"/>
                  <a:gd name="f52" fmla="val 158"/>
                  <a:gd name="f53" fmla="val 103"/>
                  <a:gd name="f54" fmla="val 168"/>
                  <a:gd name="f55" fmla="val 90"/>
                  <a:gd name="f56" fmla="val 175"/>
                  <a:gd name="f57" fmla="val 76"/>
                  <a:gd name="f58" fmla="val 61"/>
                  <a:gd name="f59" fmla="val 171"/>
                  <a:gd name="f60" fmla="val 42"/>
                  <a:gd name="f61" fmla="val 23"/>
                  <a:gd name="f62" fmla="val 159"/>
                  <a:gd name="f63" fmla="val 4"/>
                  <a:gd name="f64" fmla="val 153"/>
                  <a:gd name="f65" fmla="val 3"/>
                  <a:gd name="f66" fmla="val 2"/>
                  <a:gd name="f67" fmla="val 151"/>
                  <a:gd name="f68" fmla="val 14"/>
                  <a:gd name="f69" fmla="val 27"/>
                  <a:gd name="f70" fmla="val 138"/>
                  <a:gd name="f71" fmla="val 40"/>
                  <a:gd name="f72" fmla="val 109"/>
                  <a:gd name="f73" fmla="val 140"/>
                  <a:gd name="f74" fmla="val 85"/>
                  <a:gd name="f75" fmla="val 191"/>
                  <a:gd name="f76" fmla="val 63"/>
                  <a:gd name="f77" fmla="val 239"/>
                  <a:gd name="f78" fmla="val 43"/>
                  <a:gd name="f79" fmla="val 288"/>
                  <a:gd name="f80" fmla="val 339"/>
                  <a:gd name="f81" fmla="val 10"/>
                  <a:gd name="f82" fmla="val 353"/>
                  <a:gd name="f83" fmla="val 6"/>
                  <a:gd name="f84" fmla="val 367"/>
                  <a:gd name="f85" fmla="val 381"/>
                  <a:gd name="f86" fmla="val 398"/>
                  <a:gd name="f87" fmla="val 412"/>
                  <a:gd name="f88" fmla="val 8"/>
                  <a:gd name="f89" fmla="val 424"/>
                  <a:gd name="f90" fmla="val 18"/>
                  <a:gd name="f91" fmla="val 440"/>
                  <a:gd name="f92" fmla="val 31"/>
                  <a:gd name="f93" fmla="val 448"/>
                  <a:gd name="f94" fmla="val 48"/>
                  <a:gd name="f95" fmla="val 455"/>
                  <a:gd name="f96" fmla="val 67"/>
                  <a:gd name="f97" fmla="val 463"/>
                  <a:gd name="f98" fmla="val 86"/>
                  <a:gd name="f99" fmla="val 470"/>
                  <a:gd name="f100" fmla="val 106"/>
                  <a:gd name="f101" fmla="val 482"/>
                  <a:gd name="f102" fmla="val 494"/>
                  <a:gd name="f103" fmla="val 141"/>
                  <a:gd name="f104" fmla="val 509"/>
                  <a:gd name="f105" fmla="val 156"/>
                  <a:gd name="f106" fmla="val 526"/>
                  <a:gd name="f107" fmla="val 529"/>
                  <a:gd name="f108" fmla="val 169"/>
                  <a:gd name="f109" fmla="val 531"/>
                  <a:gd name="f110" fmla="val 174"/>
                  <a:gd name="f111" fmla="val 501"/>
                  <a:gd name="f112" fmla="val 183"/>
                  <a:gd name="f113" fmla="val 472"/>
                  <a:gd name="f114" fmla="val 181"/>
                  <a:gd name="f115" fmla="val 446"/>
                  <a:gd name="f116" fmla="val 444"/>
                  <a:gd name="f117" fmla="val 163"/>
                  <a:gd name="f118" fmla="val 443"/>
                  <a:gd name="f119" fmla="val 441"/>
                  <a:gd name="f120" fmla="val 439"/>
                  <a:gd name="f121" fmla="val 177"/>
                  <a:gd name="f122" fmla="val 436"/>
                  <a:gd name="f123" fmla="val 182"/>
                  <a:gd name="f124" fmla="val 433"/>
                  <a:gd name="f125" fmla="val 421"/>
                  <a:gd name="f126" fmla="val 195"/>
                  <a:gd name="f127" fmla="val 406"/>
                  <a:gd name="f128" fmla="val 199"/>
                  <a:gd name="f129" fmla="val 391"/>
                  <a:gd name="f130" fmla="val 393"/>
                  <a:gd name="f131" fmla="val 395"/>
                  <a:gd name="f132" fmla="val 161"/>
                  <a:gd name="f133" fmla="val 397"/>
                  <a:gd name="f134" fmla="val 396"/>
                  <a:gd name="f135" fmla="val 394"/>
                  <a:gd name="f136" fmla="val 148"/>
                  <a:gd name="f137" fmla="val 389"/>
                  <a:gd name="f138" fmla="val 385"/>
                  <a:gd name="f139" fmla="val 179"/>
                  <a:gd name="f140" fmla="val 377"/>
                  <a:gd name="f141" fmla="val 193"/>
                  <a:gd name="f142" fmla="val 206"/>
                  <a:gd name="f143" fmla="val 340"/>
                  <a:gd name="f144" fmla="val 210"/>
                  <a:gd name="f145" fmla="val 327"/>
                  <a:gd name="f146" fmla="val 213"/>
                  <a:gd name="f147" fmla="val 312"/>
                  <a:gd name="f148" fmla="val 322"/>
                  <a:gd name="f149" fmla="val 188"/>
                  <a:gd name="f150" fmla="val 331"/>
                  <a:gd name="f151" fmla="val 134"/>
                  <a:gd name="f152" fmla="val 335"/>
                  <a:gd name="f153" fmla="val 326"/>
                  <a:gd name="f154" fmla="val 157"/>
                  <a:gd name="f155" fmla="val 319"/>
                  <a:gd name="f156" fmla="val 311"/>
                  <a:gd name="f157" fmla="val 304"/>
                  <a:gd name="f158" fmla="val 297"/>
                  <a:gd name="f159" fmla="val 208"/>
                  <a:gd name="f160" fmla="val 275"/>
                  <a:gd name="f161" fmla="val 259"/>
                  <a:gd name="f162" fmla="val 215"/>
                  <a:gd name="f163" fmla="val 242"/>
                  <a:gd name="f164" fmla="+- 0 0 -90"/>
                  <a:gd name="f165" fmla="*/ f3 1 533"/>
                  <a:gd name="f166" fmla="*/ f4 1 217"/>
                  <a:gd name="f167" fmla="val f5"/>
                  <a:gd name="f168" fmla="val f6"/>
                  <a:gd name="f169" fmla="val f7"/>
                  <a:gd name="f170" fmla="*/ f164 f0 1"/>
                  <a:gd name="f171" fmla="+- f169 0 f167"/>
                  <a:gd name="f172" fmla="+- f168 0 f167"/>
                  <a:gd name="f173" fmla="*/ f170 1 f2"/>
                  <a:gd name="f174" fmla="*/ f172 1 533"/>
                  <a:gd name="f175" fmla="*/ f171 1 217"/>
                  <a:gd name="f176" fmla="*/ 223 f172 1"/>
                  <a:gd name="f177" fmla="*/ 216 f171 1"/>
                  <a:gd name="f178" fmla="*/ 284 f172 1"/>
                  <a:gd name="f179" fmla="*/ 124 f171 1"/>
                  <a:gd name="f180" fmla="*/ 123 f171 1"/>
                  <a:gd name="f181" fmla="*/ 271 f172 1"/>
                  <a:gd name="f182" fmla="*/ 135 f171 1"/>
                  <a:gd name="f183" fmla="*/ 211 f172 1"/>
                  <a:gd name="f184" fmla="*/ 187 f171 1"/>
                  <a:gd name="f185" fmla="*/ 162 f172 1"/>
                  <a:gd name="f186" fmla="*/ 204 f171 1"/>
                  <a:gd name="f187" fmla="*/ 102 f172 1"/>
                  <a:gd name="f188" fmla="*/ 203 f171 1"/>
                  <a:gd name="f189" fmla="*/ 101 f172 1"/>
                  <a:gd name="f190" fmla="*/ 201 f171 1"/>
                  <a:gd name="f191" fmla="*/ 209 f172 1"/>
                  <a:gd name="f192" fmla="*/ 117 f171 1"/>
                  <a:gd name="f193" fmla="*/ 116 f171 1"/>
                  <a:gd name="f194" fmla="*/ 165 f172 1"/>
                  <a:gd name="f195" fmla="*/ 139 f171 1"/>
                  <a:gd name="f196" fmla="*/ 103 f172 1"/>
                  <a:gd name="f197" fmla="*/ 168 f171 1"/>
                  <a:gd name="f198" fmla="*/ 61 f172 1"/>
                  <a:gd name="f199" fmla="*/ 171 f171 1"/>
                  <a:gd name="f200" fmla="*/ 4 f172 1"/>
                  <a:gd name="f201" fmla="*/ 153 f171 1"/>
                  <a:gd name="f202" fmla="*/ 0 f172 1"/>
                  <a:gd name="f203" fmla="*/ 151 f171 1"/>
                  <a:gd name="f204" fmla="*/ 40 f172 1"/>
                  <a:gd name="f205" fmla="*/ 132 f171 1"/>
                  <a:gd name="f206" fmla="*/ 191 f172 1"/>
                  <a:gd name="f207" fmla="*/ 63 f171 1"/>
                  <a:gd name="f208" fmla="*/ 339 f172 1"/>
                  <a:gd name="f209" fmla="*/ 10 f171 1"/>
                  <a:gd name="f210" fmla="*/ 381 f172 1"/>
                  <a:gd name="f211" fmla="*/ 2 f171 1"/>
                  <a:gd name="f212" fmla="*/ 424 f172 1"/>
                  <a:gd name="f213" fmla="*/ 18 f171 1"/>
                  <a:gd name="f214" fmla="*/ 455 f172 1"/>
                  <a:gd name="f215" fmla="*/ 67 f171 1"/>
                  <a:gd name="f216" fmla="*/ 482 f172 1"/>
                  <a:gd name="f217" fmla="*/ 526 f172 1"/>
                  <a:gd name="f218" fmla="*/ 533 f172 1"/>
                  <a:gd name="f219" fmla="*/ 174 f171 1"/>
                  <a:gd name="f220" fmla="*/ 446 f172 1"/>
                  <a:gd name="f221" fmla="*/ 158 f171 1"/>
                  <a:gd name="f222" fmla="*/ 441 f172 1"/>
                  <a:gd name="f223" fmla="*/ 173 f171 1"/>
                  <a:gd name="f224" fmla="*/ 433 f172 1"/>
                  <a:gd name="f225" fmla="*/ 185 f171 1"/>
                  <a:gd name="f226" fmla="*/ 391 f172 1"/>
                  <a:gd name="f227" fmla="*/ 397 f172 1"/>
                  <a:gd name="f228" fmla="*/ 140 f171 1"/>
                  <a:gd name="f229" fmla="*/ 396 f172 1"/>
                  <a:gd name="f230" fmla="*/ 393 f172 1"/>
                  <a:gd name="f231" fmla="*/ 148 f171 1"/>
                  <a:gd name="f232" fmla="*/ 179 f171 1"/>
                  <a:gd name="f233" fmla="*/ 353 f172 1"/>
                  <a:gd name="f234" fmla="*/ 206 f171 1"/>
                  <a:gd name="f235" fmla="*/ 312 f172 1"/>
                  <a:gd name="f236" fmla="*/ 217 f171 1"/>
                  <a:gd name="f237" fmla="*/ 340 f172 1"/>
                  <a:gd name="f238" fmla="*/ 134 f171 1"/>
                  <a:gd name="f239" fmla="*/ 326 f172 1"/>
                  <a:gd name="f240" fmla="*/ 157 f171 1"/>
                  <a:gd name="f241" fmla="*/ 304 f172 1"/>
                  <a:gd name="f242" fmla="*/ 191 f171 1"/>
                  <a:gd name="f243" fmla="*/ 275 f172 1"/>
                  <a:gd name="f244" fmla="*/ 211 f171 1"/>
                  <a:gd name="f245" fmla="+- f173 0 f1"/>
                  <a:gd name="f246" fmla="*/ f176 1 533"/>
                  <a:gd name="f247" fmla="*/ f177 1 217"/>
                  <a:gd name="f248" fmla="*/ f178 1 533"/>
                  <a:gd name="f249" fmla="*/ f179 1 217"/>
                  <a:gd name="f250" fmla="*/ f180 1 217"/>
                  <a:gd name="f251" fmla="*/ f181 1 533"/>
                  <a:gd name="f252" fmla="*/ f182 1 217"/>
                  <a:gd name="f253" fmla="*/ f183 1 533"/>
                  <a:gd name="f254" fmla="*/ f184 1 217"/>
                  <a:gd name="f255" fmla="*/ f185 1 533"/>
                  <a:gd name="f256" fmla="*/ f186 1 217"/>
                  <a:gd name="f257" fmla="*/ f187 1 533"/>
                  <a:gd name="f258" fmla="*/ f188 1 217"/>
                  <a:gd name="f259" fmla="*/ f189 1 533"/>
                  <a:gd name="f260" fmla="*/ f190 1 217"/>
                  <a:gd name="f261" fmla="*/ f191 1 533"/>
                  <a:gd name="f262" fmla="*/ f192 1 217"/>
                  <a:gd name="f263" fmla="*/ f193 1 217"/>
                  <a:gd name="f264" fmla="*/ f194 1 533"/>
                  <a:gd name="f265" fmla="*/ f195 1 217"/>
                  <a:gd name="f266" fmla="*/ f196 1 533"/>
                  <a:gd name="f267" fmla="*/ f197 1 217"/>
                  <a:gd name="f268" fmla="*/ f198 1 533"/>
                  <a:gd name="f269" fmla="*/ f199 1 217"/>
                  <a:gd name="f270" fmla="*/ f200 1 533"/>
                  <a:gd name="f271" fmla="*/ f201 1 217"/>
                  <a:gd name="f272" fmla="*/ f202 1 533"/>
                  <a:gd name="f273" fmla="*/ f203 1 217"/>
                  <a:gd name="f274" fmla="*/ f204 1 533"/>
                  <a:gd name="f275" fmla="*/ f205 1 217"/>
                  <a:gd name="f276" fmla="*/ f206 1 533"/>
                  <a:gd name="f277" fmla="*/ f207 1 217"/>
                  <a:gd name="f278" fmla="*/ f208 1 533"/>
                  <a:gd name="f279" fmla="*/ f209 1 217"/>
                  <a:gd name="f280" fmla="*/ f210 1 533"/>
                  <a:gd name="f281" fmla="*/ f211 1 217"/>
                  <a:gd name="f282" fmla="*/ f212 1 533"/>
                  <a:gd name="f283" fmla="*/ f213 1 217"/>
                  <a:gd name="f284" fmla="*/ f214 1 533"/>
                  <a:gd name="f285" fmla="*/ f215 1 217"/>
                  <a:gd name="f286" fmla="*/ f216 1 533"/>
                  <a:gd name="f287" fmla="*/ f217 1 533"/>
                  <a:gd name="f288" fmla="*/ f218 1 533"/>
                  <a:gd name="f289" fmla="*/ f219 1 217"/>
                  <a:gd name="f290" fmla="*/ f220 1 533"/>
                  <a:gd name="f291" fmla="*/ f221 1 217"/>
                  <a:gd name="f292" fmla="*/ f222 1 533"/>
                  <a:gd name="f293" fmla="*/ f223 1 217"/>
                  <a:gd name="f294" fmla="*/ f224 1 533"/>
                  <a:gd name="f295" fmla="*/ f225 1 217"/>
                  <a:gd name="f296" fmla="*/ f226 1 533"/>
                  <a:gd name="f297" fmla="*/ f227 1 533"/>
                  <a:gd name="f298" fmla="*/ f228 1 217"/>
                  <a:gd name="f299" fmla="*/ f229 1 533"/>
                  <a:gd name="f300" fmla="*/ f230 1 533"/>
                  <a:gd name="f301" fmla="*/ f231 1 217"/>
                  <a:gd name="f302" fmla="*/ f232 1 217"/>
                  <a:gd name="f303" fmla="*/ f233 1 533"/>
                  <a:gd name="f304" fmla="*/ f234 1 217"/>
                  <a:gd name="f305" fmla="*/ f235 1 533"/>
                  <a:gd name="f306" fmla="*/ f236 1 217"/>
                  <a:gd name="f307" fmla="*/ f237 1 533"/>
                  <a:gd name="f308" fmla="*/ f238 1 217"/>
                  <a:gd name="f309" fmla="*/ f239 1 533"/>
                  <a:gd name="f310" fmla="*/ f240 1 217"/>
                  <a:gd name="f311" fmla="*/ f241 1 533"/>
                  <a:gd name="f312" fmla="*/ f242 1 217"/>
                  <a:gd name="f313" fmla="*/ f243 1 533"/>
                  <a:gd name="f314" fmla="*/ f244 1 217"/>
                  <a:gd name="f315" fmla="*/ 0 1 f174"/>
                  <a:gd name="f316" fmla="*/ f168 1 f174"/>
                  <a:gd name="f317" fmla="*/ 0 1 f175"/>
                  <a:gd name="f318" fmla="*/ f169 1 f175"/>
                  <a:gd name="f319" fmla="*/ f246 1 f174"/>
                  <a:gd name="f320" fmla="*/ f247 1 f175"/>
                  <a:gd name="f321" fmla="*/ f248 1 f174"/>
                  <a:gd name="f322" fmla="*/ f249 1 f175"/>
                  <a:gd name="f323" fmla="*/ f250 1 f175"/>
                  <a:gd name="f324" fmla="*/ f251 1 f174"/>
                  <a:gd name="f325" fmla="*/ f252 1 f175"/>
                  <a:gd name="f326" fmla="*/ f253 1 f174"/>
                  <a:gd name="f327" fmla="*/ f254 1 f175"/>
                  <a:gd name="f328" fmla="*/ f255 1 f174"/>
                  <a:gd name="f329" fmla="*/ f256 1 f175"/>
                  <a:gd name="f330" fmla="*/ f257 1 f174"/>
                  <a:gd name="f331" fmla="*/ f258 1 f175"/>
                  <a:gd name="f332" fmla="*/ f259 1 f174"/>
                  <a:gd name="f333" fmla="*/ f260 1 f175"/>
                  <a:gd name="f334" fmla="*/ f261 1 f174"/>
                  <a:gd name="f335" fmla="*/ f262 1 f175"/>
                  <a:gd name="f336" fmla="*/ f263 1 f175"/>
                  <a:gd name="f337" fmla="*/ f264 1 f174"/>
                  <a:gd name="f338" fmla="*/ f265 1 f175"/>
                  <a:gd name="f339" fmla="*/ f266 1 f174"/>
                  <a:gd name="f340" fmla="*/ f267 1 f175"/>
                  <a:gd name="f341" fmla="*/ f268 1 f174"/>
                  <a:gd name="f342" fmla="*/ f269 1 f175"/>
                  <a:gd name="f343" fmla="*/ f270 1 f174"/>
                  <a:gd name="f344" fmla="*/ f271 1 f175"/>
                  <a:gd name="f345" fmla="*/ f272 1 f174"/>
                  <a:gd name="f346" fmla="*/ f273 1 f175"/>
                  <a:gd name="f347" fmla="*/ f274 1 f174"/>
                  <a:gd name="f348" fmla="*/ f275 1 f175"/>
                  <a:gd name="f349" fmla="*/ f276 1 f174"/>
                  <a:gd name="f350" fmla="*/ f277 1 f175"/>
                  <a:gd name="f351" fmla="*/ f278 1 f174"/>
                  <a:gd name="f352" fmla="*/ f279 1 f175"/>
                  <a:gd name="f353" fmla="*/ f280 1 f174"/>
                  <a:gd name="f354" fmla="*/ f281 1 f175"/>
                  <a:gd name="f355" fmla="*/ f282 1 f174"/>
                  <a:gd name="f356" fmla="*/ f283 1 f175"/>
                  <a:gd name="f357" fmla="*/ f284 1 f174"/>
                  <a:gd name="f358" fmla="*/ f285 1 f175"/>
                  <a:gd name="f359" fmla="*/ f286 1 f174"/>
                  <a:gd name="f360" fmla="*/ f287 1 f174"/>
                  <a:gd name="f361" fmla="*/ f288 1 f174"/>
                  <a:gd name="f362" fmla="*/ f289 1 f175"/>
                  <a:gd name="f363" fmla="*/ f290 1 f174"/>
                  <a:gd name="f364" fmla="*/ f291 1 f175"/>
                  <a:gd name="f365" fmla="*/ f292 1 f174"/>
                  <a:gd name="f366" fmla="*/ f293 1 f175"/>
                  <a:gd name="f367" fmla="*/ f294 1 f174"/>
                  <a:gd name="f368" fmla="*/ f295 1 f175"/>
                  <a:gd name="f369" fmla="*/ f296 1 f174"/>
                  <a:gd name="f370" fmla="*/ f297 1 f174"/>
                  <a:gd name="f371" fmla="*/ f298 1 f175"/>
                  <a:gd name="f372" fmla="*/ f299 1 f174"/>
                  <a:gd name="f373" fmla="*/ f300 1 f174"/>
                  <a:gd name="f374" fmla="*/ f301 1 f175"/>
                  <a:gd name="f375" fmla="*/ f302 1 f175"/>
                  <a:gd name="f376" fmla="*/ f303 1 f174"/>
                  <a:gd name="f377" fmla="*/ f304 1 f175"/>
                  <a:gd name="f378" fmla="*/ f305 1 f174"/>
                  <a:gd name="f379" fmla="*/ f306 1 f175"/>
                  <a:gd name="f380" fmla="*/ f307 1 f174"/>
                  <a:gd name="f381" fmla="*/ f308 1 f175"/>
                  <a:gd name="f382" fmla="*/ f309 1 f174"/>
                  <a:gd name="f383" fmla="*/ f310 1 f175"/>
                  <a:gd name="f384" fmla="*/ f311 1 f174"/>
                  <a:gd name="f385" fmla="*/ f312 1 f175"/>
                  <a:gd name="f386" fmla="*/ f313 1 f174"/>
                  <a:gd name="f387" fmla="*/ f314 1 f175"/>
                  <a:gd name="f388" fmla="*/ f315 f165 1"/>
                  <a:gd name="f389" fmla="*/ f316 f165 1"/>
                  <a:gd name="f390" fmla="*/ f318 f166 1"/>
                  <a:gd name="f391" fmla="*/ f317 f166 1"/>
                  <a:gd name="f392" fmla="*/ f319 f165 1"/>
                  <a:gd name="f393" fmla="*/ f320 f166 1"/>
                  <a:gd name="f394" fmla="*/ f321 f165 1"/>
                  <a:gd name="f395" fmla="*/ f322 f166 1"/>
                  <a:gd name="f396" fmla="*/ f323 f166 1"/>
                  <a:gd name="f397" fmla="*/ f324 f165 1"/>
                  <a:gd name="f398" fmla="*/ f325 f166 1"/>
                  <a:gd name="f399" fmla="*/ f326 f165 1"/>
                  <a:gd name="f400" fmla="*/ f327 f166 1"/>
                  <a:gd name="f401" fmla="*/ f328 f165 1"/>
                  <a:gd name="f402" fmla="*/ f329 f166 1"/>
                  <a:gd name="f403" fmla="*/ f330 f165 1"/>
                  <a:gd name="f404" fmla="*/ f331 f166 1"/>
                  <a:gd name="f405" fmla="*/ f332 f165 1"/>
                  <a:gd name="f406" fmla="*/ f333 f166 1"/>
                  <a:gd name="f407" fmla="*/ f334 f165 1"/>
                  <a:gd name="f408" fmla="*/ f335 f166 1"/>
                  <a:gd name="f409" fmla="*/ f336 f166 1"/>
                  <a:gd name="f410" fmla="*/ f337 f165 1"/>
                  <a:gd name="f411" fmla="*/ f338 f166 1"/>
                  <a:gd name="f412" fmla="*/ f339 f165 1"/>
                  <a:gd name="f413" fmla="*/ f340 f166 1"/>
                  <a:gd name="f414" fmla="*/ f341 f165 1"/>
                  <a:gd name="f415" fmla="*/ f342 f166 1"/>
                  <a:gd name="f416" fmla="*/ f343 f165 1"/>
                  <a:gd name="f417" fmla="*/ f344 f166 1"/>
                  <a:gd name="f418" fmla="*/ f345 f165 1"/>
                  <a:gd name="f419" fmla="*/ f346 f166 1"/>
                  <a:gd name="f420" fmla="*/ f347 f165 1"/>
                  <a:gd name="f421" fmla="*/ f348 f166 1"/>
                  <a:gd name="f422" fmla="*/ f349 f165 1"/>
                  <a:gd name="f423" fmla="*/ f350 f166 1"/>
                  <a:gd name="f424" fmla="*/ f351 f165 1"/>
                  <a:gd name="f425" fmla="*/ f352 f166 1"/>
                  <a:gd name="f426" fmla="*/ f353 f165 1"/>
                  <a:gd name="f427" fmla="*/ f354 f166 1"/>
                  <a:gd name="f428" fmla="*/ f355 f165 1"/>
                  <a:gd name="f429" fmla="*/ f356 f166 1"/>
                  <a:gd name="f430" fmla="*/ f357 f165 1"/>
                  <a:gd name="f431" fmla="*/ f358 f166 1"/>
                  <a:gd name="f432" fmla="*/ f359 f165 1"/>
                  <a:gd name="f433" fmla="*/ f360 f165 1"/>
                  <a:gd name="f434" fmla="*/ f361 f165 1"/>
                  <a:gd name="f435" fmla="*/ f362 f166 1"/>
                  <a:gd name="f436" fmla="*/ f363 f165 1"/>
                  <a:gd name="f437" fmla="*/ f364 f166 1"/>
                  <a:gd name="f438" fmla="*/ f365 f165 1"/>
                  <a:gd name="f439" fmla="*/ f366 f166 1"/>
                  <a:gd name="f440" fmla="*/ f367 f165 1"/>
                  <a:gd name="f441" fmla="*/ f368 f166 1"/>
                  <a:gd name="f442" fmla="*/ f369 f165 1"/>
                  <a:gd name="f443" fmla="*/ f370 f165 1"/>
                  <a:gd name="f444" fmla="*/ f371 f166 1"/>
                  <a:gd name="f445" fmla="*/ f372 f165 1"/>
                  <a:gd name="f446" fmla="*/ f373 f165 1"/>
                  <a:gd name="f447" fmla="*/ f374 f166 1"/>
                  <a:gd name="f448" fmla="*/ f375 f166 1"/>
                  <a:gd name="f449" fmla="*/ f376 f165 1"/>
                  <a:gd name="f450" fmla="*/ f377 f166 1"/>
                  <a:gd name="f451" fmla="*/ f378 f165 1"/>
                  <a:gd name="f452" fmla="*/ f379 f166 1"/>
                  <a:gd name="f453" fmla="*/ f380 f165 1"/>
                  <a:gd name="f454" fmla="*/ f381 f166 1"/>
                  <a:gd name="f455" fmla="*/ f382 f165 1"/>
                  <a:gd name="f456" fmla="*/ f383 f166 1"/>
                  <a:gd name="f457" fmla="*/ f384 f165 1"/>
                  <a:gd name="f458" fmla="*/ f385 f166 1"/>
                  <a:gd name="f459" fmla="*/ f386 f165 1"/>
                  <a:gd name="f460" fmla="*/ f387 f1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5">
                    <a:pos x="f392" y="f393"/>
                  </a:cxn>
                  <a:cxn ang="f245">
                    <a:pos x="f394" y="f395"/>
                  </a:cxn>
                  <a:cxn ang="f245">
                    <a:pos x="f394" y="f396"/>
                  </a:cxn>
                  <a:cxn ang="f245">
                    <a:pos x="f397" y="f398"/>
                  </a:cxn>
                  <a:cxn ang="f245">
                    <a:pos x="f399" y="f400"/>
                  </a:cxn>
                  <a:cxn ang="f245">
                    <a:pos x="f401" y="f402"/>
                  </a:cxn>
                  <a:cxn ang="f245">
                    <a:pos x="f403" y="f404"/>
                  </a:cxn>
                  <a:cxn ang="f245">
                    <a:pos x="f405" y="f406"/>
                  </a:cxn>
                  <a:cxn ang="f245">
                    <a:pos x="f407" y="f408"/>
                  </a:cxn>
                  <a:cxn ang="f245">
                    <a:pos x="f407" y="f409"/>
                  </a:cxn>
                  <a:cxn ang="f245">
                    <a:pos x="f410" y="f411"/>
                  </a:cxn>
                  <a:cxn ang="f245">
                    <a:pos x="f412" y="f413"/>
                  </a:cxn>
                  <a:cxn ang="f245">
                    <a:pos x="f414" y="f415"/>
                  </a:cxn>
                  <a:cxn ang="f245">
                    <a:pos x="f416" y="f417"/>
                  </a:cxn>
                  <a:cxn ang="f245">
                    <a:pos x="f418" y="f419"/>
                  </a:cxn>
                  <a:cxn ang="f245">
                    <a:pos x="f420" y="f421"/>
                  </a:cxn>
                  <a:cxn ang="f245">
                    <a:pos x="f422" y="f423"/>
                  </a:cxn>
                  <a:cxn ang="f245">
                    <a:pos x="f424" y="f425"/>
                  </a:cxn>
                  <a:cxn ang="f245">
                    <a:pos x="f426" y="f427"/>
                  </a:cxn>
                  <a:cxn ang="f245">
                    <a:pos x="f428" y="f429"/>
                  </a:cxn>
                  <a:cxn ang="f245">
                    <a:pos x="f430" y="f431"/>
                  </a:cxn>
                  <a:cxn ang="f245">
                    <a:pos x="f432" y="f396"/>
                  </a:cxn>
                  <a:cxn ang="f245">
                    <a:pos x="f433" y="f413"/>
                  </a:cxn>
                  <a:cxn ang="f245">
                    <a:pos x="f434" y="f435"/>
                  </a:cxn>
                  <a:cxn ang="f245">
                    <a:pos x="f436" y="f437"/>
                  </a:cxn>
                  <a:cxn ang="f245">
                    <a:pos x="f438" y="f439"/>
                  </a:cxn>
                  <a:cxn ang="f245">
                    <a:pos x="f440" y="f441"/>
                  </a:cxn>
                  <a:cxn ang="f245">
                    <a:pos x="f442" y="f402"/>
                  </a:cxn>
                  <a:cxn ang="f245">
                    <a:pos x="f443" y="f444"/>
                  </a:cxn>
                  <a:cxn ang="f245">
                    <a:pos x="f445" y="f411"/>
                  </a:cxn>
                  <a:cxn ang="f245">
                    <a:pos x="f446" y="f447"/>
                  </a:cxn>
                  <a:cxn ang="f245">
                    <a:pos x="f426" y="f448"/>
                  </a:cxn>
                  <a:cxn ang="f245">
                    <a:pos x="f449" y="f450"/>
                  </a:cxn>
                  <a:cxn ang="f245">
                    <a:pos x="f451" y="f452"/>
                  </a:cxn>
                  <a:cxn ang="f245">
                    <a:pos x="f453" y="f398"/>
                  </a:cxn>
                  <a:cxn ang="f245">
                    <a:pos x="f424" y="f454"/>
                  </a:cxn>
                  <a:cxn ang="f245">
                    <a:pos x="f455" y="f456"/>
                  </a:cxn>
                  <a:cxn ang="f245">
                    <a:pos x="f457" y="f458"/>
                  </a:cxn>
                  <a:cxn ang="f245">
                    <a:pos x="f459" y="f460"/>
                  </a:cxn>
                  <a:cxn ang="f245">
                    <a:pos x="f392" y="f393"/>
                  </a:cxn>
                </a:cxnLst>
                <a:rect l="f388" t="f391" r="f389" b="f390"/>
                <a:pathLst>
                  <a:path w="533" h="21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5"/>
                      <a:pt x="f14" y="f15"/>
                      <a:pt x="f14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2" y="f31"/>
                      <a:pt x="f32" y="f31"/>
                    </a:cubicBezTo>
                    <a:cubicBezTo>
                      <a:pt x="f33" y="f31"/>
                      <a:pt x="f34" y="f35"/>
                      <a:pt x="f36" y="f35"/>
                    </a:cubicBezTo>
                    <a:cubicBezTo>
                      <a:pt x="f36" y="f37"/>
                      <a:pt x="f36" y="f37"/>
                      <a:pt x="f38" y="f39"/>
                    </a:cubicBezTo>
                    <a:cubicBezTo>
                      <a:pt x="f40" y="f41"/>
                      <a:pt x="f41" y="f42"/>
                      <a:pt x="f43" y="f44"/>
                    </a:cubicBezTo>
                    <a:cubicBezTo>
                      <a:pt x="f43" y="f44"/>
                      <a:pt x="f43" y="f45"/>
                      <a:pt x="f43" y="f45"/>
                    </a:cubicBezTo>
                    <a:cubicBezTo>
                      <a:pt x="f46" y="f15"/>
                      <a:pt x="f2" y="f47"/>
                      <a:pt x="f48" y="f49"/>
                    </a:cubicBezTo>
                    <a:cubicBezTo>
                      <a:pt x="f50" y="f51"/>
                      <a:pt x="f15" y="f52"/>
                      <a:pt x="f53" y="f54"/>
                    </a:cubicBezTo>
                    <a:cubicBezTo>
                      <a:pt x="f55" y="f56"/>
                      <a:pt x="f57" y="f56"/>
                      <a:pt x="f58" y="f59"/>
                    </a:cubicBezTo>
                    <a:cubicBezTo>
                      <a:pt x="f60" y="f48"/>
                      <a:pt x="f61" y="f62"/>
                      <a:pt x="f63" y="f64"/>
                    </a:cubicBezTo>
                    <a:cubicBezTo>
                      <a:pt x="f65" y="f24"/>
                      <a:pt x="f66" y="f24"/>
                      <a:pt x="f5" y="f67"/>
                    </a:cubicBezTo>
                    <a:cubicBezTo>
                      <a:pt x="f68" y="f50"/>
                      <a:pt x="f69" y="f70"/>
                      <a:pt x="f71" y="f47"/>
                    </a:cubicBezTo>
                    <a:cubicBezTo>
                      <a:pt x="f55" y="f72"/>
                      <a:pt x="f73" y="f74"/>
                      <a:pt x="f75" y="f76"/>
                    </a:cubicBezTo>
                    <a:cubicBezTo>
                      <a:pt x="f77" y="f78"/>
                      <a:pt x="f79" y="f61"/>
                      <a:pt x="f80" y="f81"/>
                    </a:cubicBezTo>
                    <a:cubicBezTo>
                      <a:pt x="f82" y="f83"/>
                      <a:pt x="f84" y="f63"/>
                      <a:pt x="f85" y="f66"/>
                    </a:cubicBezTo>
                    <a:cubicBezTo>
                      <a:pt x="f86" y="f5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16"/>
                    </a:cubicBezTo>
                    <a:cubicBezTo>
                      <a:pt x="f102" y="f103"/>
                      <a:pt x="f104" y="f105"/>
                      <a:pt x="f106" y="f54"/>
                    </a:cubicBezTo>
                    <a:cubicBezTo>
                      <a:pt x="f107" y="f108"/>
                      <a:pt x="f109" y="f59"/>
                      <a:pt x="f6" y="f110"/>
                    </a:cubicBezTo>
                    <a:cubicBezTo>
                      <a:pt x="f111" y="f112"/>
                      <a:pt x="f113" y="f114"/>
                      <a:pt x="f115" y="f52"/>
                    </a:cubicBezTo>
                    <a:cubicBezTo>
                      <a:pt x="f116" y="f117"/>
                      <a:pt x="f118" y="f54"/>
                      <a:pt x="f119" y="f41"/>
                    </a:cubicBezTo>
                    <a:cubicBezTo>
                      <a:pt x="f120" y="f121"/>
                      <a:pt x="f122" y="f123"/>
                      <a:pt x="f124" y="f11"/>
                    </a:cubicBezTo>
                    <a:cubicBezTo>
                      <a:pt x="f125" y="f126"/>
                      <a:pt x="f127" y="f128"/>
                      <a:pt x="f129" y="f31"/>
                    </a:cubicBezTo>
                    <a:cubicBezTo>
                      <a:pt x="f130" y="f123"/>
                      <a:pt x="f131" y="f132"/>
                      <a:pt x="f133" y="f73"/>
                    </a:cubicBezTo>
                    <a:cubicBezTo>
                      <a:pt x="f133" y="f73"/>
                      <a:pt x="f133" y="f73"/>
                      <a:pt x="f134" y="f49"/>
                    </a:cubicBezTo>
                    <a:cubicBezTo>
                      <a:pt x="f131" y="f33"/>
                      <a:pt x="f135" y="f42"/>
                      <a:pt x="f130" y="f136"/>
                    </a:cubicBezTo>
                    <a:cubicBezTo>
                      <a:pt x="f137" y="f52"/>
                      <a:pt x="f138" y="f54"/>
                      <a:pt x="f85" y="f139"/>
                    </a:cubicBezTo>
                    <a:cubicBezTo>
                      <a:pt x="f140" y="f141"/>
                      <a:pt x="f84" y="f37"/>
                      <a:pt x="f82" y="f142"/>
                    </a:cubicBezTo>
                    <a:cubicBezTo>
                      <a:pt x="f143" y="f144"/>
                      <a:pt x="f145" y="f146"/>
                      <a:pt x="f147" y="f7"/>
                    </a:cubicBezTo>
                    <a:cubicBezTo>
                      <a:pt x="f148" y="f149"/>
                      <a:pt x="f150" y="f32"/>
                      <a:pt x="f143" y="f22"/>
                    </a:cubicBezTo>
                    <a:cubicBezTo>
                      <a:pt x="f143" y="f151"/>
                      <a:pt x="f143" y="f151"/>
                      <a:pt x="f80" y="f151"/>
                    </a:cubicBezTo>
                    <a:cubicBezTo>
                      <a:pt x="f152" y="f33"/>
                      <a:pt x="f150" y="f51"/>
                      <a:pt x="f153" y="f154"/>
                    </a:cubicBezTo>
                    <a:cubicBezTo>
                      <a:pt x="f155" y="f54"/>
                      <a:pt x="f156" y="f139"/>
                      <a:pt x="f157" y="f75"/>
                    </a:cubicBezTo>
                    <a:cubicBezTo>
                      <a:pt x="f158" y="f37"/>
                      <a:pt x="f79" y="f159"/>
                      <a:pt x="f160" y="f27"/>
                    </a:cubicBezTo>
                    <a:cubicBezTo>
                      <a:pt x="f161" y="f162"/>
                      <a:pt x="f163" y="f9"/>
                      <a:pt x="f8" y="f9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73919116-9044-B54E-AE24-7183D9C6C1D2}"/>
                  </a:ext>
                </a:extLst>
              </p:cNvPr>
              <p:cNvSpPr/>
              <p:nvPr/>
            </p:nvSpPr>
            <p:spPr>
              <a:xfrm>
                <a:off x="8668356" y="109398"/>
                <a:ext cx="385757" cy="155576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534"/>
                  <a:gd name="f8" fmla="val 214"/>
                  <a:gd name="f9" fmla="val 325"/>
                  <a:gd name="f10" fmla="val 115"/>
                  <a:gd name="f11" fmla="val 143"/>
                  <a:gd name="f12" fmla="val 396"/>
                  <a:gd name="f13" fmla="val 171"/>
                  <a:gd name="f14" fmla="val 433"/>
                  <a:gd name="f15" fmla="val 199"/>
                  <a:gd name="f16" fmla="val 429"/>
                  <a:gd name="f17" fmla="val 200"/>
                  <a:gd name="f18" fmla="val 427"/>
                  <a:gd name="f19" fmla="val 424"/>
                  <a:gd name="f20" fmla="val 201"/>
                  <a:gd name="f21" fmla="val 400"/>
                  <a:gd name="f22" fmla="val 203"/>
                  <a:gd name="f23" fmla="val 376"/>
                  <a:gd name="f24" fmla="val 204"/>
                  <a:gd name="f25" fmla="val 353"/>
                  <a:gd name="f26" fmla="val 339"/>
                  <a:gd name="f27" fmla="val 198"/>
                  <a:gd name="f28" fmla="val 328"/>
                  <a:gd name="f29" fmla="val 190"/>
                  <a:gd name="f30" fmla="val 318"/>
                  <a:gd name="f31" fmla="val 181"/>
                  <a:gd name="f32" fmla="val 296"/>
                  <a:gd name="f33" fmla="val 163"/>
                  <a:gd name="f34" fmla="val 276"/>
                  <a:gd name="f35" fmla="val 144"/>
                  <a:gd name="f36" fmla="val 255"/>
                  <a:gd name="f37" fmla="val 126"/>
                  <a:gd name="f38" fmla="val 253"/>
                  <a:gd name="f39" fmla="val 124"/>
                  <a:gd name="f40" fmla="val 252"/>
                  <a:gd name="f41" fmla="val 123"/>
                  <a:gd name="f42" fmla="val 249"/>
                  <a:gd name="f43" fmla="val 122"/>
                  <a:gd name="f44" fmla="val 269"/>
                  <a:gd name="f45" fmla="val 152"/>
                  <a:gd name="f46" fmla="val 290"/>
                  <a:gd name="f47" fmla="val 183"/>
                  <a:gd name="f48" fmla="val 310"/>
                  <a:gd name="f49" fmla="val 306"/>
                  <a:gd name="f50" fmla="val 303"/>
                  <a:gd name="f51" fmla="val 299"/>
                  <a:gd name="f52" fmla="val 284"/>
                  <a:gd name="f53" fmla="val 212"/>
                  <a:gd name="f54" fmla="val 270"/>
                  <a:gd name="f55" fmla="val 210"/>
                  <a:gd name="f56" fmla="val 208"/>
                  <a:gd name="f57" fmla="val 245"/>
                  <a:gd name="f58" fmla="val 206"/>
                  <a:gd name="f59" fmla="val 237"/>
                  <a:gd name="f60" fmla="val 232"/>
                  <a:gd name="f61" fmla="val 192"/>
                  <a:gd name="f62" fmla="val 220"/>
                  <a:gd name="f63" fmla="val 174"/>
                  <a:gd name="f64" fmla="val 209"/>
                  <a:gd name="f65" fmla="val 156"/>
                  <a:gd name="f66" fmla="val 138"/>
                  <a:gd name="f67" fmla="val 197"/>
                  <a:gd name="f68" fmla="val 136"/>
                  <a:gd name="f69" fmla="val 196"/>
                  <a:gd name="f70" fmla="val 134"/>
                  <a:gd name="f71" fmla="val 194"/>
                  <a:gd name="f72" fmla="val 132"/>
                  <a:gd name="f73" fmla="val 159"/>
                  <a:gd name="f74" fmla="val 186"/>
                  <a:gd name="f75" fmla="val 221"/>
                  <a:gd name="f76" fmla="val 182"/>
                  <a:gd name="f77" fmla="val 207"/>
                  <a:gd name="f78" fmla="val 166"/>
                  <a:gd name="f79" fmla="val 162"/>
                  <a:gd name="f80" fmla="val 157"/>
                  <a:gd name="f81" fmla="val 187"/>
                  <a:gd name="f82" fmla="val 151"/>
                  <a:gd name="f83" fmla="val 145"/>
                  <a:gd name="f84" fmla="val 139"/>
                  <a:gd name="f85" fmla="val 140"/>
                  <a:gd name="f86" fmla="val 137"/>
                  <a:gd name="f87" fmla="val 141"/>
                  <a:gd name="f88" fmla="val 202"/>
                  <a:gd name="f89" fmla="val 127"/>
                  <a:gd name="f90" fmla="val 111"/>
                  <a:gd name="f91" fmla="val 98"/>
                  <a:gd name="f92" fmla="val 92"/>
                  <a:gd name="f93" fmla="val 175"/>
                  <a:gd name="f94" fmla="val 167"/>
                  <a:gd name="f95" fmla="val 90"/>
                  <a:gd name="f96" fmla="val 160"/>
                  <a:gd name="f97" fmla="val 89"/>
                  <a:gd name="f98" fmla="val 158"/>
                  <a:gd name="f99" fmla="val 88"/>
                  <a:gd name="f100" fmla="val 62"/>
                  <a:gd name="f101" fmla="val 179"/>
                  <a:gd name="f102" fmla="val 33"/>
                  <a:gd name="f103" fmla="val 1"/>
                  <a:gd name="f104" fmla="val 173"/>
                  <a:gd name="f105" fmla="val 172"/>
                  <a:gd name="f106" fmla="val 2"/>
                  <a:gd name="f107" fmla="val 170"/>
                  <a:gd name="f108" fmla="val 4"/>
                  <a:gd name="f109" fmla="val 168"/>
                  <a:gd name="f110" fmla="val 7"/>
                  <a:gd name="f111" fmla="val 40"/>
                  <a:gd name="f112" fmla="val 61"/>
                  <a:gd name="f113" fmla="val 113"/>
                  <a:gd name="f114" fmla="val 74"/>
                  <a:gd name="f115" fmla="val 77"/>
                  <a:gd name="f116" fmla="val 81"/>
                  <a:gd name="f117" fmla="val 58"/>
                  <a:gd name="f118" fmla="val 101"/>
                  <a:gd name="f119" fmla="val 25"/>
                  <a:gd name="f120" fmla="val 112"/>
                  <a:gd name="f121" fmla="val 12"/>
                  <a:gd name="f122" fmla="val 169"/>
                  <a:gd name="f123" fmla="val 5"/>
                  <a:gd name="f124" fmla="val 211"/>
                  <a:gd name="f125" fmla="val 11"/>
                  <a:gd name="f126" fmla="val 239"/>
                  <a:gd name="f127" fmla="val 21"/>
                  <a:gd name="f128" fmla="val 267"/>
                  <a:gd name="f129" fmla="val 31"/>
                  <a:gd name="f130" fmla="val 333"/>
                  <a:gd name="f131" fmla="val 56"/>
                  <a:gd name="f132" fmla="val 398"/>
                  <a:gd name="f133" fmla="val 85"/>
                  <a:gd name="f134" fmla="val 463"/>
                  <a:gd name="f135" fmla="val 485"/>
                  <a:gd name="f136" fmla="val 125"/>
                  <a:gd name="f137" fmla="val 508"/>
                  <a:gd name="f138" fmla="val 530"/>
                  <a:gd name="f139" fmla="val 147"/>
                  <a:gd name="f140" fmla="val 531"/>
                  <a:gd name="f141" fmla="val 148"/>
                  <a:gd name="f142" fmla="val 532"/>
                  <a:gd name="f143" fmla="val 149"/>
                  <a:gd name="f144" fmla="val 525"/>
                  <a:gd name="f145" fmla="val 153"/>
                  <a:gd name="f146" fmla="val 516"/>
                  <a:gd name="f147" fmla="val 491"/>
                  <a:gd name="f148" fmla="val 165"/>
                  <a:gd name="f149" fmla="val 474"/>
                  <a:gd name="f150" fmla="val 457"/>
                  <a:gd name="f151" fmla="val 447"/>
                  <a:gd name="f152" fmla="val 439"/>
                  <a:gd name="f153" fmla="val 431"/>
                  <a:gd name="f154" fmla="val 150"/>
                  <a:gd name="f155" fmla="val 364"/>
                  <a:gd name="f156" fmla="val 331"/>
                  <a:gd name="f157" fmla="val 117"/>
                  <a:gd name="f158" fmla="val 329"/>
                  <a:gd name="f159" fmla="val 116"/>
                  <a:gd name="f160" fmla="val 327"/>
                  <a:gd name="f161" fmla="val 114"/>
                  <a:gd name="f162" fmla="+- 0 0 -90"/>
                  <a:gd name="f163" fmla="*/ f4 1 534"/>
                  <a:gd name="f164" fmla="*/ f5 1 214"/>
                  <a:gd name="f165" fmla="val f6"/>
                  <a:gd name="f166" fmla="val f7"/>
                  <a:gd name="f167" fmla="val f8"/>
                  <a:gd name="f168" fmla="*/ f162 f0 1"/>
                  <a:gd name="f169" fmla="+- f167 0 f165"/>
                  <a:gd name="f170" fmla="+- f166 0 f165"/>
                  <a:gd name="f171" fmla="*/ f168 1 f3"/>
                  <a:gd name="f172" fmla="*/ f170 1 534"/>
                  <a:gd name="f173" fmla="*/ f169 1 214"/>
                  <a:gd name="f174" fmla="*/ 325 f170 1"/>
                  <a:gd name="f175" fmla="*/ 115 f169 1"/>
                  <a:gd name="f176" fmla="*/ 433 f170 1"/>
                  <a:gd name="f177" fmla="*/ 199 f169 1"/>
                  <a:gd name="f178" fmla="*/ 424 f170 1"/>
                  <a:gd name="f179" fmla="*/ 201 f169 1"/>
                  <a:gd name="f180" fmla="*/ 353 f170 1"/>
                  <a:gd name="f181" fmla="*/ 200 f169 1"/>
                  <a:gd name="f182" fmla="*/ 318 f170 1"/>
                  <a:gd name="f183" fmla="*/ 181 f169 1"/>
                  <a:gd name="f184" fmla="*/ 255 f170 1"/>
                  <a:gd name="f185" fmla="*/ 126 f169 1"/>
                  <a:gd name="f186" fmla="*/ 249 f170 1"/>
                  <a:gd name="f187" fmla="*/ 122 f169 1"/>
                  <a:gd name="f188" fmla="*/ 310 f170 1"/>
                  <a:gd name="f189" fmla="*/ 214 f169 1"/>
                  <a:gd name="f190" fmla="*/ 299 f170 1"/>
                  <a:gd name="f191" fmla="*/ 208 f169 1"/>
                  <a:gd name="f192" fmla="*/ 232 f170 1"/>
                  <a:gd name="f193" fmla="*/ 192 f169 1"/>
                  <a:gd name="f194" fmla="*/ 198 f170 1"/>
                  <a:gd name="f195" fmla="*/ 138 f169 1"/>
                  <a:gd name="f196" fmla="*/ 194 f170 1"/>
                  <a:gd name="f197" fmla="*/ 132 f169 1"/>
                  <a:gd name="f198" fmla="*/ 221 f170 1"/>
                  <a:gd name="f199" fmla="*/ 166 f170 1"/>
                  <a:gd name="f200" fmla="*/ 196 f169 1"/>
                  <a:gd name="f201" fmla="*/ 157 f170 1"/>
                  <a:gd name="f202" fmla="*/ 187 f169 1"/>
                  <a:gd name="f203" fmla="*/ 139 f170 1"/>
                  <a:gd name="f204" fmla="*/ 140 f169 1"/>
                  <a:gd name="f205" fmla="*/ 137 f170 1"/>
                  <a:gd name="f206" fmla="*/ 143 f170 1"/>
                  <a:gd name="f207" fmla="*/ 202 f169 1"/>
                  <a:gd name="f208" fmla="*/ 98 f170 1"/>
                  <a:gd name="f209" fmla="*/ 90 f170 1"/>
                  <a:gd name="f210" fmla="*/ 160 f169 1"/>
                  <a:gd name="f211" fmla="*/ 88 f170 1"/>
                  <a:gd name="f212" fmla="*/ 156 f169 1"/>
                  <a:gd name="f213" fmla="*/ 1 f170 1"/>
                  <a:gd name="f214" fmla="*/ 173 f169 1"/>
                  <a:gd name="f215" fmla="*/ 0 f170 1"/>
                  <a:gd name="f216" fmla="*/ 172 f169 1"/>
                  <a:gd name="f217" fmla="*/ 7 f170 1"/>
                  <a:gd name="f218" fmla="*/ 166 f169 1"/>
                  <a:gd name="f219" fmla="*/ 74 f170 1"/>
                  <a:gd name="f220" fmla="*/ 77 f169 1"/>
                  <a:gd name="f221" fmla="*/ 101 f170 1"/>
                  <a:gd name="f222" fmla="*/ 25 f169 1"/>
                  <a:gd name="f223" fmla="*/ 1 f169 1"/>
                  <a:gd name="f224" fmla="*/ 182 f170 1"/>
                  <a:gd name="f225" fmla="*/ 5 f169 1"/>
                  <a:gd name="f226" fmla="*/ 267 f170 1"/>
                  <a:gd name="f227" fmla="*/ 31 f169 1"/>
                  <a:gd name="f228" fmla="*/ 463 f170 1"/>
                  <a:gd name="f229" fmla="*/ 530 f170 1"/>
                  <a:gd name="f230" fmla="*/ 147 f169 1"/>
                  <a:gd name="f231" fmla="*/ 534 f170 1"/>
                  <a:gd name="f232" fmla="*/ 149 f169 1"/>
                  <a:gd name="f233" fmla="*/ 508 f170 1"/>
                  <a:gd name="f234" fmla="*/ 159 f169 1"/>
                  <a:gd name="f235" fmla="*/ 457 f170 1"/>
                  <a:gd name="f236" fmla="*/ 431 f170 1"/>
                  <a:gd name="f237" fmla="*/ 331 f170 1"/>
                  <a:gd name="f238" fmla="*/ 117 f169 1"/>
                  <a:gd name="f239" fmla="*/ 114 f169 1"/>
                  <a:gd name="f240" fmla="+- f171 0 f1"/>
                  <a:gd name="f241" fmla="*/ f174 1 534"/>
                  <a:gd name="f242" fmla="*/ f175 1 214"/>
                  <a:gd name="f243" fmla="*/ f176 1 534"/>
                  <a:gd name="f244" fmla="*/ f177 1 214"/>
                  <a:gd name="f245" fmla="*/ f178 1 534"/>
                  <a:gd name="f246" fmla="*/ f179 1 214"/>
                  <a:gd name="f247" fmla="*/ f180 1 534"/>
                  <a:gd name="f248" fmla="*/ f181 1 214"/>
                  <a:gd name="f249" fmla="*/ f182 1 534"/>
                  <a:gd name="f250" fmla="*/ f183 1 214"/>
                  <a:gd name="f251" fmla="*/ f184 1 534"/>
                  <a:gd name="f252" fmla="*/ f185 1 214"/>
                  <a:gd name="f253" fmla="*/ f186 1 534"/>
                  <a:gd name="f254" fmla="*/ f187 1 214"/>
                  <a:gd name="f255" fmla="*/ f188 1 534"/>
                  <a:gd name="f256" fmla="*/ f189 1 214"/>
                  <a:gd name="f257" fmla="*/ f190 1 534"/>
                  <a:gd name="f258" fmla="*/ f191 1 214"/>
                  <a:gd name="f259" fmla="*/ f192 1 534"/>
                  <a:gd name="f260" fmla="*/ f193 1 214"/>
                  <a:gd name="f261" fmla="*/ f194 1 534"/>
                  <a:gd name="f262" fmla="*/ f195 1 214"/>
                  <a:gd name="f263" fmla="*/ f196 1 534"/>
                  <a:gd name="f264" fmla="*/ f197 1 214"/>
                  <a:gd name="f265" fmla="*/ f198 1 534"/>
                  <a:gd name="f266" fmla="*/ f199 1 534"/>
                  <a:gd name="f267" fmla="*/ f200 1 214"/>
                  <a:gd name="f268" fmla="*/ f201 1 534"/>
                  <a:gd name="f269" fmla="*/ f202 1 214"/>
                  <a:gd name="f270" fmla="*/ f203 1 534"/>
                  <a:gd name="f271" fmla="*/ f204 1 214"/>
                  <a:gd name="f272" fmla="*/ f205 1 534"/>
                  <a:gd name="f273" fmla="*/ f206 1 534"/>
                  <a:gd name="f274" fmla="*/ f207 1 214"/>
                  <a:gd name="f275" fmla="*/ f208 1 534"/>
                  <a:gd name="f276" fmla="*/ f209 1 534"/>
                  <a:gd name="f277" fmla="*/ f210 1 214"/>
                  <a:gd name="f278" fmla="*/ f211 1 534"/>
                  <a:gd name="f279" fmla="*/ f212 1 214"/>
                  <a:gd name="f280" fmla="*/ f213 1 534"/>
                  <a:gd name="f281" fmla="*/ f214 1 214"/>
                  <a:gd name="f282" fmla="*/ f215 1 534"/>
                  <a:gd name="f283" fmla="*/ f216 1 214"/>
                  <a:gd name="f284" fmla="*/ f217 1 534"/>
                  <a:gd name="f285" fmla="*/ f218 1 214"/>
                  <a:gd name="f286" fmla="*/ f219 1 534"/>
                  <a:gd name="f287" fmla="*/ f220 1 214"/>
                  <a:gd name="f288" fmla="*/ f221 1 534"/>
                  <a:gd name="f289" fmla="*/ f222 1 214"/>
                  <a:gd name="f290" fmla="*/ f223 1 214"/>
                  <a:gd name="f291" fmla="*/ f224 1 534"/>
                  <a:gd name="f292" fmla="*/ f225 1 214"/>
                  <a:gd name="f293" fmla="*/ f226 1 534"/>
                  <a:gd name="f294" fmla="*/ f227 1 214"/>
                  <a:gd name="f295" fmla="*/ f228 1 534"/>
                  <a:gd name="f296" fmla="*/ f229 1 534"/>
                  <a:gd name="f297" fmla="*/ f230 1 214"/>
                  <a:gd name="f298" fmla="*/ f231 1 534"/>
                  <a:gd name="f299" fmla="*/ f232 1 214"/>
                  <a:gd name="f300" fmla="*/ f233 1 534"/>
                  <a:gd name="f301" fmla="*/ f234 1 214"/>
                  <a:gd name="f302" fmla="*/ f235 1 534"/>
                  <a:gd name="f303" fmla="*/ f236 1 534"/>
                  <a:gd name="f304" fmla="*/ f237 1 534"/>
                  <a:gd name="f305" fmla="*/ f238 1 214"/>
                  <a:gd name="f306" fmla="*/ f239 1 214"/>
                  <a:gd name="f307" fmla="*/ 0 1 f172"/>
                  <a:gd name="f308" fmla="*/ f166 1 f172"/>
                  <a:gd name="f309" fmla="*/ 0 1 f173"/>
                  <a:gd name="f310" fmla="*/ f167 1 f173"/>
                  <a:gd name="f311" fmla="*/ f241 1 f172"/>
                  <a:gd name="f312" fmla="*/ f242 1 f173"/>
                  <a:gd name="f313" fmla="*/ f243 1 f172"/>
                  <a:gd name="f314" fmla="*/ f244 1 f173"/>
                  <a:gd name="f315" fmla="*/ f245 1 f172"/>
                  <a:gd name="f316" fmla="*/ f246 1 f173"/>
                  <a:gd name="f317" fmla="*/ f247 1 f172"/>
                  <a:gd name="f318" fmla="*/ f248 1 f173"/>
                  <a:gd name="f319" fmla="*/ f249 1 f172"/>
                  <a:gd name="f320" fmla="*/ f250 1 f173"/>
                  <a:gd name="f321" fmla="*/ f251 1 f172"/>
                  <a:gd name="f322" fmla="*/ f252 1 f173"/>
                  <a:gd name="f323" fmla="*/ f253 1 f172"/>
                  <a:gd name="f324" fmla="*/ f254 1 f173"/>
                  <a:gd name="f325" fmla="*/ f255 1 f172"/>
                  <a:gd name="f326" fmla="*/ f256 1 f173"/>
                  <a:gd name="f327" fmla="*/ f257 1 f172"/>
                  <a:gd name="f328" fmla="*/ f258 1 f173"/>
                  <a:gd name="f329" fmla="*/ f259 1 f172"/>
                  <a:gd name="f330" fmla="*/ f260 1 f173"/>
                  <a:gd name="f331" fmla="*/ f261 1 f172"/>
                  <a:gd name="f332" fmla="*/ f262 1 f173"/>
                  <a:gd name="f333" fmla="*/ f263 1 f172"/>
                  <a:gd name="f334" fmla="*/ f264 1 f173"/>
                  <a:gd name="f335" fmla="*/ f265 1 f172"/>
                  <a:gd name="f336" fmla="*/ f266 1 f172"/>
                  <a:gd name="f337" fmla="*/ f267 1 f173"/>
                  <a:gd name="f338" fmla="*/ f268 1 f172"/>
                  <a:gd name="f339" fmla="*/ f269 1 f173"/>
                  <a:gd name="f340" fmla="*/ f270 1 f172"/>
                  <a:gd name="f341" fmla="*/ f271 1 f173"/>
                  <a:gd name="f342" fmla="*/ f272 1 f172"/>
                  <a:gd name="f343" fmla="*/ f273 1 f172"/>
                  <a:gd name="f344" fmla="*/ f274 1 f173"/>
                  <a:gd name="f345" fmla="*/ f275 1 f172"/>
                  <a:gd name="f346" fmla="*/ f276 1 f172"/>
                  <a:gd name="f347" fmla="*/ f277 1 f173"/>
                  <a:gd name="f348" fmla="*/ f278 1 f172"/>
                  <a:gd name="f349" fmla="*/ f279 1 f173"/>
                  <a:gd name="f350" fmla="*/ f280 1 f172"/>
                  <a:gd name="f351" fmla="*/ f281 1 f173"/>
                  <a:gd name="f352" fmla="*/ f282 1 f172"/>
                  <a:gd name="f353" fmla="*/ f283 1 f173"/>
                  <a:gd name="f354" fmla="*/ f284 1 f172"/>
                  <a:gd name="f355" fmla="*/ f285 1 f173"/>
                  <a:gd name="f356" fmla="*/ f286 1 f172"/>
                  <a:gd name="f357" fmla="*/ f287 1 f173"/>
                  <a:gd name="f358" fmla="*/ f288 1 f172"/>
                  <a:gd name="f359" fmla="*/ f289 1 f173"/>
                  <a:gd name="f360" fmla="*/ f290 1 f173"/>
                  <a:gd name="f361" fmla="*/ f291 1 f172"/>
                  <a:gd name="f362" fmla="*/ f292 1 f173"/>
                  <a:gd name="f363" fmla="*/ f293 1 f172"/>
                  <a:gd name="f364" fmla="*/ f294 1 f173"/>
                  <a:gd name="f365" fmla="*/ f295 1 f172"/>
                  <a:gd name="f366" fmla="*/ f296 1 f172"/>
                  <a:gd name="f367" fmla="*/ f297 1 f173"/>
                  <a:gd name="f368" fmla="*/ f298 1 f172"/>
                  <a:gd name="f369" fmla="*/ f299 1 f173"/>
                  <a:gd name="f370" fmla="*/ f300 1 f172"/>
                  <a:gd name="f371" fmla="*/ f301 1 f173"/>
                  <a:gd name="f372" fmla="*/ f302 1 f172"/>
                  <a:gd name="f373" fmla="*/ f303 1 f172"/>
                  <a:gd name="f374" fmla="*/ f304 1 f172"/>
                  <a:gd name="f375" fmla="*/ f305 1 f173"/>
                  <a:gd name="f376" fmla="*/ f306 1 f173"/>
                  <a:gd name="f377" fmla="*/ f307 f163 1"/>
                  <a:gd name="f378" fmla="*/ f308 f163 1"/>
                  <a:gd name="f379" fmla="*/ f310 f164 1"/>
                  <a:gd name="f380" fmla="*/ f309 f164 1"/>
                  <a:gd name="f381" fmla="*/ f311 f163 1"/>
                  <a:gd name="f382" fmla="*/ f312 f164 1"/>
                  <a:gd name="f383" fmla="*/ f313 f163 1"/>
                  <a:gd name="f384" fmla="*/ f314 f164 1"/>
                  <a:gd name="f385" fmla="*/ f315 f163 1"/>
                  <a:gd name="f386" fmla="*/ f316 f164 1"/>
                  <a:gd name="f387" fmla="*/ f317 f163 1"/>
                  <a:gd name="f388" fmla="*/ f318 f164 1"/>
                  <a:gd name="f389" fmla="*/ f319 f163 1"/>
                  <a:gd name="f390" fmla="*/ f320 f164 1"/>
                  <a:gd name="f391" fmla="*/ f321 f163 1"/>
                  <a:gd name="f392" fmla="*/ f322 f164 1"/>
                  <a:gd name="f393" fmla="*/ f323 f163 1"/>
                  <a:gd name="f394" fmla="*/ f324 f164 1"/>
                  <a:gd name="f395" fmla="*/ f325 f163 1"/>
                  <a:gd name="f396" fmla="*/ f326 f164 1"/>
                  <a:gd name="f397" fmla="*/ f327 f163 1"/>
                  <a:gd name="f398" fmla="*/ f328 f164 1"/>
                  <a:gd name="f399" fmla="*/ f329 f163 1"/>
                  <a:gd name="f400" fmla="*/ f330 f164 1"/>
                  <a:gd name="f401" fmla="*/ f331 f163 1"/>
                  <a:gd name="f402" fmla="*/ f332 f164 1"/>
                  <a:gd name="f403" fmla="*/ f333 f163 1"/>
                  <a:gd name="f404" fmla="*/ f334 f164 1"/>
                  <a:gd name="f405" fmla="*/ f335 f163 1"/>
                  <a:gd name="f406" fmla="*/ f336 f163 1"/>
                  <a:gd name="f407" fmla="*/ f337 f164 1"/>
                  <a:gd name="f408" fmla="*/ f338 f163 1"/>
                  <a:gd name="f409" fmla="*/ f339 f164 1"/>
                  <a:gd name="f410" fmla="*/ f340 f163 1"/>
                  <a:gd name="f411" fmla="*/ f341 f164 1"/>
                  <a:gd name="f412" fmla="*/ f342 f163 1"/>
                  <a:gd name="f413" fmla="*/ f343 f163 1"/>
                  <a:gd name="f414" fmla="*/ f344 f164 1"/>
                  <a:gd name="f415" fmla="*/ f345 f163 1"/>
                  <a:gd name="f416" fmla="*/ f346 f163 1"/>
                  <a:gd name="f417" fmla="*/ f347 f164 1"/>
                  <a:gd name="f418" fmla="*/ f348 f163 1"/>
                  <a:gd name="f419" fmla="*/ f349 f164 1"/>
                  <a:gd name="f420" fmla="*/ f350 f163 1"/>
                  <a:gd name="f421" fmla="*/ f351 f164 1"/>
                  <a:gd name="f422" fmla="*/ f352 f163 1"/>
                  <a:gd name="f423" fmla="*/ f353 f164 1"/>
                  <a:gd name="f424" fmla="*/ f354 f163 1"/>
                  <a:gd name="f425" fmla="*/ f355 f164 1"/>
                  <a:gd name="f426" fmla="*/ f356 f163 1"/>
                  <a:gd name="f427" fmla="*/ f357 f164 1"/>
                  <a:gd name="f428" fmla="*/ f358 f163 1"/>
                  <a:gd name="f429" fmla="*/ f359 f164 1"/>
                  <a:gd name="f430" fmla="*/ f360 f164 1"/>
                  <a:gd name="f431" fmla="*/ f361 f163 1"/>
                  <a:gd name="f432" fmla="*/ f362 f164 1"/>
                  <a:gd name="f433" fmla="*/ f363 f163 1"/>
                  <a:gd name="f434" fmla="*/ f364 f164 1"/>
                  <a:gd name="f435" fmla="*/ f365 f163 1"/>
                  <a:gd name="f436" fmla="*/ f366 f163 1"/>
                  <a:gd name="f437" fmla="*/ f367 f164 1"/>
                  <a:gd name="f438" fmla="*/ f368 f163 1"/>
                  <a:gd name="f439" fmla="*/ f369 f164 1"/>
                  <a:gd name="f440" fmla="*/ f370 f163 1"/>
                  <a:gd name="f441" fmla="*/ f371 f164 1"/>
                  <a:gd name="f442" fmla="*/ f372 f163 1"/>
                  <a:gd name="f443" fmla="*/ f373 f163 1"/>
                  <a:gd name="f444" fmla="*/ f374 f163 1"/>
                  <a:gd name="f445" fmla="*/ f375 f164 1"/>
                  <a:gd name="f446" fmla="*/ f376 f1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0">
                    <a:pos x="f381" y="f382"/>
                  </a:cxn>
                  <a:cxn ang="f240">
                    <a:pos x="f383" y="f384"/>
                  </a:cxn>
                  <a:cxn ang="f240">
                    <a:pos x="f385" y="f386"/>
                  </a:cxn>
                  <a:cxn ang="f240">
                    <a:pos x="f387" y="f388"/>
                  </a:cxn>
                  <a:cxn ang="f240">
                    <a:pos x="f389" y="f390"/>
                  </a:cxn>
                  <a:cxn ang="f240">
                    <a:pos x="f391" y="f392"/>
                  </a:cxn>
                  <a:cxn ang="f240">
                    <a:pos x="f393" y="f394"/>
                  </a:cxn>
                  <a:cxn ang="f240">
                    <a:pos x="f395" y="f396"/>
                  </a:cxn>
                  <a:cxn ang="f240">
                    <a:pos x="f397" y="f396"/>
                  </a:cxn>
                  <a:cxn ang="f240">
                    <a:pos x="f391" y="f398"/>
                  </a:cxn>
                  <a:cxn ang="f240">
                    <a:pos x="f399" y="f400"/>
                  </a:cxn>
                  <a:cxn ang="f240">
                    <a:pos x="f401" y="f402"/>
                  </a:cxn>
                  <a:cxn ang="f240">
                    <a:pos x="f403" y="f404"/>
                  </a:cxn>
                  <a:cxn ang="f240">
                    <a:pos x="f405" y="f396"/>
                  </a:cxn>
                  <a:cxn ang="f240">
                    <a:pos x="f406" y="f407"/>
                  </a:cxn>
                  <a:cxn ang="f240">
                    <a:pos x="f408" y="f409"/>
                  </a:cxn>
                  <a:cxn ang="f240">
                    <a:pos x="f410" y="f411"/>
                  </a:cxn>
                  <a:cxn ang="f240">
                    <a:pos x="f412" y="f402"/>
                  </a:cxn>
                  <a:cxn ang="f240">
                    <a:pos x="f413" y="f414"/>
                  </a:cxn>
                  <a:cxn ang="f240">
                    <a:pos x="f415" y="f390"/>
                  </a:cxn>
                  <a:cxn ang="f240">
                    <a:pos x="f416" y="f417"/>
                  </a:cxn>
                  <a:cxn ang="f240">
                    <a:pos x="f418" y="f419"/>
                  </a:cxn>
                  <a:cxn ang="f240">
                    <a:pos x="f420" y="f421"/>
                  </a:cxn>
                  <a:cxn ang="f240">
                    <a:pos x="f422" y="f423"/>
                  </a:cxn>
                  <a:cxn ang="f240">
                    <a:pos x="f424" y="f425"/>
                  </a:cxn>
                  <a:cxn ang="f240">
                    <a:pos x="f426" y="f427"/>
                  </a:cxn>
                  <a:cxn ang="f240">
                    <a:pos x="f428" y="f429"/>
                  </a:cxn>
                  <a:cxn ang="f240">
                    <a:pos x="f413" y="f430"/>
                  </a:cxn>
                  <a:cxn ang="f240">
                    <a:pos x="f431" y="f432"/>
                  </a:cxn>
                  <a:cxn ang="f240">
                    <a:pos x="f433" y="f434"/>
                  </a:cxn>
                  <a:cxn ang="f240">
                    <a:pos x="f435" y="f382"/>
                  </a:cxn>
                  <a:cxn ang="f240">
                    <a:pos x="f436" y="f437"/>
                  </a:cxn>
                  <a:cxn ang="f240">
                    <a:pos x="f438" y="f439"/>
                  </a:cxn>
                  <a:cxn ang="f240">
                    <a:pos x="f440" y="f441"/>
                  </a:cxn>
                  <a:cxn ang="f240">
                    <a:pos x="f442" y="f423"/>
                  </a:cxn>
                  <a:cxn ang="f240">
                    <a:pos x="f443" y="f425"/>
                  </a:cxn>
                  <a:cxn ang="f240">
                    <a:pos x="f444" y="f445"/>
                  </a:cxn>
                  <a:cxn ang="f240">
                    <a:pos x="f381" y="f446"/>
                  </a:cxn>
                  <a:cxn ang="f240">
                    <a:pos x="f381" y="f382"/>
                  </a:cxn>
                </a:cxnLst>
                <a:rect l="f377" t="f380" r="f378" b="f379"/>
                <a:pathLst>
                  <a:path w="534" h="214">
                    <a:moveTo>
                      <a:pt x="f9" y="f10"/>
                    </a:moveTo>
                    <a:cubicBezTo>
                      <a:pt x="f2" y="f11"/>
                      <a:pt x="f12" y="f13"/>
                      <a:pt x="f14" y="f15"/>
                    </a:cubicBezTo>
                    <a:cubicBezTo>
                      <a:pt x="f16" y="f17"/>
                      <a:pt x="f18" y="f17"/>
                      <a:pt x="f19" y="f20"/>
                    </a:cubicBezTo>
                    <a:cubicBezTo>
                      <a:pt x="f21" y="f22"/>
                      <a:pt x="f23" y="f24"/>
                      <a:pt x="f25" y="f17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8"/>
                    </a:cubicBezTo>
                    <a:cubicBezTo>
                      <a:pt x="f49" y="f8"/>
                      <a:pt x="f50" y="f8"/>
                      <a:pt x="f51" y="f8"/>
                    </a:cubicBezTo>
                    <a:cubicBezTo>
                      <a:pt x="f52" y="f53"/>
                      <a:pt x="f54" y="f55"/>
                      <a:pt x="f36" y="f56"/>
                    </a:cubicBezTo>
                    <a:cubicBezTo>
                      <a:pt x="f57" y="f58"/>
                      <a:pt x="f59" y="f17"/>
                      <a:pt x="f60" y="f61"/>
                    </a:cubicBezTo>
                    <a:cubicBezTo>
                      <a:pt x="f62" y="f63"/>
                      <a:pt x="f64" y="f65"/>
                      <a:pt x="f27" y="f66"/>
                    </a:cubicBezTo>
                    <a:cubicBezTo>
                      <a:pt x="f67" y="f68"/>
                      <a:pt x="f69" y="f70"/>
                      <a:pt x="f71" y="f72"/>
                    </a:cubicBezTo>
                    <a:cubicBezTo>
                      <a:pt x="f22" y="f73"/>
                      <a:pt x="f53" y="f74"/>
                      <a:pt x="f75" y="f8"/>
                    </a:cubicBezTo>
                    <a:cubicBezTo>
                      <a:pt x="f20" y="f55"/>
                      <a:pt x="f76" y="f77"/>
                      <a:pt x="f78" y="f69"/>
                    </a:cubicBezTo>
                    <a:cubicBezTo>
                      <a:pt x="f79" y="f71"/>
                      <a:pt x="f73" y="f29"/>
                      <a:pt x="f80" y="f81"/>
                    </a:cubicBezTo>
                    <a:cubicBezTo>
                      <a:pt x="f82" y="f13"/>
                      <a:pt x="f83" y="f65"/>
                      <a:pt x="f84" y="f85"/>
                    </a:cubicBezTo>
                    <a:cubicBezTo>
                      <a:pt x="f66" y="f84"/>
                      <a:pt x="f66" y="f66"/>
                      <a:pt x="f86" y="f66"/>
                    </a:cubicBezTo>
                    <a:cubicBezTo>
                      <a:pt x="f84" y="f73"/>
                      <a:pt x="f87" y="f3"/>
                      <a:pt x="f11" y="f88"/>
                    </a:cubicBezTo>
                    <a:cubicBezTo>
                      <a:pt x="f89" y="f67"/>
                      <a:pt x="f90" y="f61"/>
                      <a:pt x="f91" y="f31"/>
                    </a:cubicBezTo>
                    <a:cubicBezTo>
                      <a:pt x="f92" y="f93"/>
                      <a:pt x="f92" y="f94"/>
                      <a:pt x="f95" y="f96"/>
                    </a:cubicBezTo>
                    <a:cubicBezTo>
                      <a:pt x="f97" y="f73"/>
                      <a:pt x="f97" y="f98"/>
                      <a:pt x="f99" y="f65"/>
                    </a:cubicBezTo>
                    <a:cubicBezTo>
                      <a:pt x="f100" y="f101"/>
                      <a:pt x="f102" y="f31"/>
                      <a:pt x="f103" y="f104"/>
                    </a:cubicBezTo>
                    <a:cubicBezTo>
                      <a:pt x="f103" y="f104"/>
                      <a:pt x="f103" y="f105"/>
                      <a:pt x="f6" y="f105"/>
                    </a:cubicBezTo>
                    <a:cubicBezTo>
                      <a:pt x="f106" y="f107"/>
                      <a:pt x="f108" y="f109"/>
                      <a:pt x="f110" y="f78"/>
                    </a:cubicBezTo>
                    <a:cubicBezTo>
                      <a:pt x="f111" y="f35"/>
                      <a:pt x="f112" y="f113"/>
                      <a:pt x="f114" y="f115"/>
                    </a:cubicBezTo>
                    <a:cubicBezTo>
                      <a:pt x="f116" y="f117"/>
                      <a:pt x="f99" y="f111"/>
                      <a:pt x="f118" y="f119"/>
                    </a:cubicBezTo>
                    <a:cubicBezTo>
                      <a:pt x="f120" y="f121"/>
                      <a:pt x="f37" y="f103"/>
                      <a:pt x="f11" y="f103"/>
                    </a:cubicBezTo>
                    <a:cubicBezTo>
                      <a:pt x="f65" y="f6"/>
                      <a:pt x="f122" y="f106"/>
                      <a:pt x="f76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0"/>
                    </a:cubicBezTo>
                    <a:cubicBezTo>
                      <a:pt x="f135" y="f136"/>
                      <a:pt x="f137" y="f68"/>
                      <a:pt x="f138" y="f139"/>
                    </a:cubicBezTo>
                    <a:cubicBezTo>
                      <a:pt x="f140" y="f141"/>
                      <a:pt x="f142" y="f141"/>
                      <a:pt x="f7" y="f143"/>
                    </a:cubicBezTo>
                    <a:cubicBezTo>
                      <a:pt x="f144" y="f145"/>
                      <a:pt x="f146" y="f65"/>
                      <a:pt x="f137" y="f73"/>
                    </a:cubicBezTo>
                    <a:cubicBezTo>
                      <a:pt x="f147" y="f148"/>
                      <a:pt x="f149" y="f107"/>
                      <a:pt x="f150" y="f105"/>
                    </a:cubicBezTo>
                    <a:cubicBezTo>
                      <a:pt x="f151" y="f104"/>
                      <a:pt x="f152" y="f107"/>
                      <a:pt x="f153" y="f78"/>
                    </a:cubicBezTo>
                    <a:cubicBezTo>
                      <a:pt x="f132" y="f154"/>
                      <a:pt x="f155" y="f70"/>
                      <a:pt x="f156" y="f157"/>
                    </a:cubicBezTo>
                    <a:cubicBezTo>
                      <a:pt x="f158" y="f159"/>
                      <a:pt x="f160" y="f10"/>
                      <a:pt x="f9" y="f161"/>
                    </a:cubicBezTo>
                    <a:cubicBezTo>
                      <a:pt x="f9" y="f161"/>
                      <a:pt x="f9" y="f10"/>
                      <a:pt x="f9" y="f10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11C7A3D3-BD11-6500-8E87-914349CE16D6}"/>
                  </a:ext>
                </a:extLst>
              </p:cNvPr>
              <p:cNvSpPr/>
              <p:nvPr/>
            </p:nvSpPr>
            <p:spPr>
              <a:xfrm>
                <a:off x="8587395" y="428487"/>
                <a:ext cx="44448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95"/>
                  <a:gd name="f8" fmla="val 48"/>
                  <a:gd name="f9" fmla="val 91"/>
                  <a:gd name="f10" fmla="val 33"/>
                  <a:gd name="f11" fmla="val 87"/>
                  <a:gd name="f12" fmla="val 21"/>
                  <a:gd name="f13" fmla="val 78"/>
                  <a:gd name="f14" fmla="val 8"/>
                  <a:gd name="f15" fmla="val 68"/>
                  <a:gd name="f16" fmla="val 55"/>
                  <a:gd name="f17" fmla="val 3"/>
                  <a:gd name="f18" fmla="val 38"/>
                  <a:gd name="f19" fmla="val 5"/>
                  <a:gd name="f20" fmla="val 29"/>
                  <a:gd name="f21" fmla="val 10"/>
                  <a:gd name="f22" fmla="val 23"/>
                  <a:gd name="f23" fmla="val 17"/>
                  <a:gd name="f24" fmla="val 19"/>
                  <a:gd name="f25" fmla="val 30"/>
                  <a:gd name="f26" fmla="val 9"/>
                  <a:gd name="f27" fmla="val 45"/>
                  <a:gd name="f28" fmla="val 32"/>
                  <a:gd name="f29" fmla="val 63"/>
                  <a:gd name="f30" fmla="+- 0 0 -90"/>
                  <a:gd name="f31" fmla="*/ f3 1 62"/>
                  <a:gd name="f32" fmla="*/ f4 1 95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62"/>
                  <a:gd name="f41" fmla="*/ f37 1 95"/>
                  <a:gd name="f42" fmla="*/ 62 f38 1"/>
                  <a:gd name="f43" fmla="*/ 95 f37 1"/>
                  <a:gd name="f44" fmla="*/ 21 f38 1"/>
                  <a:gd name="f45" fmla="*/ 78 f37 1"/>
                  <a:gd name="f46" fmla="*/ 3 f38 1"/>
                  <a:gd name="f47" fmla="*/ 38 f37 1"/>
                  <a:gd name="f48" fmla="*/ 17 f38 1"/>
                  <a:gd name="f49" fmla="*/ 19 f37 1"/>
                  <a:gd name="f50" fmla="*/ 0 f37 1"/>
                  <a:gd name="f51" fmla="+- f39 0 f1"/>
                  <a:gd name="f52" fmla="*/ f42 1 62"/>
                  <a:gd name="f53" fmla="*/ f43 1 95"/>
                  <a:gd name="f54" fmla="*/ f44 1 62"/>
                  <a:gd name="f55" fmla="*/ f45 1 95"/>
                  <a:gd name="f56" fmla="*/ f46 1 62"/>
                  <a:gd name="f57" fmla="*/ f47 1 95"/>
                  <a:gd name="f58" fmla="*/ f48 1 62"/>
                  <a:gd name="f59" fmla="*/ f49 1 95"/>
                  <a:gd name="f60" fmla="*/ f50 1 95"/>
                  <a:gd name="f61" fmla="*/ 0 1 f40"/>
                  <a:gd name="f62" fmla="*/ f34 1 f40"/>
                  <a:gd name="f63" fmla="*/ 0 1 f41"/>
                  <a:gd name="f64" fmla="*/ f35 1 f41"/>
                  <a:gd name="f65" fmla="*/ f52 1 f40"/>
                  <a:gd name="f66" fmla="*/ f53 1 f41"/>
                  <a:gd name="f67" fmla="*/ f54 1 f40"/>
                  <a:gd name="f68" fmla="*/ f55 1 f41"/>
                  <a:gd name="f69" fmla="*/ f56 1 f40"/>
                  <a:gd name="f70" fmla="*/ f57 1 f41"/>
                  <a:gd name="f71" fmla="*/ f58 1 f40"/>
                  <a:gd name="f72" fmla="*/ f59 1 f41"/>
                  <a:gd name="f73" fmla="*/ f60 1 f41"/>
                  <a:gd name="f74" fmla="*/ f61 f31 1"/>
                  <a:gd name="f75" fmla="*/ f62 f31 1"/>
                  <a:gd name="f76" fmla="*/ f64 f32 1"/>
                  <a:gd name="f77" fmla="*/ f63 f32 1"/>
                  <a:gd name="f78" fmla="*/ f65 f31 1"/>
                  <a:gd name="f79" fmla="*/ f66 f32 1"/>
                  <a:gd name="f80" fmla="*/ f67 f31 1"/>
                  <a:gd name="f81" fmla="*/ f68 f32 1"/>
                  <a:gd name="f82" fmla="*/ f69 f31 1"/>
                  <a:gd name="f83" fmla="*/ f70 f32 1"/>
                  <a:gd name="f84" fmla="*/ f71 f31 1"/>
                  <a:gd name="f85" fmla="*/ f72 f32 1"/>
                  <a:gd name="f86" fmla="*/ f73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78" y="f79"/>
                  </a:cxn>
                  <a:cxn ang="f51">
                    <a:pos x="f80" y="f81"/>
                  </a:cxn>
                  <a:cxn ang="f51">
                    <a:pos x="f82" y="f83"/>
                  </a:cxn>
                  <a:cxn ang="f51">
                    <a:pos x="f84" y="f85"/>
                  </a:cxn>
                  <a:cxn ang="f51">
                    <a:pos x="f78" y="f86"/>
                  </a:cxn>
                  <a:cxn ang="f51">
                    <a:pos x="f78" y="f79"/>
                  </a:cxn>
                </a:cxnLst>
                <a:rect l="f74" t="f77" r="f75" b="f76"/>
                <a:pathLst>
                  <a:path w="62" h="95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19"/>
                      <a:pt x="f6" y="f5"/>
                    </a:cubicBezTo>
                    <a:cubicBezTo>
                      <a:pt x="f6" y="f28"/>
                      <a:pt x="f6" y="f29"/>
                      <a:pt x="f6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950BE56F-640E-E407-CE6D-13C1554196DD}"/>
                  </a:ext>
                </a:extLst>
              </p:cNvPr>
              <p:cNvSpPr/>
              <p:nvPr/>
            </p:nvSpPr>
            <p:spPr>
              <a:xfrm>
                <a:off x="8652482" y="428487"/>
                <a:ext cx="44448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96"/>
                  <a:gd name="f8" fmla="val 63"/>
                  <a:gd name="f9" fmla="val 32"/>
                  <a:gd name="f10" fmla="val 19"/>
                  <a:gd name="f11" fmla="val 6"/>
                  <a:gd name="f12" fmla="val 37"/>
                  <a:gd name="f13" fmla="val 10"/>
                  <a:gd name="f14" fmla="val 51"/>
                  <a:gd name="f15" fmla="val 24"/>
                  <a:gd name="f16" fmla="val 61"/>
                  <a:gd name="f17" fmla="val 34"/>
                  <a:gd name="f18" fmla="val 49"/>
                  <a:gd name="f19" fmla="val 54"/>
                  <a:gd name="f20" fmla="val 72"/>
                  <a:gd name="f21" fmla="val 42"/>
                  <a:gd name="f22" fmla="val 79"/>
                  <a:gd name="f23" fmla="val 33"/>
                  <a:gd name="f24" fmla="val 83"/>
                  <a:gd name="f25" fmla="val 22"/>
                  <a:gd name="f26" fmla="val 88"/>
                  <a:gd name="f27" fmla="val 11"/>
                  <a:gd name="f28" fmla="val 91"/>
                  <a:gd name="f29" fmla="+- 0 0 -90"/>
                  <a:gd name="f30" fmla="*/ f3 1 62"/>
                  <a:gd name="f31" fmla="*/ f4 1 96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62"/>
                  <a:gd name="f40" fmla="*/ f36 1 96"/>
                  <a:gd name="f41" fmla="*/ 0 f37 1"/>
                  <a:gd name="f42" fmla="*/ 96 f36 1"/>
                  <a:gd name="f43" fmla="*/ 0 f36 1"/>
                  <a:gd name="f44" fmla="*/ 51 f37 1"/>
                  <a:gd name="f45" fmla="*/ 24 f36 1"/>
                  <a:gd name="f46" fmla="*/ 54 f37 1"/>
                  <a:gd name="f47" fmla="*/ 63 f36 1"/>
                  <a:gd name="f48" fmla="*/ 33 f37 1"/>
                  <a:gd name="f49" fmla="*/ 83 f36 1"/>
                  <a:gd name="f50" fmla="+- f38 0 f1"/>
                  <a:gd name="f51" fmla="*/ f41 1 62"/>
                  <a:gd name="f52" fmla="*/ f42 1 96"/>
                  <a:gd name="f53" fmla="*/ f43 1 96"/>
                  <a:gd name="f54" fmla="*/ f44 1 62"/>
                  <a:gd name="f55" fmla="*/ f45 1 96"/>
                  <a:gd name="f56" fmla="*/ f46 1 62"/>
                  <a:gd name="f57" fmla="*/ f47 1 96"/>
                  <a:gd name="f58" fmla="*/ f48 1 62"/>
                  <a:gd name="f59" fmla="*/ f49 1 96"/>
                  <a:gd name="f60" fmla="*/ 0 1 f39"/>
                  <a:gd name="f61" fmla="*/ f33 1 f39"/>
                  <a:gd name="f62" fmla="*/ 0 1 f40"/>
                  <a:gd name="f63" fmla="*/ f34 1 f40"/>
                  <a:gd name="f64" fmla="*/ f51 1 f39"/>
                  <a:gd name="f65" fmla="*/ f52 1 f40"/>
                  <a:gd name="f66" fmla="*/ f53 1 f40"/>
                  <a:gd name="f67" fmla="*/ f54 1 f39"/>
                  <a:gd name="f68" fmla="*/ f55 1 f40"/>
                  <a:gd name="f69" fmla="*/ f56 1 f39"/>
                  <a:gd name="f70" fmla="*/ f57 1 f40"/>
                  <a:gd name="f71" fmla="*/ f58 1 f39"/>
                  <a:gd name="f72" fmla="*/ f59 1 f40"/>
                  <a:gd name="f73" fmla="*/ f60 f30 1"/>
                  <a:gd name="f74" fmla="*/ f61 f30 1"/>
                  <a:gd name="f75" fmla="*/ f63 f31 1"/>
                  <a:gd name="f76" fmla="*/ f62 f31 1"/>
                  <a:gd name="f77" fmla="*/ f64 f30 1"/>
                  <a:gd name="f78" fmla="*/ f65 f31 1"/>
                  <a:gd name="f79" fmla="*/ f66 f31 1"/>
                  <a:gd name="f80" fmla="*/ f67 f30 1"/>
                  <a:gd name="f81" fmla="*/ f68 f31 1"/>
                  <a:gd name="f82" fmla="*/ f69 f30 1"/>
                  <a:gd name="f83" fmla="*/ f70 f31 1"/>
                  <a:gd name="f84" fmla="*/ f71 f30 1"/>
                  <a:gd name="f85" fmla="*/ f7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7" y="f78"/>
                  </a:cxn>
                  <a:cxn ang="f50">
                    <a:pos x="f77" y="f79"/>
                  </a:cxn>
                  <a:cxn ang="f50">
                    <a:pos x="f80" y="f81"/>
                  </a:cxn>
                  <a:cxn ang="f50">
                    <a:pos x="f82" y="f83"/>
                  </a:cxn>
                  <a:cxn ang="f50">
                    <a:pos x="f84" y="f85"/>
                  </a:cxn>
                  <a:cxn ang="f50">
                    <a:pos x="f77" y="f78"/>
                  </a:cxn>
                </a:cxnLst>
                <a:rect l="f73" t="f76" r="f74" b="f75"/>
                <a:pathLst>
                  <a:path w="62" h="9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6" y="f18"/>
                      <a:pt x="f19" y="f8"/>
                    </a:cubicBezTo>
                    <a:cubicBezTo>
                      <a:pt x="f18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5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61D7CCFE-17B8-B642-E6C6-3212C5208F0C}"/>
                  </a:ext>
                </a:extLst>
              </p:cNvPr>
              <p:cNvSpPr/>
              <p:nvPr/>
            </p:nvSpPr>
            <p:spPr>
              <a:xfrm>
                <a:off x="8590568" y="525331"/>
                <a:ext cx="42857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8"/>
                  <a:gd name="f7" fmla="val 96"/>
                  <a:gd name="f8" fmla="val 33"/>
                  <a:gd name="f9" fmla="val 64"/>
                  <a:gd name="f10" fmla="val 53"/>
                  <a:gd name="f11" fmla="val 94"/>
                  <a:gd name="f12" fmla="val 47"/>
                  <a:gd name="f13" fmla="val 92"/>
                  <a:gd name="f14" fmla="val 42"/>
                  <a:gd name="f15" fmla="val 89"/>
                  <a:gd name="f16" fmla="val 31"/>
                  <a:gd name="f17" fmla="val 85"/>
                  <a:gd name="f18" fmla="val 22"/>
                  <a:gd name="f19" fmla="val 79"/>
                  <a:gd name="f20" fmla="val 14"/>
                  <a:gd name="f21" fmla="val 71"/>
                  <a:gd name="f22" fmla="val 56"/>
                  <a:gd name="f23" fmla="val 1"/>
                  <a:gd name="f24" fmla="val 34"/>
                  <a:gd name="f25" fmla="val 16"/>
                  <a:gd name="f26" fmla="val 20"/>
                  <a:gd name="f27" fmla="val 28"/>
                  <a:gd name="f28" fmla="val 10"/>
                  <a:gd name="f29" fmla="val 4"/>
                  <a:gd name="f30" fmla="+- 0 0 -90"/>
                  <a:gd name="f31" fmla="*/ f3 1 58"/>
                  <a:gd name="f32" fmla="*/ f4 1 96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58"/>
                  <a:gd name="f41" fmla="*/ f37 1 96"/>
                  <a:gd name="f42" fmla="*/ 58 f38 1"/>
                  <a:gd name="f43" fmla="*/ 0 f37 1"/>
                  <a:gd name="f44" fmla="*/ 96 f37 1"/>
                  <a:gd name="f45" fmla="*/ 42 f38 1"/>
                  <a:gd name="f46" fmla="*/ 89 f37 1"/>
                  <a:gd name="f47" fmla="*/ 14 f38 1"/>
                  <a:gd name="f48" fmla="*/ 71 f37 1"/>
                  <a:gd name="f49" fmla="*/ 16 f38 1"/>
                  <a:gd name="f50" fmla="*/ 20 f37 1"/>
                  <a:gd name="f51" fmla="+- f39 0 f1"/>
                  <a:gd name="f52" fmla="*/ f42 1 58"/>
                  <a:gd name="f53" fmla="*/ f43 1 96"/>
                  <a:gd name="f54" fmla="*/ f44 1 96"/>
                  <a:gd name="f55" fmla="*/ f45 1 58"/>
                  <a:gd name="f56" fmla="*/ f46 1 96"/>
                  <a:gd name="f57" fmla="*/ f47 1 58"/>
                  <a:gd name="f58" fmla="*/ f48 1 96"/>
                  <a:gd name="f59" fmla="*/ f49 1 58"/>
                  <a:gd name="f60" fmla="*/ f50 1 96"/>
                  <a:gd name="f61" fmla="*/ 0 1 f40"/>
                  <a:gd name="f62" fmla="*/ f34 1 f40"/>
                  <a:gd name="f63" fmla="*/ 0 1 f41"/>
                  <a:gd name="f64" fmla="*/ f35 1 f41"/>
                  <a:gd name="f65" fmla="*/ f52 1 f40"/>
                  <a:gd name="f66" fmla="*/ f53 1 f41"/>
                  <a:gd name="f67" fmla="*/ f54 1 f41"/>
                  <a:gd name="f68" fmla="*/ f55 1 f40"/>
                  <a:gd name="f69" fmla="*/ f56 1 f41"/>
                  <a:gd name="f70" fmla="*/ f57 1 f40"/>
                  <a:gd name="f71" fmla="*/ f58 1 f41"/>
                  <a:gd name="f72" fmla="*/ f59 1 f40"/>
                  <a:gd name="f73" fmla="*/ f60 1 f41"/>
                  <a:gd name="f74" fmla="*/ f61 f31 1"/>
                  <a:gd name="f75" fmla="*/ f62 f31 1"/>
                  <a:gd name="f76" fmla="*/ f64 f32 1"/>
                  <a:gd name="f77" fmla="*/ f63 f32 1"/>
                  <a:gd name="f78" fmla="*/ f65 f31 1"/>
                  <a:gd name="f79" fmla="*/ f66 f32 1"/>
                  <a:gd name="f80" fmla="*/ f67 f32 1"/>
                  <a:gd name="f81" fmla="*/ f68 f31 1"/>
                  <a:gd name="f82" fmla="*/ f69 f32 1"/>
                  <a:gd name="f83" fmla="*/ f70 f31 1"/>
                  <a:gd name="f84" fmla="*/ f71 f32 1"/>
                  <a:gd name="f85" fmla="*/ f72 f31 1"/>
                  <a:gd name="f86" fmla="*/ f73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78" y="f79"/>
                  </a:cxn>
                  <a:cxn ang="f51">
                    <a:pos x="f78" y="f80"/>
                  </a:cxn>
                  <a:cxn ang="f51">
                    <a:pos x="f81" y="f82"/>
                  </a:cxn>
                  <a:cxn ang="f51">
                    <a:pos x="f83" y="f84"/>
                  </a:cxn>
                  <a:cxn ang="f51">
                    <a:pos x="f85" y="f86"/>
                  </a:cxn>
                  <a:cxn ang="f51">
                    <a:pos x="f78" y="f79"/>
                  </a:cxn>
                </a:cxnLst>
                <a:rect l="f74" t="f77" r="f75" b="f76"/>
                <a:pathLst>
                  <a:path w="58" h="96">
                    <a:moveTo>
                      <a:pt x="f6" y="f5"/>
                    </a:moveTo>
                    <a:cubicBezTo>
                      <a:pt x="f6" y="f8"/>
                      <a:pt x="f6" y="f9"/>
                      <a:pt x="f6" y="f7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5" y="f22"/>
                      <a:pt x="f23" y="f24"/>
                      <a:pt x="f25" y="f26"/>
                    </a:cubicBezTo>
                    <a:cubicBezTo>
                      <a:pt x="f27" y="f28"/>
                      <a:pt x="f14" y="f29"/>
                      <a:pt x="f6" y="f5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0ED3FF80-2A8D-FD23-815E-A7F08095F3D6}"/>
                  </a:ext>
                </a:extLst>
              </p:cNvPr>
              <p:cNvSpPr/>
              <p:nvPr/>
            </p:nvSpPr>
            <p:spPr>
              <a:xfrm>
                <a:off x="8650900" y="525331"/>
                <a:ext cx="42857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"/>
                  <a:gd name="f7" fmla="val 96"/>
                  <a:gd name="f8" fmla="val 18"/>
                  <a:gd name="f9" fmla="val 5"/>
                  <a:gd name="f10" fmla="val 33"/>
                  <a:gd name="f11" fmla="val 10"/>
                  <a:gd name="f12" fmla="val 45"/>
                  <a:gd name="f13" fmla="val 22"/>
                  <a:gd name="f14" fmla="val 37"/>
                  <a:gd name="f15" fmla="val 58"/>
                  <a:gd name="f16" fmla="val 57"/>
                  <a:gd name="f17" fmla="val 44"/>
                  <a:gd name="f18" fmla="val 72"/>
                  <a:gd name="f19" fmla="val 32"/>
                  <a:gd name="f20" fmla="val 84"/>
                  <a:gd name="f21" fmla="val 16"/>
                  <a:gd name="f22" fmla="val 91"/>
                  <a:gd name="f23" fmla="val 80"/>
                  <a:gd name="f24" fmla="val 64"/>
                  <a:gd name="f25" fmla="val 48"/>
                  <a:gd name="f26" fmla="val 17"/>
                  <a:gd name="f27" fmla="+- 0 0 -90"/>
                  <a:gd name="f28" fmla="*/ f3 1 59"/>
                  <a:gd name="f29" fmla="*/ f4 1 96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59"/>
                  <a:gd name="f38" fmla="*/ f34 1 96"/>
                  <a:gd name="f39" fmla="*/ 0 f35 1"/>
                  <a:gd name="f40" fmla="*/ 0 f34 1"/>
                  <a:gd name="f41" fmla="*/ 45 f35 1"/>
                  <a:gd name="f42" fmla="*/ 22 f34 1"/>
                  <a:gd name="f43" fmla="*/ 44 f35 1"/>
                  <a:gd name="f44" fmla="*/ 72 f34 1"/>
                  <a:gd name="f45" fmla="*/ 96 f34 1"/>
                  <a:gd name="f46" fmla="*/ 48 f34 1"/>
                  <a:gd name="f47" fmla="+- f36 0 f1"/>
                  <a:gd name="f48" fmla="*/ f39 1 59"/>
                  <a:gd name="f49" fmla="*/ f40 1 96"/>
                  <a:gd name="f50" fmla="*/ f41 1 59"/>
                  <a:gd name="f51" fmla="*/ f42 1 96"/>
                  <a:gd name="f52" fmla="*/ f43 1 59"/>
                  <a:gd name="f53" fmla="*/ f44 1 96"/>
                  <a:gd name="f54" fmla="*/ f45 1 96"/>
                  <a:gd name="f55" fmla="*/ f46 1 96"/>
                  <a:gd name="f56" fmla="*/ 0 1 f37"/>
                  <a:gd name="f57" fmla="*/ f31 1 f37"/>
                  <a:gd name="f58" fmla="*/ 0 1 f38"/>
                  <a:gd name="f59" fmla="*/ f32 1 f38"/>
                  <a:gd name="f60" fmla="*/ f48 1 f37"/>
                  <a:gd name="f61" fmla="*/ f49 1 f38"/>
                  <a:gd name="f62" fmla="*/ f50 1 f37"/>
                  <a:gd name="f63" fmla="*/ f51 1 f38"/>
                  <a:gd name="f64" fmla="*/ f52 1 f37"/>
                  <a:gd name="f65" fmla="*/ f53 1 f38"/>
                  <a:gd name="f66" fmla="*/ f54 1 f38"/>
                  <a:gd name="f67" fmla="*/ f55 1 f38"/>
                  <a:gd name="f68" fmla="*/ f56 f28 1"/>
                  <a:gd name="f69" fmla="*/ f57 f28 1"/>
                  <a:gd name="f70" fmla="*/ f59 f29 1"/>
                  <a:gd name="f71" fmla="*/ f58 f29 1"/>
                  <a:gd name="f72" fmla="*/ f60 f28 1"/>
                  <a:gd name="f73" fmla="*/ f61 f29 1"/>
                  <a:gd name="f74" fmla="*/ f62 f28 1"/>
                  <a:gd name="f75" fmla="*/ f63 f29 1"/>
                  <a:gd name="f76" fmla="*/ f64 f28 1"/>
                  <a:gd name="f77" fmla="*/ f65 f29 1"/>
                  <a:gd name="f78" fmla="*/ f66 f29 1"/>
                  <a:gd name="f79" fmla="*/ f67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72" y="f73"/>
                  </a:cxn>
                  <a:cxn ang="f47">
                    <a:pos x="f74" y="f75"/>
                  </a:cxn>
                  <a:cxn ang="f47">
                    <a:pos x="f76" y="f77"/>
                  </a:cxn>
                  <a:cxn ang="f47">
                    <a:pos x="f72" y="f78"/>
                  </a:cxn>
                  <a:cxn ang="f47">
                    <a:pos x="f72" y="f79"/>
                  </a:cxn>
                  <a:cxn ang="f47">
                    <a:pos x="f72" y="f73"/>
                  </a:cxn>
                </a:cxnLst>
                <a:rect l="f68" t="f71" r="f69" b="f70"/>
                <a:pathLst>
                  <a:path w="59" h="96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6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5" y="f7"/>
                    </a:cubicBezTo>
                    <a:cubicBezTo>
                      <a:pt x="f5" y="f23"/>
                      <a:pt x="f5" y="f24"/>
                      <a:pt x="f5" y="f25"/>
                    </a:cubicBezTo>
                    <a:cubicBezTo>
                      <a:pt x="f5" y="f10"/>
                      <a:pt x="f5" y="f26"/>
                      <a:pt x="f5" y="f5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C97C1A6D-799F-2182-DCA0-4C1669D22CC9}"/>
                  </a:ext>
                </a:extLst>
              </p:cNvPr>
              <p:cNvSpPr/>
              <p:nvPr/>
            </p:nvSpPr>
            <p:spPr>
              <a:xfrm>
                <a:off x="8615970" y="622166"/>
                <a:ext cx="19046" cy="428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"/>
                  <a:gd name="f7" fmla="val 60"/>
                  <a:gd name="f8" fmla="val 17"/>
                  <a:gd name="f9" fmla="val 55"/>
                  <a:gd name="f10" fmla="val 9"/>
                  <a:gd name="f11" fmla="val 49"/>
                  <a:gd name="f12" fmla="val 4"/>
                  <a:gd name="f13" fmla="val 39"/>
                  <a:gd name="f14" fmla="val 31"/>
                  <a:gd name="f15" fmla="val 1"/>
                  <a:gd name="f16" fmla="val 23"/>
                  <a:gd name="f17" fmla="val 7"/>
                  <a:gd name="f18" fmla="val 16"/>
                  <a:gd name="f19" fmla="val 12"/>
                  <a:gd name="f20" fmla="val 10"/>
                  <a:gd name="f21" fmla="val 18"/>
                  <a:gd name="f22" fmla="val 6"/>
                  <a:gd name="f23" fmla="val 24"/>
                  <a:gd name="f24" fmla="val 2"/>
                  <a:gd name="f25" fmla="val 21"/>
                  <a:gd name="f26" fmla="val 40"/>
                  <a:gd name="f27" fmla="+- 0 0 -90"/>
                  <a:gd name="f28" fmla="*/ f3 1 25"/>
                  <a:gd name="f29" fmla="*/ f4 1 60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5"/>
                  <a:gd name="f38" fmla="*/ f34 1 60"/>
                  <a:gd name="f39" fmla="*/ 25 f35 1"/>
                  <a:gd name="f40" fmla="*/ 60 f34 1"/>
                  <a:gd name="f41" fmla="*/ 4 f35 1"/>
                  <a:gd name="f42" fmla="*/ 39 f34 1"/>
                  <a:gd name="f43" fmla="*/ 7 f35 1"/>
                  <a:gd name="f44" fmla="*/ 16 f34 1"/>
                  <a:gd name="f45" fmla="*/ 23 f35 1"/>
                  <a:gd name="f46" fmla="*/ 0 f34 1"/>
                  <a:gd name="f47" fmla="*/ 2 f34 1"/>
                  <a:gd name="f48" fmla="+- f36 0 f1"/>
                  <a:gd name="f49" fmla="*/ f39 1 25"/>
                  <a:gd name="f50" fmla="*/ f40 1 60"/>
                  <a:gd name="f51" fmla="*/ f41 1 25"/>
                  <a:gd name="f52" fmla="*/ f42 1 60"/>
                  <a:gd name="f53" fmla="*/ f43 1 25"/>
                  <a:gd name="f54" fmla="*/ f44 1 60"/>
                  <a:gd name="f55" fmla="*/ f45 1 25"/>
                  <a:gd name="f56" fmla="*/ f46 1 60"/>
                  <a:gd name="f57" fmla="*/ f47 1 60"/>
                  <a:gd name="f58" fmla="*/ 0 1 f37"/>
                  <a:gd name="f59" fmla="*/ f31 1 f37"/>
                  <a:gd name="f60" fmla="*/ 0 1 f38"/>
                  <a:gd name="f61" fmla="*/ f32 1 f38"/>
                  <a:gd name="f62" fmla="*/ f49 1 f37"/>
                  <a:gd name="f63" fmla="*/ f50 1 f38"/>
                  <a:gd name="f64" fmla="*/ f51 1 f37"/>
                  <a:gd name="f65" fmla="*/ f52 1 f38"/>
                  <a:gd name="f66" fmla="*/ f53 1 f37"/>
                  <a:gd name="f67" fmla="*/ f54 1 f38"/>
                  <a:gd name="f68" fmla="*/ f55 1 f37"/>
                  <a:gd name="f69" fmla="*/ f56 1 f38"/>
                  <a:gd name="f70" fmla="*/ f57 1 f38"/>
                  <a:gd name="f71" fmla="*/ f58 f28 1"/>
                  <a:gd name="f72" fmla="*/ f59 f28 1"/>
                  <a:gd name="f73" fmla="*/ f61 f29 1"/>
                  <a:gd name="f74" fmla="*/ f60 f29 1"/>
                  <a:gd name="f75" fmla="*/ f62 f28 1"/>
                  <a:gd name="f76" fmla="*/ f63 f29 1"/>
                  <a:gd name="f77" fmla="*/ f64 f28 1"/>
                  <a:gd name="f78" fmla="*/ f65 f29 1"/>
                  <a:gd name="f79" fmla="*/ f66 f28 1"/>
                  <a:gd name="f80" fmla="*/ f67 f29 1"/>
                  <a:gd name="f81" fmla="*/ f68 f28 1"/>
                  <a:gd name="f82" fmla="*/ f69 f29 1"/>
                  <a:gd name="f83" fmla="*/ f70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8">
                    <a:pos x="f75" y="f76"/>
                  </a:cxn>
                  <a:cxn ang="f48">
                    <a:pos x="f77" y="f78"/>
                  </a:cxn>
                  <a:cxn ang="f48">
                    <a:pos x="f79" y="f80"/>
                  </a:cxn>
                  <a:cxn ang="f48">
                    <a:pos x="f81" y="f82"/>
                  </a:cxn>
                  <a:cxn ang="f48">
                    <a:pos x="f75" y="f83"/>
                  </a:cxn>
                  <a:cxn ang="f48">
                    <a:pos x="f75" y="f76"/>
                  </a:cxn>
                </a:cxnLst>
                <a:rect l="f71" t="f74" r="f72" b="f73"/>
                <a:pathLst>
                  <a:path w="25" h="60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5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16" y="f5"/>
                    </a:cubicBezTo>
                    <a:cubicBezTo>
                      <a:pt x="f23" y="f15"/>
                      <a:pt x="f23" y="f15"/>
                      <a:pt x="f6" y="f24"/>
                    </a:cubicBezTo>
                    <a:cubicBezTo>
                      <a:pt x="f6" y="f25"/>
                      <a:pt x="f6" y="f26"/>
                      <a:pt x="f6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5A0A5615-1466-780C-DFF8-63CA4EED8905}"/>
                  </a:ext>
                </a:extLst>
              </p:cNvPr>
              <p:cNvSpPr/>
              <p:nvPr/>
            </p:nvSpPr>
            <p:spPr>
              <a:xfrm>
                <a:off x="8649309" y="622166"/>
                <a:ext cx="17465" cy="428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9"/>
                  <a:gd name="f8" fmla="val 39"/>
                  <a:gd name="f9" fmla="val 20"/>
                  <a:gd name="f10" fmla="val 11"/>
                  <a:gd name="f11" fmla="val 7"/>
                  <a:gd name="f12" fmla="val 22"/>
                  <a:gd name="f13" fmla="val 14"/>
                  <a:gd name="f14" fmla="val 23"/>
                  <a:gd name="f15" fmla="val 28"/>
                  <a:gd name="f16" fmla="val 44"/>
                  <a:gd name="f17" fmla="val 51"/>
                  <a:gd name="f18" fmla="+- 0 0 -90"/>
                  <a:gd name="f19" fmla="*/ f3 1 24"/>
                  <a:gd name="f20" fmla="*/ f4 1 59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24"/>
                  <a:gd name="f29" fmla="*/ f25 1 59"/>
                  <a:gd name="f30" fmla="*/ 0 f26 1"/>
                  <a:gd name="f31" fmla="*/ 59 f25 1"/>
                  <a:gd name="f32" fmla="*/ 0 f25 1"/>
                  <a:gd name="f33" fmla="*/ 23 f26 1"/>
                  <a:gd name="f34" fmla="*/ 28 f25 1"/>
                  <a:gd name="f35" fmla="+- f27 0 f1"/>
                  <a:gd name="f36" fmla="*/ f30 1 24"/>
                  <a:gd name="f37" fmla="*/ f31 1 59"/>
                  <a:gd name="f38" fmla="*/ f32 1 59"/>
                  <a:gd name="f39" fmla="*/ f33 1 24"/>
                  <a:gd name="f40" fmla="*/ f34 1 59"/>
                  <a:gd name="f41" fmla="*/ 0 1 f28"/>
                  <a:gd name="f42" fmla="*/ f22 1 f28"/>
                  <a:gd name="f43" fmla="*/ 0 1 f29"/>
                  <a:gd name="f44" fmla="*/ f23 1 f29"/>
                  <a:gd name="f45" fmla="*/ f36 1 f28"/>
                  <a:gd name="f46" fmla="*/ f37 1 f29"/>
                  <a:gd name="f47" fmla="*/ f38 1 f29"/>
                  <a:gd name="f48" fmla="*/ f39 1 f28"/>
                  <a:gd name="f49" fmla="*/ f40 1 f29"/>
                  <a:gd name="f50" fmla="*/ f41 f19 1"/>
                  <a:gd name="f51" fmla="*/ f42 f19 1"/>
                  <a:gd name="f52" fmla="*/ f44 f20 1"/>
                  <a:gd name="f53" fmla="*/ f43 f20 1"/>
                  <a:gd name="f54" fmla="*/ f45 f19 1"/>
                  <a:gd name="f55" fmla="*/ f46 f20 1"/>
                  <a:gd name="f56" fmla="*/ f47 f20 1"/>
                  <a:gd name="f57" fmla="*/ f48 f19 1"/>
                  <a:gd name="f58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54" y="f55"/>
                  </a:cxn>
                  <a:cxn ang="f35">
                    <a:pos x="f54" y="f56"/>
                  </a:cxn>
                  <a:cxn ang="f35">
                    <a:pos x="f57" y="f58"/>
                  </a:cxn>
                  <a:cxn ang="f35">
                    <a:pos x="f54" y="f55"/>
                  </a:cxn>
                </a:cxnLst>
                <a:rect l="f50" t="f53" r="f51" b="f52"/>
                <a:pathLst>
                  <a:path w="24" h="59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6" y="f16"/>
                      <a:pt x="f10" y="f17"/>
                      <a:pt x="f5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08629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6;p10">
            <a:extLst>
              <a:ext uri="{FF2B5EF4-FFF2-40B4-BE49-F238E27FC236}">
                <a16:creationId xmlns:a16="http://schemas.microsoft.com/office/drawing/2014/main" id="{40F4DBAE-0413-970A-DDDF-3F70F9A4A174}"/>
              </a:ext>
            </a:extLst>
          </p:cNvPr>
          <p:cNvSpPr/>
          <p:nvPr/>
        </p:nvSpPr>
        <p:spPr>
          <a:xfrm>
            <a:off x="526923" y="860395"/>
            <a:ext cx="3422699" cy="34226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27;p10">
            <a:extLst>
              <a:ext uri="{FF2B5EF4-FFF2-40B4-BE49-F238E27FC236}">
                <a16:creationId xmlns:a16="http://schemas.microsoft.com/office/drawing/2014/main" id="{96BB6DCD-17D0-3027-8282-45D5B1983A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5077" y="1707303"/>
            <a:ext cx="2846399" cy="1728901"/>
          </a:xfrm>
        </p:spPr>
        <p:txBody>
          <a:bodyPr anchor="ctr" anchorCtr="1"/>
          <a:lstStyle>
            <a:lvl1pPr algn="ctr">
              <a:lnSpc>
                <a:spcPct val="90000"/>
              </a:lnSpc>
              <a:defRPr/>
            </a:lvl1pPr>
          </a:lstStyle>
          <a:p>
            <a:pPr lvl="0"/>
            <a:endParaRPr lang="es-PE"/>
          </a:p>
        </p:txBody>
      </p:sp>
      <p:grpSp>
        <p:nvGrpSpPr>
          <p:cNvPr id="4" name="Google Shape;232;p10">
            <a:extLst>
              <a:ext uri="{FF2B5EF4-FFF2-40B4-BE49-F238E27FC236}">
                <a16:creationId xmlns:a16="http://schemas.microsoft.com/office/drawing/2014/main" id="{BA96E424-0D5B-8D34-F0A7-EF1E0D207FAA}"/>
              </a:ext>
            </a:extLst>
          </p:cNvPr>
          <p:cNvGrpSpPr/>
          <p:nvPr/>
        </p:nvGrpSpPr>
        <p:grpSpPr>
          <a:xfrm>
            <a:off x="752057" y="784611"/>
            <a:ext cx="2972438" cy="3574269"/>
            <a:chOff x="752057" y="784611"/>
            <a:chExt cx="2972438" cy="3574269"/>
          </a:xfrm>
        </p:grpSpPr>
        <p:grpSp>
          <p:nvGrpSpPr>
            <p:cNvPr id="5" name="Google Shape;233;p10">
              <a:extLst>
                <a:ext uri="{FF2B5EF4-FFF2-40B4-BE49-F238E27FC236}">
                  <a16:creationId xmlns:a16="http://schemas.microsoft.com/office/drawing/2014/main" id="{E726F51E-988D-23FD-EBB0-65BBDAF7A9FF}"/>
                </a:ext>
              </a:extLst>
            </p:cNvPr>
            <p:cNvGrpSpPr/>
            <p:nvPr/>
          </p:nvGrpSpPr>
          <p:grpSpPr>
            <a:xfrm>
              <a:off x="752057" y="784611"/>
              <a:ext cx="448760" cy="321621"/>
              <a:chOff x="752057" y="784611"/>
              <a:chExt cx="448760" cy="321621"/>
            </a:xfrm>
          </p:grpSpPr>
          <p:sp>
            <p:nvSpPr>
              <p:cNvPr id="6" name="Google Shape;234;p10">
                <a:extLst>
                  <a:ext uri="{FF2B5EF4-FFF2-40B4-BE49-F238E27FC236}">
                    <a16:creationId xmlns:a16="http://schemas.microsoft.com/office/drawing/2014/main" id="{DFB082AB-9D4E-AD5E-8293-1DD61071E181}"/>
                  </a:ext>
                </a:extLst>
              </p:cNvPr>
              <p:cNvSpPr/>
              <p:nvPr/>
            </p:nvSpPr>
            <p:spPr>
              <a:xfrm rot="21515998">
                <a:off x="752057" y="921222"/>
                <a:ext cx="285850" cy="1850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387"/>
                  <a:gd name="f4" fmla="val 3487"/>
                  <a:gd name="f5" fmla="val 133"/>
                  <a:gd name="f6" fmla="val 14"/>
                  <a:gd name="f7" fmla="val 714"/>
                  <a:gd name="f8" fmla="val 205"/>
                  <a:gd name="f9" fmla="val 5075"/>
                  <a:gd name="f10" fmla="val 3029"/>
                  <a:gd name="f11" fmla="val 5366"/>
                  <a:gd name="f12" fmla="val 3403"/>
                  <a:gd name="f13" fmla="val 5657"/>
                  <a:gd name="f14" fmla="val 3777"/>
                  <a:gd name="f15" fmla="val 2750"/>
                  <a:gd name="f16" fmla="val 2822"/>
                  <a:gd name="f17" fmla="val 1878"/>
                  <a:gd name="f18" fmla="val 2257"/>
                  <a:gd name="f19" fmla="val 1006"/>
                  <a:gd name="f20" fmla="val 1692"/>
                  <a:gd name="f21" fmla="val -448"/>
                  <a:gd name="f22" fmla="val -177"/>
                  <a:gd name="f23" fmla="*/ f0 1 5387"/>
                  <a:gd name="f24" fmla="*/ f1 1 3487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5387"/>
                  <a:gd name="f31" fmla="*/ f28 1 3487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5387" h="3487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s-PE"/>
              </a:p>
            </p:txBody>
          </p:sp>
          <p:sp>
            <p:nvSpPr>
              <p:cNvPr id="7" name="Google Shape;235;p10">
                <a:extLst>
                  <a:ext uri="{FF2B5EF4-FFF2-40B4-BE49-F238E27FC236}">
                    <a16:creationId xmlns:a16="http://schemas.microsoft.com/office/drawing/2014/main" id="{933DBCDE-77D6-8A2E-40C7-917DF8E6E738}"/>
                  </a:ext>
                </a:extLst>
              </p:cNvPr>
              <p:cNvSpPr/>
              <p:nvPr/>
            </p:nvSpPr>
            <p:spPr>
              <a:xfrm rot="2664804">
                <a:off x="914976" y="784611"/>
                <a:ext cx="285841" cy="1850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387"/>
                  <a:gd name="f4" fmla="val 3487"/>
                  <a:gd name="f5" fmla="val 133"/>
                  <a:gd name="f6" fmla="val 14"/>
                  <a:gd name="f7" fmla="val 714"/>
                  <a:gd name="f8" fmla="val 205"/>
                  <a:gd name="f9" fmla="val 5075"/>
                  <a:gd name="f10" fmla="val 3029"/>
                  <a:gd name="f11" fmla="val 5366"/>
                  <a:gd name="f12" fmla="val 3403"/>
                  <a:gd name="f13" fmla="val 5657"/>
                  <a:gd name="f14" fmla="val 3777"/>
                  <a:gd name="f15" fmla="val 2750"/>
                  <a:gd name="f16" fmla="val 2822"/>
                  <a:gd name="f17" fmla="val 1878"/>
                  <a:gd name="f18" fmla="val 2257"/>
                  <a:gd name="f19" fmla="val 1006"/>
                  <a:gd name="f20" fmla="val 1692"/>
                  <a:gd name="f21" fmla="val -448"/>
                  <a:gd name="f22" fmla="val -177"/>
                  <a:gd name="f23" fmla="*/ f0 1 5387"/>
                  <a:gd name="f24" fmla="*/ f1 1 3487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5387"/>
                  <a:gd name="f31" fmla="*/ f28 1 3487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5387" h="3487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s-PE"/>
              </a:p>
            </p:txBody>
          </p:sp>
        </p:grpSp>
        <p:grpSp>
          <p:nvGrpSpPr>
            <p:cNvPr id="8" name="Google Shape;236;p10">
              <a:extLst>
                <a:ext uri="{FF2B5EF4-FFF2-40B4-BE49-F238E27FC236}">
                  <a16:creationId xmlns:a16="http://schemas.microsoft.com/office/drawing/2014/main" id="{16402EAA-97AE-E798-282B-44DD474C3015}"/>
                </a:ext>
              </a:extLst>
            </p:cNvPr>
            <p:cNvGrpSpPr/>
            <p:nvPr/>
          </p:nvGrpSpPr>
          <p:grpSpPr>
            <a:xfrm>
              <a:off x="3275627" y="4037322"/>
              <a:ext cx="448868" cy="321558"/>
              <a:chOff x="3275627" y="4037322"/>
              <a:chExt cx="448868" cy="321558"/>
            </a:xfrm>
          </p:grpSpPr>
          <p:sp>
            <p:nvSpPr>
              <p:cNvPr id="9" name="Google Shape;237;p10">
                <a:extLst>
                  <a:ext uri="{FF2B5EF4-FFF2-40B4-BE49-F238E27FC236}">
                    <a16:creationId xmlns:a16="http://schemas.microsoft.com/office/drawing/2014/main" id="{21EC3B57-C244-D1E2-20F6-38ABD230CD47}"/>
                  </a:ext>
                </a:extLst>
              </p:cNvPr>
              <p:cNvSpPr/>
              <p:nvPr/>
            </p:nvSpPr>
            <p:spPr>
              <a:xfrm rot="10717932">
                <a:off x="3438627" y="4037322"/>
                <a:ext cx="285868" cy="18501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387"/>
                  <a:gd name="f4" fmla="val 3487"/>
                  <a:gd name="f5" fmla="val 133"/>
                  <a:gd name="f6" fmla="val 14"/>
                  <a:gd name="f7" fmla="val 714"/>
                  <a:gd name="f8" fmla="val 205"/>
                  <a:gd name="f9" fmla="val 5075"/>
                  <a:gd name="f10" fmla="val 3029"/>
                  <a:gd name="f11" fmla="val 5366"/>
                  <a:gd name="f12" fmla="val 3403"/>
                  <a:gd name="f13" fmla="val 5657"/>
                  <a:gd name="f14" fmla="val 3777"/>
                  <a:gd name="f15" fmla="val 2750"/>
                  <a:gd name="f16" fmla="val 2822"/>
                  <a:gd name="f17" fmla="val 1878"/>
                  <a:gd name="f18" fmla="val 2257"/>
                  <a:gd name="f19" fmla="val 1006"/>
                  <a:gd name="f20" fmla="val 1692"/>
                  <a:gd name="f21" fmla="val -448"/>
                  <a:gd name="f22" fmla="val -177"/>
                  <a:gd name="f23" fmla="*/ f0 1 5387"/>
                  <a:gd name="f24" fmla="*/ f1 1 3487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5387"/>
                  <a:gd name="f31" fmla="*/ f28 1 3487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5387" h="3487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s-PE"/>
              </a:p>
            </p:txBody>
          </p:sp>
          <p:sp>
            <p:nvSpPr>
              <p:cNvPr id="10" name="Google Shape;238;p10">
                <a:extLst>
                  <a:ext uri="{FF2B5EF4-FFF2-40B4-BE49-F238E27FC236}">
                    <a16:creationId xmlns:a16="http://schemas.microsoft.com/office/drawing/2014/main" id="{D414AE50-8258-256A-F223-A155B9957451}"/>
                  </a:ext>
                </a:extLst>
              </p:cNvPr>
              <p:cNvSpPr/>
              <p:nvPr/>
            </p:nvSpPr>
            <p:spPr>
              <a:xfrm rot="13466754">
                <a:off x="3275627" y="4173824"/>
                <a:ext cx="285859" cy="1850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387"/>
                  <a:gd name="f4" fmla="val 3487"/>
                  <a:gd name="f5" fmla="val 133"/>
                  <a:gd name="f6" fmla="val 14"/>
                  <a:gd name="f7" fmla="val 714"/>
                  <a:gd name="f8" fmla="val 205"/>
                  <a:gd name="f9" fmla="val 5075"/>
                  <a:gd name="f10" fmla="val 3029"/>
                  <a:gd name="f11" fmla="val 5366"/>
                  <a:gd name="f12" fmla="val 3403"/>
                  <a:gd name="f13" fmla="val 5657"/>
                  <a:gd name="f14" fmla="val 3777"/>
                  <a:gd name="f15" fmla="val 2750"/>
                  <a:gd name="f16" fmla="val 2822"/>
                  <a:gd name="f17" fmla="val 1878"/>
                  <a:gd name="f18" fmla="val 2257"/>
                  <a:gd name="f19" fmla="val 1006"/>
                  <a:gd name="f20" fmla="val 1692"/>
                  <a:gd name="f21" fmla="val -448"/>
                  <a:gd name="f22" fmla="val -177"/>
                  <a:gd name="f23" fmla="*/ f0 1 5387"/>
                  <a:gd name="f24" fmla="*/ f1 1 3487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5387"/>
                  <a:gd name="f31" fmla="*/ f28 1 3487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5387" h="3487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77462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;p6">
            <a:extLst>
              <a:ext uri="{FF2B5EF4-FFF2-40B4-BE49-F238E27FC236}">
                <a16:creationId xmlns:a16="http://schemas.microsoft.com/office/drawing/2014/main" id="{410E402B-2684-FF9A-2C6A-21170DD321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387102"/>
            <a:ext cx="5788197" cy="572697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3" name="Grupo 15">
            <a:extLst>
              <a:ext uri="{FF2B5EF4-FFF2-40B4-BE49-F238E27FC236}">
                <a16:creationId xmlns:a16="http://schemas.microsoft.com/office/drawing/2014/main" id="{21899898-65EA-EF26-8353-EE6FE1459BA5}"/>
              </a:ext>
            </a:extLst>
          </p:cNvPr>
          <p:cNvGrpSpPr/>
          <p:nvPr/>
        </p:nvGrpSpPr>
        <p:grpSpPr>
          <a:xfrm>
            <a:off x="0" y="51471"/>
            <a:ext cx="9054122" cy="898004"/>
            <a:chOff x="0" y="51471"/>
            <a:chExt cx="9054122" cy="898004"/>
          </a:xfrm>
        </p:grpSpPr>
        <p:sp>
          <p:nvSpPr>
            <p:cNvPr id="4" name="Rectángulo 37">
              <a:extLst>
                <a:ext uri="{FF2B5EF4-FFF2-40B4-BE49-F238E27FC236}">
                  <a16:creationId xmlns:a16="http://schemas.microsoft.com/office/drawing/2014/main" id="{8B9D0769-69F1-D4F1-90A7-465D5CC378F2}"/>
                </a:ext>
              </a:extLst>
            </p:cNvPr>
            <p:cNvSpPr/>
            <p:nvPr/>
          </p:nvSpPr>
          <p:spPr>
            <a:xfrm>
              <a:off x="0" y="51471"/>
              <a:ext cx="131289" cy="898004"/>
            </a:xfrm>
            <a:prstGeom prst="rect">
              <a:avLst/>
            </a:pr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" name="Rectángulo 38">
              <a:extLst>
                <a:ext uri="{FF2B5EF4-FFF2-40B4-BE49-F238E27FC236}">
                  <a16:creationId xmlns:a16="http://schemas.microsoft.com/office/drawing/2014/main" id="{E4686080-9C5C-32D1-9248-94DB514089A3}"/>
                </a:ext>
              </a:extLst>
            </p:cNvPr>
            <p:cNvSpPr/>
            <p:nvPr/>
          </p:nvSpPr>
          <p:spPr>
            <a:xfrm>
              <a:off x="159489" y="760277"/>
              <a:ext cx="8894633" cy="45720"/>
            </a:xfrm>
            <a:prstGeom prst="rect">
              <a:avLst/>
            </a:pr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6" name="Grupo 14">
              <a:extLst>
                <a:ext uri="{FF2B5EF4-FFF2-40B4-BE49-F238E27FC236}">
                  <a16:creationId xmlns:a16="http://schemas.microsoft.com/office/drawing/2014/main" id="{250AF68A-6EF6-9182-0ED7-D27F9BC3113F}"/>
                </a:ext>
              </a:extLst>
            </p:cNvPr>
            <p:cNvGrpSpPr/>
            <p:nvPr/>
          </p:nvGrpSpPr>
          <p:grpSpPr>
            <a:xfrm>
              <a:off x="8230212" y="95115"/>
              <a:ext cx="823901" cy="652460"/>
              <a:chOff x="8230212" y="95115"/>
              <a:chExt cx="823901" cy="652460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DCAC0897-BCD9-7A19-2090-819E9C6F972E}"/>
                  </a:ext>
                </a:extLst>
              </p:cNvPr>
              <p:cNvSpPr/>
              <p:nvPr/>
            </p:nvSpPr>
            <p:spPr>
              <a:xfrm>
                <a:off x="8504843" y="95115"/>
                <a:ext cx="274640" cy="6524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8"/>
                  <a:gd name="f7" fmla="val 902"/>
                  <a:gd name="f8" fmla="val 170"/>
                  <a:gd name="f9" fmla="val 146"/>
                  <a:gd name="f10" fmla="val 160"/>
                  <a:gd name="f11" fmla="val 145"/>
                  <a:gd name="f12" fmla="val 137"/>
                  <a:gd name="f13" fmla="val 163"/>
                  <a:gd name="f14" fmla="val 126"/>
                  <a:gd name="f15" fmla="val 148"/>
                  <a:gd name="f16" fmla="val 119"/>
                  <a:gd name="f17" fmla="val 136"/>
                  <a:gd name="f18" fmla="val 108"/>
                  <a:gd name="f19" fmla="val 130"/>
                  <a:gd name="f20" fmla="val 93"/>
                  <a:gd name="f21" fmla="val 123"/>
                  <a:gd name="f22" fmla="val 79"/>
                  <a:gd name="f23" fmla="val 122"/>
                  <a:gd name="f24" fmla="val 64"/>
                  <a:gd name="f25" fmla="val 49"/>
                  <a:gd name="f26" fmla="val 134"/>
                  <a:gd name="f27" fmla="val 20"/>
                  <a:gd name="f28" fmla="val 161"/>
                  <a:gd name="f29" fmla="val 192"/>
                  <a:gd name="f30" fmla="val 221"/>
                  <a:gd name="f31" fmla="val 1"/>
                  <a:gd name="f32" fmla="val 246"/>
                  <a:gd name="f33" fmla="val 22"/>
                  <a:gd name="f34" fmla="val 253"/>
                  <a:gd name="f35" fmla="val 52"/>
                  <a:gd name="f36" fmla="val 260"/>
                  <a:gd name="f37" fmla="val 78"/>
                  <a:gd name="f38" fmla="val 249"/>
                  <a:gd name="f39" fmla="val 110"/>
                  <a:gd name="f40" fmla="val 216"/>
                  <a:gd name="f41" fmla="val 220"/>
                  <a:gd name="f42" fmla="val 138"/>
                  <a:gd name="f43" fmla="val 218"/>
                  <a:gd name="f44" fmla="val 144"/>
                  <a:gd name="f45" fmla="val 209"/>
                  <a:gd name="f46" fmla="val 208"/>
                  <a:gd name="f47" fmla="val 235"/>
                  <a:gd name="f48" fmla="val 207"/>
                  <a:gd name="f49" fmla="val 324"/>
                  <a:gd name="f50" fmla="val 205"/>
                  <a:gd name="f51" fmla="val 413"/>
                  <a:gd name="f52" fmla="val 219"/>
                  <a:gd name="f53" fmla="val 409"/>
                  <a:gd name="f54" fmla="val 231"/>
                  <a:gd name="f55" fmla="val 404"/>
                  <a:gd name="f56" fmla="val 244"/>
                  <a:gd name="f57" fmla="val 400"/>
                  <a:gd name="f58" fmla="val 264"/>
                  <a:gd name="f59" fmla="val 392"/>
                  <a:gd name="f60" fmla="val 284"/>
                  <a:gd name="f61" fmla="val 384"/>
                  <a:gd name="f62" fmla="val 303"/>
                  <a:gd name="f63" fmla="val 372"/>
                  <a:gd name="f64" fmla="val 306"/>
                  <a:gd name="f65" fmla="val 371"/>
                  <a:gd name="f66" fmla="val 308"/>
                  <a:gd name="f67" fmla="val 369"/>
                  <a:gd name="f68" fmla="val 311"/>
                  <a:gd name="f69" fmla="val 367"/>
                  <a:gd name="f70" fmla="val 329"/>
                  <a:gd name="f71" fmla="val 353"/>
                  <a:gd name="f72" fmla="val 328"/>
                  <a:gd name="f73" fmla="val 310"/>
                  <a:gd name="f74" fmla="val 314"/>
                  <a:gd name="f75" fmla="val 313"/>
                  <a:gd name="f76" fmla="val 312"/>
                  <a:gd name="f77" fmla="val 304"/>
                  <a:gd name="f78" fmla="val 296"/>
                  <a:gd name="f79" fmla="val 289"/>
                  <a:gd name="f80" fmla="val 280"/>
                  <a:gd name="f81" fmla="val 274"/>
                  <a:gd name="f82" fmla="val 266"/>
                  <a:gd name="f83" fmla="val 259"/>
                  <a:gd name="f84" fmla="val 255"/>
                  <a:gd name="f85" fmla="val 315"/>
                  <a:gd name="f86" fmla="val 239"/>
                  <a:gd name="f87" fmla="val 232"/>
                  <a:gd name="f88" fmla="val 226"/>
                  <a:gd name="f89" fmla="val 298"/>
                  <a:gd name="f90" fmla="val 293"/>
                  <a:gd name="f91" fmla="val 288"/>
                  <a:gd name="f92" fmla="val 224"/>
                  <a:gd name="f93" fmla="val 282"/>
                  <a:gd name="f94" fmla="val 252"/>
                  <a:gd name="f95" fmla="val 279"/>
                  <a:gd name="f96" fmla="val 240"/>
                  <a:gd name="f97" fmla="val 321"/>
                  <a:gd name="f98" fmla="val 263"/>
                  <a:gd name="f99" fmla="val 267"/>
                  <a:gd name="f100" fmla="val 335"/>
                  <a:gd name="f101" fmla="val 272"/>
                  <a:gd name="f102" fmla="val 364"/>
                  <a:gd name="f103" fmla="val 291"/>
                  <a:gd name="f104" fmla="val 317"/>
                  <a:gd name="f105" fmla="val 374"/>
                  <a:gd name="f106" fmla="val 352"/>
                  <a:gd name="f107" fmla="val 373"/>
                  <a:gd name="f108" fmla="val 363"/>
                  <a:gd name="f109" fmla="val 383"/>
                  <a:gd name="f110" fmla="val 350"/>
                  <a:gd name="f111" fmla="val 394"/>
                  <a:gd name="f112" fmla="val 332"/>
                  <a:gd name="f113" fmla="val 410"/>
                  <a:gd name="f114" fmla="val 420"/>
                  <a:gd name="f115" fmla="val 429"/>
                  <a:gd name="f116" fmla="val 433"/>
                  <a:gd name="f117" fmla="val 269"/>
                  <a:gd name="f118" fmla="val 436"/>
                  <a:gd name="f119" fmla="val 440"/>
                  <a:gd name="f120" fmla="val 444"/>
                  <a:gd name="f121" fmla="val 270"/>
                  <a:gd name="f122" fmla="val 447"/>
                  <a:gd name="f123" fmla="val 275"/>
                  <a:gd name="f124" fmla="val 451"/>
                  <a:gd name="f125" fmla="val 295"/>
                  <a:gd name="f126" fmla="val 466"/>
                  <a:gd name="f127" fmla="val 305"/>
                  <a:gd name="f128" fmla="val 486"/>
                  <a:gd name="f129" fmla="val 511"/>
                  <a:gd name="f130" fmla="val 301"/>
                  <a:gd name="f131" fmla="val 534"/>
                  <a:gd name="f132" fmla="val 553"/>
                  <a:gd name="f133" fmla="val 566"/>
                  <a:gd name="f134" fmla="val 571"/>
                  <a:gd name="f135" fmla="val 256"/>
                  <a:gd name="f136" fmla="val 575"/>
                  <a:gd name="f137" fmla="val 248"/>
                  <a:gd name="f138" fmla="val 579"/>
                  <a:gd name="f139" fmla="val 582"/>
                  <a:gd name="f140" fmla="val 258"/>
                  <a:gd name="f141" fmla="val 586"/>
                  <a:gd name="f142" fmla="val 262"/>
                  <a:gd name="f143" fmla="val 589"/>
                  <a:gd name="f144" fmla="val 285"/>
                  <a:gd name="f145" fmla="val 607"/>
                  <a:gd name="f146" fmla="val 294"/>
                  <a:gd name="f147" fmla="val 637"/>
                  <a:gd name="f148" fmla="val 663"/>
                  <a:gd name="f149" fmla="val 278"/>
                  <a:gd name="f150" fmla="val 680"/>
                  <a:gd name="f151" fmla="val 691"/>
                  <a:gd name="f152" fmla="val 251"/>
                  <a:gd name="f153" fmla="val 700"/>
                  <a:gd name="f154" fmla="val 243"/>
                  <a:gd name="f155" fmla="val 705"/>
                  <a:gd name="f156" fmla="val 234"/>
                  <a:gd name="f157" fmla="val 709"/>
                  <a:gd name="f158" fmla="val 225"/>
                  <a:gd name="f159" fmla="val 713"/>
                  <a:gd name="f160" fmla="val 227"/>
                  <a:gd name="f161" fmla="val 715"/>
                  <a:gd name="f162" fmla="val 228"/>
                  <a:gd name="f163" fmla="val 716"/>
                  <a:gd name="f164" fmla="val 230"/>
                  <a:gd name="f165" fmla="val 718"/>
                  <a:gd name="f166" fmla="val 738"/>
                  <a:gd name="f167" fmla="val 257"/>
                  <a:gd name="f168" fmla="val 771"/>
                  <a:gd name="f169" fmla="val 233"/>
                  <a:gd name="f170" fmla="val 792"/>
                  <a:gd name="f171" fmla="val 800"/>
                  <a:gd name="f172" fmla="val 213"/>
                  <a:gd name="f173" fmla="val 806"/>
                  <a:gd name="f174" fmla="val 203"/>
                  <a:gd name="f175" fmla="val 813"/>
                  <a:gd name="f176" fmla="val 200"/>
                  <a:gd name="f177" fmla="val 814"/>
                  <a:gd name="f178" fmla="val 198"/>
                  <a:gd name="f179" fmla="val 816"/>
                  <a:gd name="f180" fmla="val 819"/>
                  <a:gd name="f181" fmla="val 196"/>
                  <a:gd name="f182" fmla="val 841"/>
                  <a:gd name="f183" fmla="val 193"/>
                  <a:gd name="f184" fmla="val 862"/>
                  <a:gd name="f185" fmla="val 191"/>
                  <a:gd name="f186" fmla="val 883"/>
                  <a:gd name="f187" fmla="val 190"/>
                  <a:gd name="f188" fmla="val 890"/>
                  <a:gd name="f189" fmla="val 896"/>
                  <a:gd name="f190" fmla="val 188"/>
                  <a:gd name="f191" fmla="val 187"/>
                  <a:gd name="f192" fmla="val 891"/>
                  <a:gd name="f193" fmla="val 186"/>
                  <a:gd name="f194" fmla="val 880"/>
                  <a:gd name="f195" fmla="val 185"/>
                  <a:gd name="f196" fmla="val 868"/>
                  <a:gd name="f197" fmla="val 184"/>
                  <a:gd name="f198" fmla="val 852"/>
                  <a:gd name="f199" fmla="val 182"/>
                  <a:gd name="f200" fmla="val 835"/>
                  <a:gd name="f201" fmla="val 181"/>
                  <a:gd name="f202" fmla="val 818"/>
                  <a:gd name="f203" fmla="val 178"/>
                  <a:gd name="f204" fmla="val 176"/>
                  <a:gd name="f205" fmla="val 165"/>
                  <a:gd name="f206" fmla="val 807"/>
                  <a:gd name="f207" fmla="val 154"/>
                  <a:gd name="f208" fmla="val 801"/>
                  <a:gd name="f209" fmla="val 791"/>
                  <a:gd name="f210" fmla="val 127"/>
                  <a:gd name="f211" fmla="val 773"/>
                  <a:gd name="f212" fmla="val 125"/>
                  <a:gd name="f213" fmla="val 749"/>
                  <a:gd name="f214" fmla="val 140"/>
                  <a:gd name="f215" fmla="val 728"/>
                  <a:gd name="f216" fmla="val 722"/>
                  <a:gd name="f217" fmla="val 149"/>
                  <a:gd name="f218" fmla="val 150"/>
                  <a:gd name="f219" fmla="val 711"/>
                  <a:gd name="f220" fmla="val 141"/>
                  <a:gd name="f221" fmla="val 707"/>
                  <a:gd name="f222" fmla="val 111"/>
                  <a:gd name="f223" fmla="val 690"/>
                  <a:gd name="f224" fmla="val 101"/>
                  <a:gd name="f225" fmla="val 675"/>
                  <a:gd name="f226" fmla="val 83"/>
                  <a:gd name="f227" fmla="val 648"/>
                  <a:gd name="f228" fmla="val 89"/>
                  <a:gd name="f229" fmla="val 612"/>
                  <a:gd name="f230" fmla="val 115"/>
                  <a:gd name="f231" fmla="val 591"/>
                  <a:gd name="f232" fmla="val 120"/>
                  <a:gd name="f233" fmla="val 583"/>
                  <a:gd name="f234" fmla="val 131"/>
                  <a:gd name="f235" fmla="val 116"/>
                  <a:gd name="f236" fmla="val 109"/>
                  <a:gd name="f237" fmla="val 87"/>
                  <a:gd name="f238" fmla="val 551"/>
                  <a:gd name="f239" fmla="val 75"/>
                  <a:gd name="f240" fmla="val 530"/>
                  <a:gd name="f241" fmla="val 503"/>
                  <a:gd name="f242" fmla="val 76"/>
                  <a:gd name="f243" fmla="val 484"/>
                  <a:gd name="f244" fmla="val 84"/>
                  <a:gd name="f245" fmla="val 468"/>
                  <a:gd name="f246" fmla="val 98"/>
                  <a:gd name="f247" fmla="val 456"/>
                  <a:gd name="f248" fmla="val 105"/>
                  <a:gd name="f249" fmla="val 450"/>
                  <a:gd name="f250" fmla="val 113"/>
                  <a:gd name="f251" fmla="val 445"/>
                  <a:gd name="f252" fmla="val 117"/>
                  <a:gd name="f253" fmla="val 438"/>
                  <a:gd name="f254" fmla="val 437"/>
                  <a:gd name="f255" fmla="val 435"/>
                  <a:gd name="f256" fmla="val 427"/>
                  <a:gd name="f257" fmla="val 60"/>
                  <a:gd name="f258" fmla="val 417"/>
                  <a:gd name="f259" fmla="val 38"/>
                  <a:gd name="f260" fmla="val 402"/>
                  <a:gd name="f261" fmla="val 390"/>
                  <a:gd name="f262" fmla="val 9"/>
                  <a:gd name="f263" fmla="val 377"/>
                  <a:gd name="f264" fmla="val 5"/>
                  <a:gd name="f265" fmla="val 357"/>
                  <a:gd name="f266" fmla="val 330"/>
                  <a:gd name="f267" fmla="val 8"/>
                  <a:gd name="f268" fmla="val 307"/>
                  <a:gd name="f269" fmla="val 26"/>
                  <a:gd name="f270" fmla="val 287"/>
                  <a:gd name="f271" fmla="val 34"/>
                  <a:gd name="f272" fmla="val 44"/>
                  <a:gd name="f273" fmla="val 271"/>
                  <a:gd name="f274" fmla="val 55"/>
                  <a:gd name="f275" fmla="val 57"/>
                  <a:gd name="f276" fmla="val 265"/>
                  <a:gd name="f277" fmla="val 58"/>
                  <a:gd name="f278" fmla="val 94"/>
                  <a:gd name="f279" fmla="val 281"/>
                  <a:gd name="f280" fmla="val 159"/>
                  <a:gd name="f281" fmla="val 158"/>
                  <a:gd name="f282" fmla="val 152"/>
                  <a:gd name="f283" fmla="val 299"/>
                  <a:gd name="f284" fmla="val 302"/>
                  <a:gd name="f285" fmla="val 309"/>
                  <a:gd name="f286" fmla="val 132"/>
                  <a:gd name="f287" fmla="val 316"/>
                  <a:gd name="f288" fmla="val 106"/>
                  <a:gd name="f289" fmla="val 99"/>
                  <a:gd name="f290" fmla="val 92"/>
                  <a:gd name="f291" fmla="val 90"/>
                  <a:gd name="f292" fmla="val 88"/>
                  <a:gd name="f293" fmla="val 86"/>
                  <a:gd name="f294" fmla="val 71"/>
                  <a:gd name="f295" fmla="val 59"/>
                  <a:gd name="f296" fmla="val 319"/>
                  <a:gd name="f297" fmla="val 336"/>
                  <a:gd name="f298" fmla="val 53"/>
                  <a:gd name="f299" fmla="val 346"/>
                  <a:gd name="f300" fmla="val 354"/>
                  <a:gd name="f301" fmla="val 62"/>
                  <a:gd name="f302" fmla="val 362"/>
                  <a:gd name="f303" fmla="val 72"/>
                  <a:gd name="f304" fmla="val 97"/>
                  <a:gd name="f305" fmla="val 121"/>
                  <a:gd name="f306" fmla="val 147"/>
                  <a:gd name="f307" fmla="val 403"/>
                  <a:gd name="f308" fmla="val 172"/>
                  <a:gd name="f309" fmla="val 412"/>
                  <a:gd name="f310" fmla="val 173"/>
                  <a:gd name="f311" fmla="val 174"/>
                  <a:gd name="f312" fmla="val 171"/>
                  <a:gd name="f313" fmla="val 175"/>
                  <a:gd name="f314" fmla="val 557"/>
                  <a:gd name="f315" fmla="val 525"/>
                  <a:gd name="f316" fmla="val 494"/>
                  <a:gd name="f317" fmla="val 462"/>
                  <a:gd name="f318" fmla="val 467"/>
                  <a:gd name="f319" fmla="val 143"/>
                  <a:gd name="f320" fmla="val 471"/>
                  <a:gd name="f321" fmla="val 481"/>
                  <a:gd name="f322" fmla="val 485"/>
                  <a:gd name="f323" fmla="val 118"/>
                  <a:gd name="f324" fmla="val 491"/>
                  <a:gd name="f325" fmla="val 500"/>
                  <a:gd name="f326" fmla="val 517"/>
                  <a:gd name="f327" fmla="val 540"/>
                  <a:gd name="f328" fmla="val 549"/>
                  <a:gd name="f329" fmla="val 204"/>
                  <a:gd name="f330" fmla="val 558"/>
                  <a:gd name="f331" fmla="val 215"/>
                  <a:gd name="f332" fmla="val 550"/>
                  <a:gd name="f333" fmla="val 237"/>
                  <a:gd name="f334" fmla="val 545"/>
                  <a:gd name="f335" fmla="val 541"/>
                  <a:gd name="f336" fmla="val 496"/>
                  <a:gd name="f337" fmla="val 241"/>
                  <a:gd name="f338" fmla="val 472"/>
                  <a:gd name="f339" fmla="val 223"/>
                  <a:gd name="f340" fmla="val 177"/>
                  <a:gd name="f341" fmla="val 596"/>
                  <a:gd name="f342" fmla="val 600"/>
                  <a:gd name="f343" fmla="val 606"/>
                  <a:gd name="f344" fmla="val 135"/>
                  <a:gd name="f345" fmla="val 616"/>
                  <a:gd name="f346" fmla="val 630"/>
                  <a:gd name="f347" fmla="val 652"/>
                  <a:gd name="f348" fmla="val 133"/>
                  <a:gd name="f349" fmla="val 667"/>
                  <a:gd name="f350" fmla="val 681"/>
                  <a:gd name="f351" fmla="val 685"/>
                  <a:gd name="f352" fmla="val 166"/>
                  <a:gd name="f353" fmla="val 688"/>
                  <a:gd name="f354" fmla="val 692"/>
                  <a:gd name="f355" fmla="val 660"/>
                  <a:gd name="f356" fmla="val 629"/>
                  <a:gd name="f357" fmla="val 201"/>
                  <a:gd name="f358" fmla="val 613"/>
                  <a:gd name="f359" fmla="val 644"/>
                  <a:gd name="f360" fmla="val 676"/>
                  <a:gd name="f361" fmla="val 217"/>
                  <a:gd name="f362" fmla="val 687"/>
                  <a:gd name="f363" fmla="val 245"/>
                  <a:gd name="f364" fmla="val 668"/>
                  <a:gd name="f365" fmla="val 653"/>
                  <a:gd name="f366" fmla="val 633"/>
                  <a:gd name="f367" fmla="val 618"/>
                  <a:gd name="f368" fmla="val 601"/>
                  <a:gd name="f369" fmla="val 179"/>
                  <a:gd name="f370" fmla="val 788"/>
                  <a:gd name="f371" fmla="val 768"/>
                  <a:gd name="f372" fmla="val 730"/>
                  <a:gd name="f373" fmla="val 729"/>
                  <a:gd name="f374" fmla="val 734"/>
                  <a:gd name="f375" fmla="val 744"/>
                  <a:gd name="f376" fmla="val 155"/>
                  <a:gd name="f377" fmla="val 751"/>
                  <a:gd name="f378" fmla="val 759"/>
                  <a:gd name="f379" fmla="val 767"/>
                  <a:gd name="f380" fmla="val 777"/>
                  <a:gd name="f381" fmla="val 783"/>
                  <a:gd name="f382" fmla="val 211"/>
                  <a:gd name="f383" fmla="val 780"/>
                  <a:gd name="f384" fmla="val 757"/>
                  <a:gd name="f385" fmla="val 222"/>
                  <a:gd name="f386" fmla="val 743"/>
                  <a:gd name="f387" fmla="val 736"/>
                  <a:gd name="f388" fmla="+- 0 0 -90"/>
                  <a:gd name="f389" fmla="*/ f3 1 378"/>
                  <a:gd name="f390" fmla="*/ f4 1 902"/>
                  <a:gd name="f391" fmla="val f5"/>
                  <a:gd name="f392" fmla="val f6"/>
                  <a:gd name="f393" fmla="val f7"/>
                  <a:gd name="f394" fmla="*/ f388 f0 1"/>
                  <a:gd name="f395" fmla="+- f393 0 f391"/>
                  <a:gd name="f396" fmla="+- f392 0 f391"/>
                  <a:gd name="f397" fmla="*/ f394 1 f2"/>
                  <a:gd name="f398" fmla="*/ f396 1 378"/>
                  <a:gd name="f399" fmla="*/ f395 1 902"/>
                  <a:gd name="f400" fmla="*/ 163 f396 1"/>
                  <a:gd name="f401" fmla="*/ 126 f395 1"/>
                  <a:gd name="f402" fmla="*/ 126 f396 1"/>
                  <a:gd name="f403" fmla="*/ 49 f395 1"/>
                  <a:gd name="f404" fmla="*/ 253 f396 1"/>
                  <a:gd name="f405" fmla="*/ 52 f395 1"/>
                  <a:gd name="f406" fmla="*/ 209 f396 1"/>
                  <a:gd name="f407" fmla="*/ 146 f395 1"/>
                  <a:gd name="f408" fmla="*/ 244 f396 1"/>
                  <a:gd name="f409" fmla="*/ 400 f395 1"/>
                  <a:gd name="f410" fmla="*/ 311 f396 1"/>
                  <a:gd name="f411" fmla="*/ 367 f395 1"/>
                  <a:gd name="f412" fmla="*/ 304 f396 1"/>
                  <a:gd name="f413" fmla="*/ 311 f395 1"/>
                  <a:gd name="f414" fmla="*/ 259 f396 1"/>
                  <a:gd name="f415" fmla="*/ 314 f395 1"/>
                  <a:gd name="f416" fmla="*/ 226 f396 1"/>
                  <a:gd name="f417" fmla="*/ 298 f395 1"/>
                  <a:gd name="f418" fmla="*/ 313 f396 1"/>
                  <a:gd name="f419" fmla="*/ 259 f395 1"/>
                  <a:gd name="f420" fmla="*/ 374 f396 1"/>
                  <a:gd name="f421" fmla="*/ 352 f395 1"/>
                  <a:gd name="f422" fmla="*/ 288 f396 1"/>
                  <a:gd name="f423" fmla="*/ 429 f395 1"/>
                  <a:gd name="f424" fmla="*/ 275 f396 1"/>
                  <a:gd name="f425" fmla="*/ 451 f395 1"/>
                  <a:gd name="f426" fmla="*/ 270 f396 1"/>
                  <a:gd name="f427" fmla="*/ 566 f395 1"/>
                  <a:gd name="f428" fmla="*/ 262 f396 1"/>
                  <a:gd name="f429" fmla="*/ 589 f395 1"/>
                  <a:gd name="f430" fmla="*/ 251 f396 1"/>
                  <a:gd name="f431" fmla="*/ 700 f395 1"/>
                  <a:gd name="f432" fmla="*/ 230 f396 1"/>
                  <a:gd name="f433" fmla="*/ 718 f395 1"/>
                  <a:gd name="f434" fmla="*/ 203 f396 1"/>
                  <a:gd name="f435" fmla="*/ 813 f395 1"/>
                  <a:gd name="f436" fmla="*/ 191 f396 1"/>
                  <a:gd name="f437" fmla="*/ 883 f395 1"/>
                  <a:gd name="f438" fmla="*/ 185 f396 1"/>
                  <a:gd name="f439" fmla="*/ 868 f395 1"/>
                  <a:gd name="f440" fmla="*/ 176 f396 1"/>
                  <a:gd name="f441" fmla="*/ 140 f396 1"/>
                  <a:gd name="f442" fmla="*/ 728 f395 1"/>
                  <a:gd name="f443" fmla="*/ 141 f396 1"/>
                  <a:gd name="f444" fmla="*/ 707 f395 1"/>
                  <a:gd name="f445" fmla="*/ 115 f396 1"/>
                  <a:gd name="f446" fmla="*/ 591 f395 1"/>
                  <a:gd name="f447" fmla="*/ 109 f396 1"/>
                  <a:gd name="f448" fmla="*/ 98 f396 1"/>
                  <a:gd name="f449" fmla="*/ 456 f395 1"/>
                  <a:gd name="f450" fmla="*/ 435 f395 1"/>
                  <a:gd name="f451" fmla="*/ 5 f396 1"/>
                  <a:gd name="f452" fmla="*/ 357 f395 1"/>
                  <a:gd name="f453" fmla="*/ 55 f396 1"/>
                  <a:gd name="f454" fmla="*/ 266 f395 1"/>
                  <a:gd name="f455" fmla="*/ 154 f396 1"/>
                  <a:gd name="f456" fmla="*/ 281 f395 1"/>
                  <a:gd name="f457" fmla="*/ 309 f395 1"/>
                  <a:gd name="f458" fmla="*/ 92 f396 1"/>
                  <a:gd name="f459" fmla="*/ 306 f395 1"/>
                  <a:gd name="f460" fmla="*/ 336 f395 1"/>
                  <a:gd name="f461" fmla="*/ 97 f396 1"/>
                  <a:gd name="f462" fmla="*/ 384 f395 1"/>
                  <a:gd name="f463" fmla="*/ 174 f396 1"/>
                  <a:gd name="f464" fmla="*/ 412 f395 1"/>
                  <a:gd name="f465" fmla="*/ 175 f396 1"/>
                  <a:gd name="f466" fmla="*/ 557 f395 1"/>
                  <a:gd name="f467" fmla="*/ 130 f396 1"/>
                  <a:gd name="f468" fmla="*/ 481 f395 1"/>
                  <a:gd name="f469" fmla="*/ 134 f396 1"/>
                  <a:gd name="f470" fmla="*/ 540 f395 1"/>
                  <a:gd name="f471" fmla="*/ 204 f396 1"/>
                  <a:gd name="f472" fmla="*/ 558 f395 1"/>
                  <a:gd name="f473" fmla="*/ 258 f396 1"/>
                  <a:gd name="f474" fmla="*/ 525 f395 1"/>
                  <a:gd name="f475" fmla="*/ 462 f395 1"/>
                  <a:gd name="f476" fmla="*/ 177 f396 1"/>
                  <a:gd name="f477" fmla="*/ 596 f395 1"/>
                  <a:gd name="f478" fmla="*/ 133 f396 1"/>
                  <a:gd name="f479" fmla="*/ 667 f395 1"/>
                  <a:gd name="f480" fmla="*/ 692 f395 1"/>
                  <a:gd name="f481" fmla="*/ 201 f396 1"/>
                  <a:gd name="f482" fmla="*/ 246 f396 1"/>
                  <a:gd name="f483" fmla="*/ 618 f395 1"/>
                  <a:gd name="f484" fmla="*/ 179 f396 1"/>
                  <a:gd name="f485" fmla="*/ 788 f395 1"/>
                  <a:gd name="f486" fmla="*/ 158 f396 1"/>
                  <a:gd name="f487" fmla="*/ 767 f395 1"/>
                  <a:gd name="f488" fmla="*/ 200 f396 1"/>
                  <a:gd name="f489" fmla="*/ 729 f395 1"/>
                  <a:gd name="f490" fmla="+- f397 0 f1"/>
                  <a:gd name="f491" fmla="*/ f400 1 378"/>
                  <a:gd name="f492" fmla="*/ f401 1 902"/>
                  <a:gd name="f493" fmla="*/ f402 1 378"/>
                  <a:gd name="f494" fmla="*/ f403 1 902"/>
                  <a:gd name="f495" fmla="*/ f404 1 378"/>
                  <a:gd name="f496" fmla="*/ f405 1 902"/>
                  <a:gd name="f497" fmla="*/ f406 1 378"/>
                  <a:gd name="f498" fmla="*/ f407 1 902"/>
                  <a:gd name="f499" fmla="*/ f408 1 378"/>
                  <a:gd name="f500" fmla="*/ f409 1 902"/>
                  <a:gd name="f501" fmla="*/ f410 1 378"/>
                  <a:gd name="f502" fmla="*/ f411 1 902"/>
                  <a:gd name="f503" fmla="*/ f412 1 378"/>
                  <a:gd name="f504" fmla="*/ f413 1 902"/>
                  <a:gd name="f505" fmla="*/ f414 1 378"/>
                  <a:gd name="f506" fmla="*/ f415 1 902"/>
                  <a:gd name="f507" fmla="*/ f416 1 378"/>
                  <a:gd name="f508" fmla="*/ f417 1 902"/>
                  <a:gd name="f509" fmla="*/ f418 1 378"/>
                  <a:gd name="f510" fmla="*/ f419 1 902"/>
                  <a:gd name="f511" fmla="*/ f420 1 378"/>
                  <a:gd name="f512" fmla="*/ f421 1 902"/>
                  <a:gd name="f513" fmla="*/ f422 1 378"/>
                  <a:gd name="f514" fmla="*/ f423 1 902"/>
                  <a:gd name="f515" fmla="*/ f424 1 378"/>
                  <a:gd name="f516" fmla="*/ f425 1 902"/>
                  <a:gd name="f517" fmla="*/ f426 1 378"/>
                  <a:gd name="f518" fmla="*/ f427 1 902"/>
                  <a:gd name="f519" fmla="*/ f428 1 378"/>
                  <a:gd name="f520" fmla="*/ f429 1 902"/>
                  <a:gd name="f521" fmla="*/ f430 1 378"/>
                  <a:gd name="f522" fmla="*/ f431 1 902"/>
                  <a:gd name="f523" fmla="*/ f432 1 378"/>
                  <a:gd name="f524" fmla="*/ f433 1 902"/>
                  <a:gd name="f525" fmla="*/ f434 1 378"/>
                  <a:gd name="f526" fmla="*/ f435 1 902"/>
                  <a:gd name="f527" fmla="*/ f436 1 378"/>
                  <a:gd name="f528" fmla="*/ f437 1 902"/>
                  <a:gd name="f529" fmla="*/ f438 1 378"/>
                  <a:gd name="f530" fmla="*/ f439 1 902"/>
                  <a:gd name="f531" fmla="*/ f440 1 378"/>
                  <a:gd name="f532" fmla="*/ f441 1 378"/>
                  <a:gd name="f533" fmla="*/ f442 1 902"/>
                  <a:gd name="f534" fmla="*/ f443 1 378"/>
                  <a:gd name="f535" fmla="*/ f444 1 902"/>
                  <a:gd name="f536" fmla="*/ f445 1 378"/>
                  <a:gd name="f537" fmla="*/ f446 1 902"/>
                  <a:gd name="f538" fmla="*/ f447 1 378"/>
                  <a:gd name="f539" fmla="*/ f448 1 378"/>
                  <a:gd name="f540" fmla="*/ f449 1 902"/>
                  <a:gd name="f541" fmla="*/ f450 1 902"/>
                  <a:gd name="f542" fmla="*/ f451 1 378"/>
                  <a:gd name="f543" fmla="*/ f452 1 902"/>
                  <a:gd name="f544" fmla="*/ f453 1 378"/>
                  <a:gd name="f545" fmla="*/ f454 1 902"/>
                  <a:gd name="f546" fmla="*/ f455 1 378"/>
                  <a:gd name="f547" fmla="*/ f456 1 902"/>
                  <a:gd name="f548" fmla="*/ f457 1 902"/>
                  <a:gd name="f549" fmla="*/ f458 1 378"/>
                  <a:gd name="f550" fmla="*/ f459 1 902"/>
                  <a:gd name="f551" fmla="*/ f460 1 902"/>
                  <a:gd name="f552" fmla="*/ f461 1 378"/>
                  <a:gd name="f553" fmla="*/ f462 1 902"/>
                  <a:gd name="f554" fmla="*/ f463 1 378"/>
                  <a:gd name="f555" fmla="*/ f464 1 902"/>
                  <a:gd name="f556" fmla="*/ f465 1 378"/>
                  <a:gd name="f557" fmla="*/ f466 1 902"/>
                  <a:gd name="f558" fmla="*/ f467 1 378"/>
                  <a:gd name="f559" fmla="*/ f468 1 902"/>
                  <a:gd name="f560" fmla="*/ f469 1 378"/>
                  <a:gd name="f561" fmla="*/ f470 1 902"/>
                  <a:gd name="f562" fmla="*/ f471 1 378"/>
                  <a:gd name="f563" fmla="*/ f472 1 902"/>
                  <a:gd name="f564" fmla="*/ f473 1 378"/>
                  <a:gd name="f565" fmla="*/ f474 1 902"/>
                  <a:gd name="f566" fmla="*/ f475 1 902"/>
                  <a:gd name="f567" fmla="*/ f476 1 378"/>
                  <a:gd name="f568" fmla="*/ f477 1 902"/>
                  <a:gd name="f569" fmla="*/ f478 1 378"/>
                  <a:gd name="f570" fmla="*/ f479 1 902"/>
                  <a:gd name="f571" fmla="*/ f480 1 902"/>
                  <a:gd name="f572" fmla="*/ f481 1 378"/>
                  <a:gd name="f573" fmla="*/ f482 1 378"/>
                  <a:gd name="f574" fmla="*/ f483 1 902"/>
                  <a:gd name="f575" fmla="*/ f484 1 378"/>
                  <a:gd name="f576" fmla="*/ f485 1 902"/>
                  <a:gd name="f577" fmla="*/ f486 1 378"/>
                  <a:gd name="f578" fmla="*/ f487 1 902"/>
                  <a:gd name="f579" fmla="*/ f488 1 378"/>
                  <a:gd name="f580" fmla="*/ f489 1 902"/>
                  <a:gd name="f581" fmla="*/ 0 1 f398"/>
                  <a:gd name="f582" fmla="*/ f392 1 f398"/>
                  <a:gd name="f583" fmla="*/ 0 1 f399"/>
                  <a:gd name="f584" fmla="*/ f393 1 f399"/>
                  <a:gd name="f585" fmla="*/ f491 1 f398"/>
                  <a:gd name="f586" fmla="*/ f492 1 f399"/>
                  <a:gd name="f587" fmla="*/ f493 1 f398"/>
                  <a:gd name="f588" fmla="*/ f494 1 f399"/>
                  <a:gd name="f589" fmla="*/ f495 1 f398"/>
                  <a:gd name="f590" fmla="*/ f496 1 f399"/>
                  <a:gd name="f591" fmla="*/ f497 1 f398"/>
                  <a:gd name="f592" fmla="*/ f498 1 f399"/>
                  <a:gd name="f593" fmla="*/ f499 1 f398"/>
                  <a:gd name="f594" fmla="*/ f500 1 f399"/>
                  <a:gd name="f595" fmla="*/ f501 1 f398"/>
                  <a:gd name="f596" fmla="*/ f502 1 f399"/>
                  <a:gd name="f597" fmla="*/ f503 1 f398"/>
                  <a:gd name="f598" fmla="*/ f504 1 f399"/>
                  <a:gd name="f599" fmla="*/ f505 1 f398"/>
                  <a:gd name="f600" fmla="*/ f506 1 f399"/>
                  <a:gd name="f601" fmla="*/ f507 1 f398"/>
                  <a:gd name="f602" fmla="*/ f508 1 f399"/>
                  <a:gd name="f603" fmla="*/ f509 1 f398"/>
                  <a:gd name="f604" fmla="*/ f510 1 f399"/>
                  <a:gd name="f605" fmla="*/ f511 1 f398"/>
                  <a:gd name="f606" fmla="*/ f512 1 f399"/>
                  <a:gd name="f607" fmla="*/ f513 1 f398"/>
                  <a:gd name="f608" fmla="*/ f514 1 f399"/>
                  <a:gd name="f609" fmla="*/ f515 1 f398"/>
                  <a:gd name="f610" fmla="*/ f516 1 f399"/>
                  <a:gd name="f611" fmla="*/ f517 1 f398"/>
                  <a:gd name="f612" fmla="*/ f518 1 f399"/>
                  <a:gd name="f613" fmla="*/ f519 1 f398"/>
                  <a:gd name="f614" fmla="*/ f520 1 f399"/>
                  <a:gd name="f615" fmla="*/ f521 1 f398"/>
                  <a:gd name="f616" fmla="*/ f522 1 f399"/>
                  <a:gd name="f617" fmla="*/ f523 1 f398"/>
                  <a:gd name="f618" fmla="*/ f524 1 f399"/>
                  <a:gd name="f619" fmla="*/ f525 1 f398"/>
                  <a:gd name="f620" fmla="*/ f526 1 f399"/>
                  <a:gd name="f621" fmla="*/ f527 1 f398"/>
                  <a:gd name="f622" fmla="*/ f528 1 f399"/>
                  <a:gd name="f623" fmla="*/ f529 1 f398"/>
                  <a:gd name="f624" fmla="*/ f530 1 f399"/>
                  <a:gd name="f625" fmla="*/ f531 1 f398"/>
                  <a:gd name="f626" fmla="*/ f532 1 f398"/>
                  <a:gd name="f627" fmla="*/ f533 1 f399"/>
                  <a:gd name="f628" fmla="*/ f534 1 f398"/>
                  <a:gd name="f629" fmla="*/ f535 1 f399"/>
                  <a:gd name="f630" fmla="*/ f536 1 f398"/>
                  <a:gd name="f631" fmla="*/ f537 1 f399"/>
                  <a:gd name="f632" fmla="*/ f538 1 f398"/>
                  <a:gd name="f633" fmla="*/ f539 1 f398"/>
                  <a:gd name="f634" fmla="*/ f540 1 f399"/>
                  <a:gd name="f635" fmla="*/ f541 1 f399"/>
                  <a:gd name="f636" fmla="*/ f542 1 f398"/>
                  <a:gd name="f637" fmla="*/ f543 1 f399"/>
                  <a:gd name="f638" fmla="*/ f544 1 f398"/>
                  <a:gd name="f639" fmla="*/ f545 1 f399"/>
                  <a:gd name="f640" fmla="*/ f546 1 f398"/>
                  <a:gd name="f641" fmla="*/ f547 1 f399"/>
                  <a:gd name="f642" fmla="*/ f548 1 f399"/>
                  <a:gd name="f643" fmla="*/ f549 1 f398"/>
                  <a:gd name="f644" fmla="*/ f550 1 f399"/>
                  <a:gd name="f645" fmla="*/ f551 1 f399"/>
                  <a:gd name="f646" fmla="*/ f552 1 f398"/>
                  <a:gd name="f647" fmla="*/ f553 1 f399"/>
                  <a:gd name="f648" fmla="*/ f554 1 f398"/>
                  <a:gd name="f649" fmla="*/ f555 1 f399"/>
                  <a:gd name="f650" fmla="*/ f556 1 f398"/>
                  <a:gd name="f651" fmla="*/ f557 1 f399"/>
                  <a:gd name="f652" fmla="*/ f558 1 f398"/>
                  <a:gd name="f653" fmla="*/ f559 1 f399"/>
                  <a:gd name="f654" fmla="*/ f560 1 f398"/>
                  <a:gd name="f655" fmla="*/ f561 1 f399"/>
                  <a:gd name="f656" fmla="*/ f562 1 f398"/>
                  <a:gd name="f657" fmla="*/ f563 1 f399"/>
                  <a:gd name="f658" fmla="*/ f564 1 f398"/>
                  <a:gd name="f659" fmla="*/ f565 1 f399"/>
                  <a:gd name="f660" fmla="*/ f566 1 f399"/>
                  <a:gd name="f661" fmla="*/ f567 1 f398"/>
                  <a:gd name="f662" fmla="*/ f568 1 f399"/>
                  <a:gd name="f663" fmla="*/ f569 1 f398"/>
                  <a:gd name="f664" fmla="*/ f570 1 f399"/>
                  <a:gd name="f665" fmla="*/ f571 1 f399"/>
                  <a:gd name="f666" fmla="*/ f572 1 f398"/>
                  <a:gd name="f667" fmla="*/ f573 1 f398"/>
                  <a:gd name="f668" fmla="*/ f574 1 f399"/>
                  <a:gd name="f669" fmla="*/ f575 1 f398"/>
                  <a:gd name="f670" fmla="*/ f576 1 f399"/>
                  <a:gd name="f671" fmla="*/ f577 1 f398"/>
                  <a:gd name="f672" fmla="*/ f578 1 f399"/>
                  <a:gd name="f673" fmla="*/ f579 1 f398"/>
                  <a:gd name="f674" fmla="*/ f580 1 f399"/>
                  <a:gd name="f675" fmla="*/ f581 f389 1"/>
                  <a:gd name="f676" fmla="*/ f582 f389 1"/>
                  <a:gd name="f677" fmla="*/ f584 f390 1"/>
                  <a:gd name="f678" fmla="*/ f583 f390 1"/>
                  <a:gd name="f679" fmla="*/ f585 f389 1"/>
                  <a:gd name="f680" fmla="*/ f586 f390 1"/>
                  <a:gd name="f681" fmla="*/ f587 f389 1"/>
                  <a:gd name="f682" fmla="*/ f588 f390 1"/>
                  <a:gd name="f683" fmla="*/ f589 f389 1"/>
                  <a:gd name="f684" fmla="*/ f590 f390 1"/>
                  <a:gd name="f685" fmla="*/ f591 f389 1"/>
                  <a:gd name="f686" fmla="*/ f592 f390 1"/>
                  <a:gd name="f687" fmla="*/ f593 f389 1"/>
                  <a:gd name="f688" fmla="*/ f594 f390 1"/>
                  <a:gd name="f689" fmla="*/ f595 f389 1"/>
                  <a:gd name="f690" fmla="*/ f596 f390 1"/>
                  <a:gd name="f691" fmla="*/ f597 f389 1"/>
                  <a:gd name="f692" fmla="*/ f598 f390 1"/>
                  <a:gd name="f693" fmla="*/ f599 f389 1"/>
                  <a:gd name="f694" fmla="*/ f600 f390 1"/>
                  <a:gd name="f695" fmla="*/ f601 f389 1"/>
                  <a:gd name="f696" fmla="*/ f602 f390 1"/>
                  <a:gd name="f697" fmla="*/ f603 f389 1"/>
                  <a:gd name="f698" fmla="*/ f604 f390 1"/>
                  <a:gd name="f699" fmla="*/ f605 f389 1"/>
                  <a:gd name="f700" fmla="*/ f606 f390 1"/>
                  <a:gd name="f701" fmla="*/ f607 f389 1"/>
                  <a:gd name="f702" fmla="*/ f608 f390 1"/>
                  <a:gd name="f703" fmla="*/ f609 f389 1"/>
                  <a:gd name="f704" fmla="*/ f610 f390 1"/>
                  <a:gd name="f705" fmla="*/ f611 f389 1"/>
                  <a:gd name="f706" fmla="*/ f612 f390 1"/>
                  <a:gd name="f707" fmla="*/ f613 f389 1"/>
                  <a:gd name="f708" fmla="*/ f614 f390 1"/>
                  <a:gd name="f709" fmla="*/ f615 f389 1"/>
                  <a:gd name="f710" fmla="*/ f616 f390 1"/>
                  <a:gd name="f711" fmla="*/ f617 f389 1"/>
                  <a:gd name="f712" fmla="*/ f618 f390 1"/>
                  <a:gd name="f713" fmla="*/ f619 f389 1"/>
                  <a:gd name="f714" fmla="*/ f620 f390 1"/>
                  <a:gd name="f715" fmla="*/ f621 f389 1"/>
                  <a:gd name="f716" fmla="*/ f622 f390 1"/>
                  <a:gd name="f717" fmla="*/ f623 f389 1"/>
                  <a:gd name="f718" fmla="*/ f624 f390 1"/>
                  <a:gd name="f719" fmla="*/ f625 f389 1"/>
                  <a:gd name="f720" fmla="*/ f626 f389 1"/>
                  <a:gd name="f721" fmla="*/ f627 f390 1"/>
                  <a:gd name="f722" fmla="*/ f628 f389 1"/>
                  <a:gd name="f723" fmla="*/ f629 f390 1"/>
                  <a:gd name="f724" fmla="*/ f630 f389 1"/>
                  <a:gd name="f725" fmla="*/ f631 f390 1"/>
                  <a:gd name="f726" fmla="*/ f632 f389 1"/>
                  <a:gd name="f727" fmla="*/ f633 f389 1"/>
                  <a:gd name="f728" fmla="*/ f634 f390 1"/>
                  <a:gd name="f729" fmla="*/ f635 f390 1"/>
                  <a:gd name="f730" fmla="*/ f636 f389 1"/>
                  <a:gd name="f731" fmla="*/ f637 f390 1"/>
                  <a:gd name="f732" fmla="*/ f638 f389 1"/>
                  <a:gd name="f733" fmla="*/ f639 f390 1"/>
                  <a:gd name="f734" fmla="*/ f640 f389 1"/>
                  <a:gd name="f735" fmla="*/ f641 f390 1"/>
                  <a:gd name="f736" fmla="*/ f642 f390 1"/>
                  <a:gd name="f737" fmla="*/ f643 f389 1"/>
                  <a:gd name="f738" fmla="*/ f644 f390 1"/>
                  <a:gd name="f739" fmla="*/ f645 f390 1"/>
                  <a:gd name="f740" fmla="*/ f646 f389 1"/>
                  <a:gd name="f741" fmla="*/ f647 f390 1"/>
                  <a:gd name="f742" fmla="*/ f648 f389 1"/>
                  <a:gd name="f743" fmla="*/ f649 f390 1"/>
                  <a:gd name="f744" fmla="*/ f650 f389 1"/>
                  <a:gd name="f745" fmla="*/ f651 f390 1"/>
                  <a:gd name="f746" fmla="*/ f652 f389 1"/>
                  <a:gd name="f747" fmla="*/ f653 f390 1"/>
                  <a:gd name="f748" fmla="*/ f654 f389 1"/>
                  <a:gd name="f749" fmla="*/ f655 f390 1"/>
                  <a:gd name="f750" fmla="*/ f656 f389 1"/>
                  <a:gd name="f751" fmla="*/ f657 f390 1"/>
                  <a:gd name="f752" fmla="*/ f658 f389 1"/>
                  <a:gd name="f753" fmla="*/ f659 f390 1"/>
                  <a:gd name="f754" fmla="*/ f660 f390 1"/>
                  <a:gd name="f755" fmla="*/ f661 f389 1"/>
                  <a:gd name="f756" fmla="*/ f662 f390 1"/>
                  <a:gd name="f757" fmla="*/ f663 f389 1"/>
                  <a:gd name="f758" fmla="*/ f664 f390 1"/>
                  <a:gd name="f759" fmla="*/ f665 f390 1"/>
                  <a:gd name="f760" fmla="*/ f666 f389 1"/>
                  <a:gd name="f761" fmla="*/ f667 f389 1"/>
                  <a:gd name="f762" fmla="*/ f668 f390 1"/>
                  <a:gd name="f763" fmla="*/ f669 f389 1"/>
                  <a:gd name="f764" fmla="*/ f670 f390 1"/>
                  <a:gd name="f765" fmla="*/ f671 f389 1"/>
                  <a:gd name="f766" fmla="*/ f672 f390 1"/>
                  <a:gd name="f767" fmla="*/ f673 f389 1"/>
                  <a:gd name="f768" fmla="*/ f674 f39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0">
                    <a:pos x="f679" y="f680"/>
                  </a:cxn>
                  <a:cxn ang="f490">
                    <a:pos x="f681" y="f682"/>
                  </a:cxn>
                  <a:cxn ang="f490">
                    <a:pos x="f683" y="f684"/>
                  </a:cxn>
                  <a:cxn ang="f490">
                    <a:pos x="f685" y="f686"/>
                  </a:cxn>
                  <a:cxn ang="f490">
                    <a:pos x="f687" y="f688"/>
                  </a:cxn>
                  <a:cxn ang="f490">
                    <a:pos x="f689" y="f690"/>
                  </a:cxn>
                  <a:cxn ang="f490">
                    <a:pos x="f691" y="f692"/>
                  </a:cxn>
                  <a:cxn ang="f490">
                    <a:pos x="f693" y="f694"/>
                  </a:cxn>
                  <a:cxn ang="f490">
                    <a:pos x="f695" y="f696"/>
                  </a:cxn>
                  <a:cxn ang="f490">
                    <a:pos x="f697" y="f698"/>
                  </a:cxn>
                  <a:cxn ang="f490">
                    <a:pos x="f699" y="f700"/>
                  </a:cxn>
                  <a:cxn ang="f490">
                    <a:pos x="f701" y="f702"/>
                  </a:cxn>
                  <a:cxn ang="f490">
                    <a:pos x="f703" y="f704"/>
                  </a:cxn>
                  <a:cxn ang="f490">
                    <a:pos x="f705" y="f706"/>
                  </a:cxn>
                  <a:cxn ang="f490">
                    <a:pos x="f707" y="f708"/>
                  </a:cxn>
                  <a:cxn ang="f490">
                    <a:pos x="f709" y="f710"/>
                  </a:cxn>
                  <a:cxn ang="f490">
                    <a:pos x="f711" y="f712"/>
                  </a:cxn>
                  <a:cxn ang="f490">
                    <a:pos x="f713" y="f714"/>
                  </a:cxn>
                  <a:cxn ang="f490">
                    <a:pos x="f715" y="f716"/>
                  </a:cxn>
                  <a:cxn ang="f490">
                    <a:pos x="f717" y="f718"/>
                  </a:cxn>
                  <a:cxn ang="f490">
                    <a:pos x="f719" y="f714"/>
                  </a:cxn>
                  <a:cxn ang="f490">
                    <a:pos x="f720" y="f721"/>
                  </a:cxn>
                  <a:cxn ang="f490">
                    <a:pos x="f722" y="f723"/>
                  </a:cxn>
                  <a:cxn ang="f490">
                    <a:pos x="f724" y="f725"/>
                  </a:cxn>
                  <a:cxn ang="f490">
                    <a:pos x="f726" y="f706"/>
                  </a:cxn>
                  <a:cxn ang="f490">
                    <a:pos x="f727" y="f728"/>
                  </a:cxn>
                  <a:cxn ang="f490">
                    <a:pos x="f726" y="f729"/>
                  </a:cxn>
                  <a:cxn ang="f490">
                    <a:pos x="f730" y="f731"/>
                  </a:cxn>
                  <a:cxn ang="f490">
                    <a:pos x="f732" y="f733"/>
                  </a:cxn>
                  <a:cxn ang="f490">
                    <a:pos x="f734" y="f735"/>
                  </a:cxn>
                  <a:cxn ang="f490">
                    <a:pos x="f720" y="f736"/>
                  </a:cxn>
                  <a:cxn ang="f490">
                    <a:pos x="f737" y="f738"/>
                  </a:cxn>
                  <a:cxn ang="f490">
                    <a:pos x="f732" y="f739"/>
                  </a:cxn>
                  <a:cxn ang="f490">
                    <a:pos x="f740" y="f741"/>
                  </a:cxn>
                  <a:cxn ang="f490">
                    <a:pos x="f742" y="f743"/>
                  </a:cxn>
                  <a:cxn ang="f490">
                    <a:pos x="f744" y="f745"/>
                  </a:cxn>
                  <a:cxn ang="f490">
                    <a:pos x="f746" y="f747"/>
                  </a:cxn>
                  <a:cxn ang="f490">
                    <a:pos x="f748" y="f749"/>
                  </a:cxn>
                  <a:cxn ang="f490">
                    <a:pos x="f750" y="f751"/>
                  </a:cxn>
                  <a:cxn ang="f490">
                    <a:pos x="f752" y="f753"/>
                  </a:cxn>
                  <a:cxn ang="f490">
                    <a:pos x="f750" y="f754"/>
                  </a:cxn>
                  <a:cxn ang="f490">
                    <a:pos x="f755" y="f756"/>
                  </a:cxn>
                  <a:cxn ang="f490">
                    <a:pos x="f757" y="f758"/>
                  </a:cxn>
                  <a:cxn ang="f490">
                    <a:pos x="f755" y="f759"/>
                  </a:cxn>
                  <a:cxn ang="f490">
                    <a:pos x="f760" y="f756"/>
                  </a:cxn>
                  <a:cxn ang="f490">
                    <a:pos x="f760" y="f759"/>
                  </a:cxn>
                  <a:cxn ang="f490">
                    <a:pos x="f761" y="f762"/>
                  </a:cxn>
                  <a:cxn ang="f490">
                    <a:pos x="f763" y="f764"/>
                  </a:cxn>
                  <a:cxn ang="f490">
                    <a:pos x="f755" y="f721"/>
                  </a:cxn>
                  <a:cxn ang="f490">
                    <a:pos x="f765" y="f766"/>
                  </a:cxn>
                  <a:cxn ang="f490">
                    <a:pos x="f767" y="f764"/>
                  </a:cxn>
                  <a:cxn ang="f490">
                    <a:pos x="f767" y="f768"/>
                  </a:cxn>
                </a:cxnLst>
                <a:rect l="f675" t="f678" r="f676" b="f677"/>
                <a:pathLst>
                  <a:path w="378" h="902">
                    <a:moveTo>
                      <a:pt x="f8" y="f9"/>
                    </a:moveTo>
                    <a:cubicBezTo>
                      <a:pt x="f10" y="f11"/>
                      <a:pt x="f10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14" y="f25"/>
                    </a:cubicBezTo>
                    <a:cubicBezTo>
                      <a:pt x="f26" y="f27"/>
                      <a:pt x="f28" y="f5"/>
                      <a:pt x="f29" y="f5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14"/>
                    </a:cubicBezTo>
                    <a:cubicBezTo>
                      <a:pt x="f41" y="f42"/>
                      <a:pt x="f43" y="f44"/>
                      <a:pt x="f45" y="f9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0" y="f72"/>
                      <a:pt x="f73" y="f74"/>
                    </a:cubicBezTo>
                    <a:cubicBezTo>
                      <a:pt x="f66" y="f75"/>
                      <a:pt x="f64" y="f76"/>
                      <a:pt x="f77" y="f68"/>
                    </a:cubicBezTo>
                    <a:cubicBezTo>
                      <a:pt x="f78" y="f64"/>
                      <a:pt x="f79" y="f77"/>
                      <a:pt x="f80" y="f66"/>
                    </a:cubicBezTo>
                    <a:cubicBezTo>
                      <a:pt x="f81" y="f76"/>
                      <a:pt x="f82" y="f75"/>
                      <a:pt x="f83" y="f74"/>
                    </a:cubicBezTo>
                    <a:cubicBezTo>
                      <a:pt x="f84" y="f85"/>
                      <a:pt x="f38" y="f74"/>
                      <a:pt x="f32" y="f76"/>
                    </a:cubicBezTo>
                    <a:cubicBezTo>
                      <a:pt x="f86" y="f66"/>
                      <a:pt x="f87" y="f62"/>
                      <a:pt x="f88" y="f89"/>
                    </a:cubicBezTo>
                    <a:cubicBezTo>
                      <a:pt x="f41" y="f90"/>
                      <a:pt x="f41" y="f91"/>
                      <a:pt x="f92" y="f93"/>
                    </a:cubicBezTo>
                    <a:cubicBezTo>
                      <a:pt x="f32" y="f94"/>
                      <a:pt x="f95" y="f96"/>
                      <a:pt x="f75" y="f83"/>
                    </a:cubicBezTo>
                    <a:cubicBezTo>
                      <a:pt x="f97" y="f98"/>
                      <a:pt x="f72" y="f99"/>
                      <a:pt x="f100" y="f101"/>
                    </a:cubicBezTo>
                    <a:cubicBezTo>
                      <a:pt x="f102" y="f103"/>
                      <a:pt x="f6" y="f104"/>
                      <a:pt x="f105" y="f106"/>
                    </a:cubicBezTo>
                    <a:cubicBezTo>
                      <a:pt x="f107" y="f67"/>
                      <a:pt x="f108" y="f109"/>
                      <a:pt x="f110" y="f111"/>
                    </a:cubicBezTo>
                    <a:cubicBezTo>
                      <a:pt x="f112" y="f113"/>
                      <a:pt x="f68" y="f114"/>
                      <a:pt x="f91" y="f115"/>
                    </a:cubicBezTo>
                    <a:cubicBezTo>
                      <a:pt x="f95" y="f116"/>
                      <a:pt x="f117" y="f118"/>
                      <a:pt x="f83" y="f119"/>
                    </a:cubicBezTo>
                    <a:cubicBezTo>
                      <a:pt x="f58" y="f120"/>
                      <a:pt x="f121" y="f122"/>
                      <a:pt x="f123" y="f124"/>
                    </a:cubicBezTo>
                    <a:cubicBezTo>
                      <a:pt x="f125" y="f126"/>
                      <a:pt x="f127" y="f128"/>
                      <a:pt x="f62" y="f129"/>
                    </a:cubicBezTo>
                    <a:cubicBezTo>
                      <a:pt x="f130" y="f131"/>
                      <a:pt x="f79" y="f132"/>
                      <a:pt x="f121" y="f133"/>
                    </a:cubicBezTo>
                    <a:cubicBezTo>
                      <a:pt x="f98" y="f134"/>
                      <a:pt x="f135" y="f136"/>
                      <a:pt x="f137" y="f138"/>
                    </a:cubicBezTo>
                    <a:cubicBezTo>
                      <a:pt x="f34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60" y="f148"/>
                    </a:cubicBezTo>
                    <a:cubicBezTo>
                      <a:pt x="f149" y="f150"/>
                      <a:pt x="f82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34" y="f166"/>
                      <a:pt x="f167" y="f168"/>
                      <a:pt x="f169" y="f170"/>
                    </a:cubicBezTo>
                    <a:cubicBezTo>
                      <a:pt x="f92" y="f171"/>
                      <a:pt x="f172" y="f173"/>
                      <a:pt x="f174" y="f175"/>
                    </a:cubicBezTo>
                    <a:cubicBezTo>
                      <a:pt x="f176" y="f177"/>
                      <a:pt x="f178" y="f179"/>
                      <a:pt x="f178" y="f180"/>
                    </a:cubicBezTo>
                    <a:cubicBezTo>
                      <a:pt x="f181" y="f182"/>
                      <a:pt x="f183" y="f184"/>
                      <a:pt x="f185" y="f186"/>
                    </a:cubicBezTo>
                    <a:cubicBezTo>
                      <a:pt x="f187" y="f188"/>
                      <a:pt x="f187" y="f189"/>
                      <a:pt x="f190" y="f7"/>
                    </a:cubicBezTo>
                    <a:cubicBezTo>
                      <a:pt x="f191" y="f192"/>
                      <a:pt x="f193" y="f194"/>
                      <a:pt x="f195" y="f196"/>
                    </a:cubicBezTo>
                    <a:cubicBezTo>
                      <a:pt x="f197" y="f198"/>
                      <a:pt x="f199" y="f200"/>
                      <a:pt x="f201" y="f202"/>
                    </a:cubicBezTo>
                    <a:cubicBezTo>
                      <a:pt x="f2" y="f179"/>
                      <a:pt x="f203" y="f177"/>
                      <a:pt x="f204" y="f175"/>
                    </a:cubicBezTo>
                    <a:cubicBezTo>
                      <a:pt x="f205" y="f206"/>
                      <a:pt x="f207" y="f208"/>
                      <a:pt x="f11" y="f209"/>
                    </a:cubicBezTo>
                    <a:cubicBezTo>
                      <a:pt x="f210" y="f211"/>
                      <a:pt x="f212" y="f213"/>
                      <a:pt x="f214" y="f215"/>
                    </a:cubicBezTo>
                    <a:cubicBezTo>
                      <a:pt x="f44" y="f216"/>
                      <a:pt x="f217" y="f165"/>
                      <a:pt x="f207" y="f159"/>
                    </a:cubicBezTo>
                    <a:cubicBezTo>
                      <a:pt x="f218" y="f219"/>
                      <a:pt x="f11" y="f157"/>
                      <a:pt x="f220" y="f221"/>
                    </a:cubicBezTo>
                    <a:cubicBezTo>
                      <a:pt x="f212" y="f153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141"/>
                      <a:pt x="f14" y="f233"/>
                      <a:pt x="f234" y="f138"/>
                    </a:cubicBezTo>
                    <a:cubicBezTo>
                      <a:pt x="f21" y="f136"/>
                      <a:pt x="f235" y="f134"/>
                      <a:pt x="f236" y="f133"/>
                    </a:cubicBezTo>
                    <a:cubicBezTo>
                      <a:pt x="f237" y="f238"/>
                      <a:pt x="f239" y="f240"/>
                      <a:pt x="f239" y="f241"/>
                    </a:cubicBezTo>
                    <a:cubicBezTo>
                      <a:pt x="f242" y="f243"/>
                      <a:pt x="f244" y="f245"/>
                      <a:pt x="f246" y="f247"/>
                    </a:cubicBezTo>
                    <a:cubicBezTo>
                      <a:pt x="f248" y="f249"/>
                      <a:pt x="f250" y="f251"/>
                      <a:pt x="f232" y="f119"/>
                    </a:cubicBezTo>
                    <a:cubicBezTo>
                      <a:pt x="f252" y="f253"/>
                      <a:pt x="f250" y="f254"/>
                      <a:pt x="f236" y="f255"/>
                    </a:cubicBezTo>
                    <a:cubicBezTo>
                      <a:pt x="f244" y="f256"/>
                      <a:pt x="f257" y="f258"/>
                      <a:pt x="f259" y="f260"/>
                    </a:cubicBezTo>
                    <a:cubicBezTo>
                      <a:pt x="f33" y="f261"/>
                      <a:pt x="f262" y="f263"/>
                      <a:pt x="f264" y="f265"/>
                    </a:cubicBezTo>
                    <a:cubicBezTo>
                      <a:pt x="f5" y="f266"/>
                      <a:pt x="f267" y="f268"/>
                      <a:pt x="f269" y="f270"/>
                    </a:cubicBezTo>
                    <a:cubicBezTo>
                      <a:pt x="f271" y="f149"/>
                      <a:pt x="f272" y="f273"/>
                      <a:pt x="f274" y="f82"/>
                    </a:cubicBezTo>
                    <a:cubicBezTo>
                      <a:pt x="f275" y="f276"/>
                      <a:pt x="f277" y="f58"/>
                      <a:pt x="f257" y="f98"/>
                    </a:cubicBezTo>
                    <a:cubicBezTo>
                      <a:pt x="f278" y="f96"/>
                      <a:pt x="f19" y="f38"/>
                      <a:pt x="f207" y="f279"/>
                    </a:cubicBezTo>
                    <a:cubicBezTo>
                      <a:pt x="f280" y="f91"/>
                      <a:pt x="f281" y="f90"/>
                      <a:pt x="f282" y="f283"/>
                    </a:cubicBezTo>
                    <a:cubicBezTo>
                      <a:pt x="f217" y="f284"/>
                      <a:pt x="f11" y="f64"/>
                      <a:pt x="f214" y="f285"/>
                    </a:cubicBezTo>
                    <a:cubicBezTo>
                      <a:pt x="f286" y="f74"/>
                      <a:pt x="f21" y="f287"/>
                      <a:pt x="f250" y="f75"/>
                    </a:cubicBezTo>
                    <a:cubicBezTo>
                      <a:pt x="f288" y="f68"/>
                      <a:pt x="f289" y="f66"/>
                      <a:pt x="f290" y="f64"/>
                    </a:cubicBezTo>
                    <a:cubicBezTo>
                      <a:pt x="f291" y="f64"/>
                      <a:pt x="f292" y="f127"/>
                      <a:pt x="f293" y="f64"/>
                    </a:cubicBezTo>
                    <a:cubicBezTo>
                      <a:pt x="f294" y="f68"/>
                      <a:pt x="f295" y="f296"/>
                      <a:pt x="f274" y="f297"/>
                    </a:cubicBezTo>
                    <a:cubicBezTo>
                      <a:pt x="f298" y="f299"/>
                      <a:pt x="f274" y="f300"/>
                      <a:pt x="f301" y="f302"/>
                    </a:cubicBezTo>
                    <a:cubicBezTo>
                      <a:pt x="f303" y="f65"/>
                      <a:pt x="f244" y="f6"/>
                      <a:pt x="f304" y="f61"/>
                    </a:cubicBezTo>
                    <a:cubicBezTo>
                      <a:pt x="f305" y="f111"/>
                      <a:pt x="f306" y="f307"/>
                      <a:pt x="f308" y="f309"/>
                    </a:cubicBezTo>
                    <a:cubicBezTo>
                      <a:pt x="f308" y="f51"/>
                      <a:pt x="f310" y="f309"/>
                      <a:pt x="f311" y="f309"/>
                    </a:cubicBezTo>
                    <a:cubicBezTo>
                      <a:pt x="f308" y="f49"/>
                      <a:pt x="f312" y="f47"/>
                      <a:pt x="f8" y="f9"/>
                    </a:cubicBezTo>
                    <a:close/>
                    <a:moveTo>
                      <a:pt x="f313" y="f314"/>
                    </a:moveTo>
                    <a:cubicBezTo>
                      <a:pt x="f313" y="f315"/>
                      <a:pt x="f313" y="f316"/>
                      <a:pt x="f313" y="f317"/>
                    </a:cubicBezTo>
                    <a:cubicBezTo>
                      <a:pt x="f281" y="f318"/>
                      <a:pt x="f319" y="f320"/>
                      <a:pt x="f19" y="f321"/>
                    </a:cubicBezTo>
                    <a:cubicBezTo>
                      <a:pt x="f21" y="f322"/>
                      <a:pt x="f323" y="f324"/>
                      <a:pt x="f235" y="f325"/>
                    </a:cubicBezTo>
                    <a:cubicBezTo>
                      <a:pt x="f250" y="f326"/>
                      <a:pt x="f305" y="f240"/>
                      <a:pt x="f26" y="f327"/>
                    </a:cubicBezTo>
                    <a:cubicBezTo>
                      <a:pt x="f9" y="f328"/>
                      <a:pt x="f28" y="f132"/>
                      <a:pt x="f313" y="f314"/>
                    </a:cubicBezTo>
                    <a:close/>
                    <a:moveTo>
                      <a:pt x="f329" y="f330"/>
                    </a:moveTo>
                    <a:cubicBezTo>
                      <a:pt x="f331" y="f132"/>
                      <a:pt x="f88" y="f332"/>
                      <a:pt x="f333" y="f334"/>
                    </a:cubicBezTo>
                    <a:cubicBezTo>
                      <a:pt x="f32" y="f335"/>
                      <a:pt x="f34" y="f131"/>
                      <a:pt x="f140" y="f315"/>
                    </a:cubicBezTo>
                    <a:cubicBezTo>
                      <a:pt x="f82" y="f129"/>
                      <a:pt x="f276" y="f336"/>
                      <a:pt x="f84" y="f128"/>
                    </a:cubicBezTo>
                    <a:cubicBezTo>
                      <a:pt x="f337" y="f338"/>
                      <a:pt x="f339" y="f245"/>
                      <a:pt x="f329" y="f317"/>
                    </a:cubicBezTo>
                    <a:cubicBezTo>
                      <a:pt x="f329" y="f316"/>
                      <a:pt x="f329" y="f315"/>
                      <a:pt x="f329" y="f330"/>
                    </a:cubicBezTo>
                    <a:close/>
                    <a:moveTo>
                      <a:pt x="f340" y="f341"/>
                    </a:moveTo>
                    <a:cubicBezTo>
                      <a:pt x="f28" y="f342"/>
                      <a:pt x="f306" y="f343"/>
                      <a:pt x="f344" y="f345"/>
                    </a:cubicBezTo>
                    <a:cubicBezTo>
                      <a:pt x="f232" y="f346"/>
                      <a:pt x="f16" y="f347"/>
                      <a:pt x="f348" y="f349"/>
                    </a:cubicBezTo>
                    <a:cubicBezTo>
                      <a:pt x="f220" y="f225"/>
                      <a:pt x="f218" y="f350"/>
                      <a:pt x="f28" y="f351"/>
                    </a:cubicBezTo>
                    <a:cubicBezTo>
                      <a:pt x="f352" y="f353"/>
                      <a:pt x="f308" y="f223"/>
                      <a:pt x="f340" y="f354"/>
                    </a:cubicBezTo>
                    <a:cubicBezTo>
                      <a:pt x="f340" y="f355"/>
                      <a:pt x="f340" y="f356"/>
                      <a:pt x="f340" y="f341"/>
                    </a:cubicBezTo>
                    <a:close/>
                    <a:moveTo>
                      <a:pt x="f357" y="f341"/>
                    </a:moveTo>
                    <a:cubicBezTo>
                      <a:pt x="f357" y="f358"/>
                      <a:pt x="f357" y="f356"/>
                      <a:pt x="f357" y="f359"/>
                    </a:cubicBezTo>
                    <a:cubicBezTo>
                      <a:pt x="f357" y="f355"/>
                      <a:pt x="f357" y="f360"/>
                      <a:pt x="f357" y="f354"/>
                    </a:cubicBezTo>
                    <a:cubicBezTo>
                      <a:pt x="f361" y="f362"/>
                      <a:pt x="f169" y="f150"/>
                      <a:pt x="f363" y="f364"/>
                    </a:cubicBezTo>
                    <a:cubicBezTo>
                      <a:pt x="f83" y="f365"/>
                      <a:pt x="f36" y="f366"/>
                      <a:pt x="f32" y="f367"/>
                    </a:cubicBezTo>
                    <a:cubicBezTo>
                      <a:pt x="f156" y="f343"/>
                      <a:pt x="f52" y="f368"/>
                      <a:pt x="f357" y="f341"/>
                    </a:cubicBezTo>
                    <a:close/>
                    <a:moveTo>
                      <a:pt x="f369" y="f370"/>
                    </a:moveTo>
                    <a:cubicBezTo>
                      <a:pt x="f369" y="f371"/>
                      <a:pt x="f369" y="f213"/>
                      <a:pt x="f369" y="f372"/>
                    </a:cubicBezTo>
                    <a:cubicBezTo>
                      <a:pt x="f203" y="f373"/>
                      <a:pt x="f203" y="f373"/>
                      <a:pt x="f340" y="f215"/>
                    </a:cubicBezTo>
                    <a:cubicBezTo>
                      <a:pt x="f308" y="f374"/>
                      <a:pt x="f352" y="f166"/>
                      <a:pt x="f28" y="f375"/>
                    </a:cubicBezTo>
                    <a:cubicBezTo>
                      <a:pt x="f376" y="f377"/>
                      <a:pt x="f207" y="f378"/>
                      <a:pt x="f281" y="f379"/>
                    </a:cubicBezTo>
                    <a:cubicBezTo>
                      <a:pt x="f13" y="f380"/>
                      <a:pt x="f312" y="f381"/>
                      <a:pt x="f369" y="f370"/>
                    </a:cubicBezTo>
                    <a:close/>
                    <a:moveTo>
                      <a:pt x="f176" y="f370"/>
                    </a:moveTo>
                    <a:cubicBezTo>
                      <a:pt x="f382" y="f383"/>
                      <a:pt x="f92" y="f211"/>
                      <a:pt x="f339" y="f384"/>
                    </a:cubicBezTo>
                    <a:cubicBezTo>
                      <a:pt x="f385" y="f386"/>
                      <a:pt x="f382" y="f387"/>
                      <a:pt x="f176" y="f373"/>
                    </a:cubicBezTo>
                    <a:cubicBezTo>
                      <a:pt x="f176" y="f213"/>
                      <a:pt x="f176" y="f371"/>
                      <a:pt x="f176" y="f370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A7D65D2C-77F9-3CA2-3843-BBADABB40704}"/>
                  </a:ext>
                </a:extLst>
              </p:cNvPr>
              <p:cNvSpPr/>
              <p:nvPr/>
            </p:nvSpPr>
            <p:spPr>
              <a:xfrm>
                <a:off x="8230212" y="107816"/>
                <a:ext cx="385757" cy="1571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3"/>
                  <a:gd name="f7" fmla="val 217"/>
                  <a:gd name="f8" fmla="val 223"/>
                  <a:gd name="f9" fmla="val 216"/>
                  <a:gd name="f10" fmla="val 244"/>
                  <a:gd name="f11" fmla="val 185"/>
                  <a:gd name="f12" fmla="val 264"/>
                  <a:gd name="f13" fmla="val 155"/>
                  <a:gd name="f14" fmla="val 284"/>
                  <a:gd name="f15" fmla="val 124"/>
                  <a:gd name="f16" fmla="val 123"/>
                  <a:gd name="f17" fmla="val 280"/>
                  <a:gd name="f18" fmla="val 127"/>
                  <a:gd name="f19" fmla="val 276"/>
                  <a:gd name="f20" fmla="val 131"/>
                  <a:gd name="f21" fmla="val 271"/>
                  <a:gd name="f22" fmla="val 135"/>
                  <a:gd name="f23" fmla="val 251"/>
                  <a:gd name="f24" fmla="val 152"/>
                  <a:gd name="f25" fmla="val 231"/>
                  <a:gd name="f26" fmla="val 170"/>
                  <a:gd name="f27" fmla="val 211"/>
                  <a:gd name="f28" fmla="val 187"/>
                  <a:gd name="f29" fmla="val 197"/>
                  <a:gd name="f30" fmla="val 200"/>
                  <a:gd name="f31" fmla="val 204"/>
                  <a:gd name="f32" fmla="val 162"/>
                  <a:gd name="f33" fmla="val 142"/>
                  <a:gd name="f34" fmla="val 122"/>
                  <a:gd name="f35" fmla="val 203"/>
                  <a:gd name="f36" fmla="val 102"/>
                  <a:gd name="f37" fmla="val 202"/>
                  <a:gd name="f38" fmla="val 101"/>
                  <a:gd name="f39" fmla="val 201"/>
                  <a:gd name="f40" fmla="val 137"/>
                  <a:gd name="f41" fmla="val 173"/>
                  <a:gd name="f42" fmla="val 145"/>
                  <a:gd name="f43" fmla="val 209"/>
                  <a:gd name="f44" fmla="val 117"/>
                  <a:gd name="f45" fmla="val 116"/>
                  <a:gd name="f46" fmla="val 194"/>
                  <a:gd name="f47" fmla="val 132"/>
                  <a:gd name="f48" fmla="val 165"/>
                  <a:gd name="f49" fmla="val 139"/>
                  <a:gd name="f50" fmla="val 144"/>
                  <a:gd name="f51" fmla="val 149"/>
                  <a:gd name="f52" fmla="val 158"/>
                  <a:gd name="f53" fmla="val 103"/>
                  <a:gd name="f54" fmla="val 168"/>
                  <a:gd name="f55" fmla="val 90"/>
                  <a:gd name="f56" fmla="val 175"/>
                  <a:gd name="f57" fmla="val 76"/>
                  <a:gd name="f58" fmla="val 61"/>
                  <a:gd name="f59" fmla="val 171"/>
                  <a:gd name="f60" fmla="val 42"/>
                  <a:gd name="f61" fmla="val 23"/>
                  <a:gd name="f62" fmla="val 159"/>
                  <a:gd name="f63" fmla="val 4"/>
                  <a:gd name="f64" fmla="val 153"/>
                  <a:gd name="f65" fmla="val 3"/>
                  <a:gd name="f66" fmla="val 2"/>
                  <a:gd name="f67" fmla="val 151"/>
                  <a:gd name="f68" fmla="val 14"/>
                  <a:gd name="f69" fmla="val 27"/>
                  <a:gd name="f70" fmla="val 138"/>
                  <a:gd name="f71" fmla="val 40"/>
                  <a:gd name="f72" fmla="val 109"/>
                  <a:gd name="f73" fmla="val 140"/>
                  <a:gd name="f74" fmla="val 85"/>
                  <a:gd name="f75" fmla="val 191"/>
                  <a:gd name="f76" fmla="val 63"/>
                  <a:gd name="f77" fmla="val 239"/>
                  <a:gd name="f78" fmla="val 43"/>
                  <a:gd name="f79" fmla="val 288"/>
                  <a:gd name="f80" fmla="val 339"/>
                  <a:gd name="f81" fmla="val 10"/>
                  <a:gd name="f82" fmla="val 353"/>
                  <a:gd name="f83" fmla="val 6"/>
                  <a:gd name="f84" fmla="val 367"/>
                  <a:gd name="f85" fmla="val 381"/>
                  <a:gd name="f86" fmla="val 398"/>
                  <a:gd name="f87" fmla="val 412"/>
                  <a:gd name="f88" fmla="val 8"/>
                  <a:gd name="f89" fmla="val 424"/>
                  <a:gd name="f90" fmla="val 18"/>
                  <a:gd name="f91" fmla="val 440"/>
                  <a:gd name="f92" fmla="val 31"/>
                  <a:gd name="f93" fmla="val 448"/>
                  <a:gd name="f94" fmla="val 48"/>
                  <a:gd name="f95" fmla="val 455"/>
                  <a:gd name="f96" fmla="val 67"/>
                  <a:gd name="f97" fmla="val 463"/>
                  <a:gd name="f98" fmla="val 86"/>
                  <a:gd name="f99" fmla="val 470"/>
                  <a:gd name="f100" fmla="val 106"/>
                  <a:gd name="f101" fmla="val 482"/>
                  <a:gd name="f102" fmla="val 494"/>
                  <a:gd name="f103" fmla="val 141"/>
                  <a:gd name="f104" fmla="val 509"/>
                  <a:gd name="f105" fmla="val 156"/>
                  <a:gd name="f106" fmla="val 526"/>
                  <a:gd name="f107" fmla="val 529"/>
                  <a:gd name="f108" fmla="val 169"/>
                  <a:gd name="f109" fmla="val 531"/>
                  <a:gd name="f110" fmla="val 174"/>
                  <a:gd name="f111" fmla="val 501"/>
                  <a:gd name="f112" fmla="val 183"/>
                  <a:gd name="f113" fmla="val 472"/>
                  <a:gd name="f114" fmla="val 181"/>
                  <a:gd name="f115" fmla="val 446"/>
                  <a:gd name="f116" fmla="val 444"/>
                  <a:gd name="f117" fmla="val 163"/>
                  <a:gd name="f118" fmla="val 443"/>
                  <a:gd name="f119" fmla="val 441"/>
                  <a:gd name="f120" fmla="val 439"/>
                  <a:gd name="f121" fmla="val 177"/>
                  <a:gd name="f122" fmla="val 436"/>
                  <a:gd name="f123" fmla="val 182"/>
                  <a:gd name="f124" fmla="val 433"/>
                  <a:gd name="f125" fmla="val 421"/>
                  <a:gd name="f126" fmla="val 195"/>
                  <a:gd name="f127" fmla="val 406"/>
                  <a:gd name="f128" fmla="val 199"/>
                  <a:gd name="f129" fmla="val 391"/>
                  <a:gd name="f130" fmla="val 393"/>
                  <a:gd name="f131" fmla="val 395"/>
                  <a:gd name="f132" fmla="val 161"/>
                  <a:gd name="f133" fmla="val 397"/>
                  <a:gd name="f134" fmla="val 396"/>
                  <a:gd name="f135" fmla="val 394"/>
                  <a:gd name="f136" fmla="val 148"/>
                  <a:gd name="f137" fmla="val 389"/>
                  <a:gd name="f138" fmla="val 385"/>
                  <a:gd name="f139" fmla="val 179"/>
                  <a:gd name="f140" fmla="val 377"/>
                  <a:gd name="f141" fmla="val 193"/>
                  <a:gd name="f142" fmla="val 206"/>
                  <a:gd name="f143" fmla="val 340"/>
                  <a:gd name="f144" fmla="val 210"/>
                  <a:gd name="f145" fmla="val 327"/>
                  <a:gd name="f146" fmla="val 213"/>
                  <a:gd name="f147" fmla="val 312"/>
                  <a:gd name="f148" fmla="val 322"/>
                  <a:gd name="f149" fmla="val 188"/>
                  <a:gd name="f150" fmla="val 331"/>
                  <a:gd name="f151" fmla="val 134"/>
                  <a:gd name="f152" fmla="val 335"/>
                  <a:gd name="f153" fmla="val 326"/>
                  <a:gd name="f154" fmla="val 157"/>
                  <a:gd name="f155" fmla="val 319"/>
                  <a:gd name="f156" fmla="val 311"/>
                  <a:gd name="f157" fmla="val 304"/>
                  <a:gd name="f158" fmla="val 297"/>
                  <a:gd name="f159" fmla="val 208"/>
                  <a:gd name="f160" fmla="val 275"/>
                  <a:gd name="f161" fmla="val 259"/>
                  <a:gd name="f162" fmla="val 215"/>
                  <a:gd name="f163" fmla="val 242"/>
                  <a:gd name="f164" fmla="+- 0 0 -90"/>
                  <a:gd name="f165" fmla="*/ f3 1 533"/>
                  <a:gd name="f166" fmla="*/ f4 1 217"/>
                  <a:gd name="f167" fmla="val f5"/>
                  <a:gd name="f168" fmla="val f6"/>
                  <a:gd name="f169" fmla="val f7"/>
                  <a:gd name="f170" fmla="*/ f164 f0 1"/>
                  <a:gd name="f171" fmla="+- f169 0 f167"/>
                  <a:gd name="f172" fmla="+- f168 0 f167"/>
                  <a:gd name="f173" fmla="*/ f170 1 f2"/>
                  <a:gd name="f174" fmla="*/ f172 1 533"/>
                  <a:gd name="f175" fmla="*/ f171 1 217"/>
                  <a:gd name="f176" fmla="*/ 223 f172 1"/>
                  <a:gd name="f177" fmla="*/ 216 f171 1"/>
                  <a:gd name="f178" fmla="*/ 284 f172 1"/>
                  <a:gd name="f179" fmla="*/ 124 f171 1"/>
                  <a:gd name="f180" fmla="*/ 123 f171 1"/>
                  <a:gd name="f181" fmla="*/ 271 f172 1"/>
                  <a:gd name="f182" fmla="*/ 135 f171 1"/>
                  <a:gd name="f183" fmla="*/ 211 f172 1"/>
                  <a:gd name="f184" fmla="*/ 187 f171 1"/>
                  <a:gd name="f185" fmla="*/ 162 f172 1"/>
                  <a:gd name="f186" fmla="*/ 204 f171 1"/>
                  <a:gd name="f187" fmla="*/ 102 f172 1"/>
                  <a:gd name="f188" fmla="*/ 203 f171 1"/>
                  <a:gd name="f189" fmla="*/ 101 f172 1"/>
                  <a:gd name="f190" fmla="*/ 201 f171 1"/>
                  <a:gd name="f191" fmla="*/ 209 f172 1"/>
                  <a:gd name="f192" fmla="*/ 117 f171 1"/>
                  <a:gd name="f193" fmla="*/ 116 f171 1"/>
                  <a:gd name="f194" fmla="*/ 165 f172 1"/>
                  <a:gd name="f195" fmla="*/ 139 f171 1"/>
                  <a:gd name="f196" fmla="*/ 103 f172 1"/>
                  <a:gd name="f197" fmla="*/ 168 f171 1"/>
                  <a:gd name="f198" fmla="*/ 61 f172 1"/>
                  <a:gd name="f199" fmla="*/ 171 f171 1"/>
                  <a:gd name="f200" fmla="*/ 4 f172 1"/>
                  <a:gd name="f201" fmla="*/ 153 f171 1"/>
                  <a:gd name="f202" fmla="*/ 0 f172 1"/>
                  <a:gd name="f203" fmla="*/ 151 f171 1"/>
                  <a:gd name="f204" fmla="*/ 40 f172 1"/>
                  <a:gd name="f205" fmla="*/ 132 f171 1"/>
                  <a:gd name="f206" fmla="*/ 191 f172 1"/>
                  <a:gd name="f207" fmla="*/ 63 f171 1"/>
                  <a:gd name="f208" fmla="*/ 339 f172 1"/>
                  <a:gd name="f209" fmla="*/ 10 f171 1"/>
                  <a:gd name="f210" fmla="*/ 381 f172 1"/>
                  <a:gd name="f211" fmla="*/ 2 f171 1"/>
                  <a:gd name="f212" fmla="*/ 424 f172 1"/>
                  <a:gd name="f213" fmla="*/ 18 f171 1"/>
                  <a:gd name="f214" fmla="*/ 455 f172 1"/>
                  <a:gd name="f215" fmla="*/ 67 f171 1"/>
                  <a:gd name="f216" fmla="*/ 482 f172 1"/>
                  <a:gd name="f217" fmla="*/ 526 f172 1"/>
                  <a:gd name="f218" fmla="*/ 533 f172 1"/>
                  <a:gd name="f219" fmla="*/ 174 f171 1"/>
                  <a:gd name="f220" fmla="*/ 446 f172 1"/>
                  <a:gd name="f221" fmla="*/ 158 f171 1"/>
                  <a:gd name="f222" fmla="*/ 441 f172 1"/>
                  <a:gd name="f223" fmla="*/ 173 f171 1"/>
                  <a:gd name="f224" fmla="*/ 433 f172 1"/>
                  <a:gd name="f225" fmla="*/ 185 f171 1"/>
                  <a:gd name="f226" fmla="*/ 391 f172 1"/>
                  <a:gd name="f227" fmla="*/ 397 f172 1"/>
                  <a:gd name="f228" fmla="*/ 140 f171 1"/>
                  <a:gd name="f229" fmla="*/ 396 f172 1"/>
                  <a:gd name="f230" fmla="*/ 393 f172 1"/>
                  <a:gd name="f231" fmla="*/ 148 f171 1"/>
                  <a:gd name="f232" fmla="*/ 179 f171 1"/>
                  <a:gd name="f233" fmla="*/ 353 f172 1"/>
                  <a:gd name="f234" fmla="*/ 206 f171 1"/>
                  <a:gd name="f235" fmla="*/ 312 f172 1"/>
                  <a:gd name="f236" fmla="*/ 217 f171 1"/>
                  <a:gd name="f237" fmla="*/ 340 f172 1"/>
                  <a:gd name="f238" fmla="*/ 134 f171 1"/>
                  <a:gd name="f239" fmla="*/ 326 f172 1"/>
                  <a:gd name="f240" fmla="*/ 157 f171 1"/>
                  <a:gd name="f241" fmla="*/ 304 f172 1"/>
                  <a:gd name="f242" fmla="*/ 191 f171 1"/>
                  <a:gd name="f243" fmla="*/ 275 f172 1"/>
                  <a:gd name="f244" fmla="*/ 211 f171 1"/>
                  <a:gd name="f245" fmla="+- f173 0 f1"/>
                  <a:gd name="f246" fmla="*/ f176 1 533"/>
                  <a:gd name="f247" fmla="*/ f177 1 217"/>
                  <a:gd name="f248" fmla="*/ f178 1 533"/>
                  <a:gd name="f249" fmla="*/ f179 1 217"/>
                  <a:gd name="f250" fmla="*/ f180 1 217"/>
                  <a:gd name="f251" fmla="*/ f181 1 533"/>
                  <a:gd name="f252" fmla="*/ f182 1 217"/>
                  <a:gd name="f253" fmla="*/ f183 1 533"/>
                  <a:gd name="f254" fmla="*/ f184 1 217"/>
                  <a:gd name="f255" fmla="*/ f185 1 533"/>
                  <a:gd name="f256" fmla="*/ f186 1 217"/>
                  <a:gd name="f257" fmla="*/ f187 1 533"/>
                  <a:gd name="f258" fmla="*/ f188 1 217"/>
                  <a:gd name="f259" fmla="*/ f189 1 533"/>
                  <a:gd name="f260" fmla="*/ f190 1 217"/>
                  <a:gd name="f261" fmla="*/ f191 1 533"/>
                  <a:gd name="f262" fmla="*/ f192 1 217"/>
                  <a:gd name="f263" fmla="*/ f193 1 217"/>
                  <a:gd name="f264" fmla="*/ f194 1 533"/>
                  <a:gd name="f265" fmla="*/ f195 1 217"/>
                  <a:gd name="f266" fmla="*/ f196 1 533"/>
                  <a:gd name="f267" fmla="*/ f197 1 217"/>
                  <a:gd name="f268" fmla="*/ f198 1 533"/>
                  <a:gd name="f269" fmla="*/ f199 1 217"/>
                  <a:gd name="f270" fmla="*/ f200 1 533"/>
                  <a:gd name="f271" fmla="*/ f201 1 217"/>
                  <a:gd name="f272" fmla="*/ f202 1 533"/>
                  <a:gd name="f273" fmla="*/ f203 1 217"/>
                  <a:gd name="f274" fmla="*/ f204 1 533"/>
                  <a:gd name="f275" fmla="*/ f205 1 217"/>
                  <a:gd name="f276" fmla="*/ f206 1 533"/>
                  <a:gd name="f277" fmla="*/ f207 1 217"/>
                  <a:gd name="f278" fmla="*/ f208 1 533"/>
                  <a:gd name="f279" fmla="*/ f209 1 217"/>
                  <a:gd name="f280" fmla="*/ f210 1 533"/>
                  <a:gd name="f281" fmla="*/ f211 1 217"/>
                  <a:gd name="f282" fmla="*/ f212 1 533"/>
                  <a:gd name="f283" fmla="*/ f213 1 217"/>
                  <a:gd name="f284" fmla="*/ f214 1 533"/>
                  <a:gd name="f285" fmla="*/ f215 1 217"/>
                  <a:gd name="f286" fmla="*/ f216 1 533"/>
                  <a:gd name="f287" fmla="*/ f217 1 533"/>
                  <a:gd name="f288" fmla="*/ f218 1 533"/>
                  <a:gd name="f289" fmla="*/ f219 1 217"/>
                  <a:gd name="f290" fmla="*/ f220 1 533"/>
                  <a:gd name="f291" fmla="*/ f221 1 217"/>
                  <a:gd name="f292" fmla="*/ f222 1 533"/>
                  <a:gd name="f293" fmla="*/ f223 1 217"/>
                  <a:gd name="f294" fmla="*/ f224 1 533"/>
                  <a:gd name="f295" fmla="*/ f225 1 217"/>
                  <a:gd name="f296" fmla="*/ f226 1 533"/>
                  <a:gd name="f297" fmla="*/ f227 1 533"/>
                  <a:gd name="f298" fmla="*/ f228 1 217"/>
                  <a:gd name="f299" fmla="*/ f229 1 533"/>
                  <a:gd name="f300" fmla="*/ f230 1 533"/>
                  <a:gd name="f301" fmla="*/ f231 1 217"/>
                  <a:gd name="f302" fmla="*/ f232 1 217"/>
                  <a:gd name="f303" fmla="*/ f233 1 533"/>
                  <a:gd name="f304" fmla="*/ f234 1 217"/>
                  <a:gd name="f305" fmla="*/ f235 1 533"/>
                  <a:gd name="f306" fmla="*/ f236 1 217"/>
                  <a:gd name="f307" fmla="*/ f237 1 533"/>
                  <a:gd name="f308" fmla="*/ f238 1 217"/>
                  <a:gd name="f309" fmla="*/ f239 1 533"/>
                  <a:gd name="f310" fmla="*/ f240 1 217"/>
                  <a:gd name="f311" fmla="*/ f241 1 533"/>
                  <a:gd name="f312" fmla="*/ f242 1 217"/>
                  <a:gd name="f313" fmla="*/ f243 1 533"/>
                  <a:gd name="f314" fmla="*/ f244 1 217"/>
                  <a:gd name="f315" fmla="*/ 0 1 f174"/>
                  <a:gd name="f316" fmla="*/ f168 1 f174"/>
                  <a:gd name="f317" fmla="*/ 0 1 f175"/>
                  <a:gd name="f318" fmla="*/ f169 1 f175"/>
                  <a:gd name="f319" fmla="*/ f246 1 f174"/>
                  <a:gd name="f320" fmla="*/ f247 1 f175"/>
                  <a:gd name="f321" fmla="*/ f248 1 f174"/>
                  <a:gd name="f322" fmla="*/ f249 1 f175"/>
                  <a:gd name="f323" fmla="*/ f250 1 f175"/>
                  <a:gd name="f324" fmla="*/ f251 1 f174"/>
                  <a:gd name="f325" fmla="*/ f252 1 f175"/>
                  <a:gd name="f326" fmla="*/ f253 1 f174"/>
                  <a:gd name="f327" fmla="*/ f254 1 f175"/>
                  <a:gd name="f328" fmla="*/ f255 1 f174"/>
                  <a:gd name="f329" fmla="*/ f256 1 f175"/>
                  <a:gd name="f330" fmla="*/ f257 1 f174"/>
                  <a:gd name="f331" fmla="*/ f258 1 f175"/>
                  <a:gd name="f332" fmla="*/ f259 1 f174"/>
                  <a:gd name="f333" fmla="*/ f260 1 f175"/>
                  <a:gd name="f334" fmla="*/ f261 1 f174"/>
                  <a:gd name="f335" fmla="*/ f262 1 f175"/>
                  <a:gd name="f336" fmla="*/ f263 1 f175"/>
                  <a:gd name="f337" fmla="*/ f264 1 f174"/>
                  <a:gd name="f338" fmla="*/ f265 1 f175"/>
                  <a:gd name="f339" fmla="*/ f266 1 f174"/>
                  <a:gd name="f340" fmla="*/ f267 1 f175"/>
                  <a:gd name="f341" fmla="*/ f268 1 f174"/>
                  <a:gd name="f342" fmla="*/ f269 1 f175"/>
                  <a:gd name="f343" fmla="*/ f270 1 f174"/>
                  <a:gd name="f344" fmla="*/ f271 1 f175"/>
                  <a:gd name="f345" fmla="*/ f272 1 f174"/>
                  <a:gd name="f346" fmla="*/ f273 1 f175"/>
                  <a:gd name="f347" fmla="*/ f274 1 f174"/>
                  <a:gd name="f348" fmla="*/ f275 1 f175"/>
                  <a:gd name="f349" fmla="*/ f276 1 f174"/>
                  <a:gd name="f350" fmla="*/ f277 1 f175"/>
                  <a:gd name="f351" fmla="*/ f278 1 f174"/>
                  <a:gd name="f352" fmla="*/ f279 1 f175"/>
                  <a:gd name="f353" fmla="*/ f280 1 f174"/>
                  <a:gd name="f354" fmla="*/ f281 1 f175"/>
                  <a:gd name="f355" fmla="*/ f282 1 f174"/>
                  <a:gd name="f356" fmla="*/ f283 1 f175"/>
                  <a:gd name="f357" fmla="*/ f284 1 f174"/>
                  <a:gd name="f358" fmla="*/ f285 1 f175"/>
                  <a:gd name="f359" fmla="*/ f286 1 f174"/>
                  <a:gd name="f360" fmla="*/ f287 1 f174"/>
                  <a:gd name="f361" fmla="*/ f288 1 f174"/>
                  <a:gd name="f362" fmla="*/ f289 1 f175"/>
                  <a:gd name="f363" fmla="*/ f290 1 f174"/>
                  <a:gd name="f364" fmla="*/ f291 1 f175"/>
                  <a:gd name="f365" fmla="*/ f292 1 f174"/>
                  <a:gd name="f366" fmla="*/ f293 1 f175"/>
                  <a:gd name="f367" fmla="*/ f294 1 f174"/>
                  <a:gd name="f368" fmla="*/ f295 1 f175"/>
                  <a:gd name="f369" fmla="*/ f296 1 f174"/>
                  <a:gd name="f370" fmla="*/ f297 1 f174"/>
                  <a:gd name="f371" fmla="*/ f298 1 f175"/>
                  <a:gd name="f372" fmla="*/ f299 1 f174"/>
                  <a:gd name="f373" fmla="*/ f300 1 f174"/>
                  <a:gd name="f374" fmla="*/ f301 1 f175"/>
                  <a:gd name="f375" fmla="*/ f302 1 f175"/>
                  <a:gd name="f376" fmla="*/ f303 1 f174"/>
                  <a:gd name="f377" fmla="*/ f304 1 f175"/>
                  <a:gd name="f378" fmla="*/ f305 1 f174"/>
                  <a:gd name="f379" fmla="*/ f306 1 f175"/>
                  <a:gd name="f380" fmla="*/ f307 1 f174"/>
                  <a:gd name="f381" fmla="*/ f308 1 f175"/>
                  <a:gd name="f382" fmla="*/ f309 1 f174"/>
                  <a:gd name="f383" fmla="*/ f310 1 f175"/>
                  <a:gd name="f384" fmla="*/ f311 1 f174"/>
                  <a:gd name="f385" fmla="*/ f312 1 f175"/>
                  <a:gd name="f386" fmla="*/ f313 1 f174"/>
                  <a:gd name="f387" fmla="*/ f314 1 f175"/>
                  <a:gd name="f388" fmla="*/ f315 f165 1"/>
                  <a:gd name="f389" fmla="*/ f316 f165 1"/>
                  <a:gd name="f390" fmla="*/ f318 f166 1"/>
                  <a:gd name="f391" fmla="*/ f317 f166 1"/>
                  <a:gd name="f392" fmla="*/ f319 f165 1"/>
                  <a:gd name="f393" fmla="*/ f320 f166 1"/>
                  <a:gd name="f394" fmla="*/ f321 f165 1"/>
                  <a:gd name="f395" fmla="*/ f322 f166 1"/>
                  <a:gd name="f396" fmla="*/ f323 f166 1"/>
                  <a:gd name="f397" fmla="*/ f324 f165 1"/>
                  <a:gd name="f398" fmla="*/ f325 f166 1"/>
                  <a:gd name="f399" fmla="*/ f326 f165 1"/>
                  <a:gd name="f400" fmla="*/ f327 f166 1"/>
                  <a:gd name="f401" fmla="*/ f328 f165 1"/>
                  <a:gd name="f402" fmla="*/ f329 f166 1"/>
                  <a:gd name="f403" fmla="*/ f330 f165 1"/>
                  <a:gd name="f404" fmla="*/ f331 f166 1"/>
                  <a:gd name="f405" fmla="*/ f332 f165 1"/>
                  <a:gd name="f406" fmla="*/ f333 f166 1"/>
                  <a:gd name="f407" fmla="*/ f334 f165 1"/>
                  <a:gd name="f408" fmla="*/ f335 f166 1"/>
                  <a:gd name="f409" fmla="*/ f336 f166 1"/>
                  <a:gd name="f410" fmla="*/ f337 f165 1"/>
                  <a:gd name="f411" fmla="*/ f338 f166 1"/>
                  <a:gd name="f412" fmla="*/ f339 f165 1"/>
                  <a:gd name="f413" fmla="*/ f340 f166 1"/>
                  <a:gd name="f414" fmla="*/ f341 f165 1"/>
                  <a:gd name="f415" fmla="*/ f342 f166 1"/>
                  <a:gd name="f416" fmla="*/ f343 f165 1"/>
                  <a:gd name="f417" fmla="*/ f344 f166 1"/>
                  <a:gd name="f418" fmla="*/ f345 f165 1"/>
                  <a:gd name="f419" fmla="*/ f346 f166 1"/>
                  <a:gd name="f420" fmla="*/ f347 f165 1"/>
                  <a:gd name="f421" fmla="*/ f348 f166 1"/>
                  <a:gd name="f422" fmla="*/ f349 f165 1"/>
                  <a:gd name="f423" fmla="*/ f350 f166 1"/>
                  <a:gd name="f424" fmla="*/ f351 f165 1"/>
                  <a:gd name="f425" fmla="*/ f352 f166 1"/>
                  <a:gd name="f426" fmla="*/ f353 f165 1"/>
                  <a:gd name="f427" fmla="*/ f354 f166 1"/>
                  <a:gd name="f428" fmla="*/ f355 f165 1"/>
                  <a:gd name="f429" fmla="*/ f356 f166 1"/>
                  <a:gd name="f430" fmla="*/ f357 f165 1"/>
                  <a:gd name="f431" fmla="*/ f358 f166 1"/>
                  <a:gd name="f432" fmla="*/ f359 f165 1"/>
                  <a:gd name="f433" fmla="*/ f360 f165 1"/>
                  <a:gd name="f434" fmla="*/ f361 f165 1"/>
                  <a:gd name="f435" fmla="*/ f362 f166 1"/>
                  <a:gd name="f436" fmla="*/ f363 f165 1"/>
                  <a:gd name="f437" fmla="*/ f364 f166 1"/>
                  <a:gd name="f438" fmla="*/ f365 f165 1"/>
                  <a:gd name="f439" fmla="*/ f366 f166 1"/>
                  <a:gd name="f440" fmla="*/ f367 f165 1"/>
                  <a:gd name="f441" fmla="*/ f368 f166 1"/>
                  <a:gd name="f442" fmla="*/ f369 f165 1"/>
                  <a:gd name="f443" fmla="*/ f370 f165 1"/>
                  <a:gd name="f444" fmla="*/ f371 f166 1"/>
                  <a:gd name="f445" fmla="*/ f372 f165 1"/>
                  <a:gd name="f446" fmla="*/ f373 f165 1"/>
                  <a:gd name="f447" fmla="*/ f374 f166 1"/>
                  <a:gd name="f448" fmla="*/ f375 f166 1"/>
                  <a:gd name="f449" fmla="*/ f376 f165 1"/>
                  <a:gd name="f450" fmla="*/ f377 f166 1"/>
                  <a:gd name="f451" fmla="*/ f378 f165 1"/>
                  <a:gd name="f452" fmla="*/ f379 f166 1"/>
                  <a:gd name="f453" fmla="*/ f380 f165 1"/>
                  <a:gd name="f454" fmla="*/ f381 f166 1"/>
                  <a:gd name="f455" fmla="*/ f382 f165 1"/>
                  <a:gd name="f456" fmla="*/ f383 f166 1"/>
                  <a:gd name="f457" fmla="*/ f384 f165 1"/>
                  <a:gd name="f458" fmla="*/ f385 f166 1"/>
                  <a:gd name="f459" fmla="*/ f386 f165 1"/>
                  <a:gd name="f460" fmla="*/ f387 f1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5">
                    <a:pos x="f392" y="f393"/>
                  </a:cxn>
                  <a:cxn ang="f245">
                    <a:pos x="f394" y="f395"/>
                  </a:cxn>
                  <a:cxn ang="f245">
                    <a:pos x="f394" y="f396"/>
                  </a:cxn>
                  <a:cxn ang="f245">
                    <a:pos x="f397" y="f398"/>
                  </a:cxn>
                  <a:cxn ang="f245">
                    <a:pos x="f399" y="f400"/>
                  </a:cxn>
                  <a:cxn ang="f245">
                    <a:pos x="f401" y="f402"/>
                  </a:cxn>
                  <a:cxn ang="f245">
                    <a:pos x="f403" y="f404"/>
                  </a:cxn>
                  <a:cxn ang="f245">
                    <a:pos x="f405" y="f406"/>
                  </a:cxn>
                  <a:cxn ang="f245">
                    <a:pos x="f407" y="f408"/>
                  </a:cxn>
                  <a:cxn ang="f245">
                    <a:pos x="f407" y="f409"/>
                  </a:cxn>
                  <a:cxn ang="f245">
                    <a:pos x="f410" y="f411"/>
                  </a:cxn>
                  <a:cxn ang="f245">
                    <a:pos x="f412" y="f413"/>
                  </a:cxn>
                  <a:cxn ang="f245">
                    <a:pos x="f414" y="f415"/>
                  </a:cxn>
                  <a:cxn ang="f245">
                    <a:pos x="f416" y="f417"/>
                  </a:cxn>
                  <a:cxn ang="f245">
                    <a:pos x="f418" y="f419"/>
                  </a:cxn>
                  <a:cxn ang="f245">
                    <a:pos x="f420" y="f421"/>
                  </a:cxn>
                  <a:cxn ang="f245">
                    <a:pos x="f422" y="f423"/>
                  </a:cxn>
                  <a:cxn ang="f245">
                    <a:pos x="f424" y="f425"/>
                  </a:cxn>
                  <a:cxn ang="f245">
                    <a:pos x="f426" y="f427"/>
                  </a:cxn>
                  <a:cxn ang="f245">
                    <a:pos x="f428" y="f429"/>
                  </a:cxn>
                  <a:cxn ang="f245">
                    <a:pos x="f430" y="f431"/>
                  </a:cxn>
                  <a:cxn ang="f245">
                    <a:pos x="f432" y="f396"/>
                  </a:cxn>
                  <a:cxn ang="f245">
                    <a:pos x="f433" y="f413"/>
                  </a:cxn>
                  <a:cxn ang="f245">
                    <a:pos x="f434" y="f435"/>
                  </a:cxn>
                  <a:cxn ang="f245">
                    <a:pos x="f436" y="f437"/>
                  </a:cxn>
                  <a:cxn ang="f245">
                    <a:pos x="f438" y="f439"/>
                  </a:cxn>
                  <a:cxn ang="f245">
                    <a:pos x="f440" y="f441"/>
                  </a:cxn>
                  <a:cxn ang="f245">
                    <a:pos x="f442" y="f402"/>
                  </a:cxn>
                  <a:cxn ang="f245">
                    <a:pos x="f443" y="f444"/>
                  </a:cxn>
                  <a:cxn ang="f245">
                    <a:pos x="f445" y="f411"/>
                  </a:cxn>
                  <a:cxn ang="f245">
                    <a:pos x="f446" y="f447"/>
                  </a:cxn>
                  <a:cxn ang="f245">
                    <a:pos x="f426" y="f448"/>
                  </a:cxn>
                  <a:cxn ang="f245">
                    <a:pos x="f449" y="f450"/>
                  </a:cxn>
                  <a:cxn ang="f245">
                    <a:pos x="f451" y="f452"/>
                  </a:cxn>
                  <a:cxn ang="f245">
                    <a:pos x="f453" y="f398"/>
                  </a:cxn>
                  <a:cxn ang="f245">
                    <a:pos x="f424" y="f454"/>
                  </a:cxn>
                  <a:cxn ang="f245">
                    <a:pos x="f455" y="f456"/>
                  </a:cxn>
                  <a:cxn ang="f245">
                    <a:pos x="f457" y="f458"/>
                  </a:cxn>
                  <a:cxn ang="f245">
                    <a:pos x="f459" y="f460"/>
                  </a:cxn>
                  <a:cxn ang="f245">
                    <a:pos x="f392" y="f393"/>
                  </a:cxn>
                </a:cxnLst>
                <a:rect l="f388" t="f391" r="f389" b="f390"/>
                <a:pathLst>
                  <a:path w="533" h="21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5"/>
                      <a:pt x="f14" y="f15"/>
                      <a:pt x="f14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2" y="f31"/>
                      <a:pt x="f32" y="f31"/>
                    </a:cubicBezTo>
                    <a:cubicBezTo>
                      <a:pt x="f33" y="f31"/>
                      <a:pt x="f34" y="f35"/>
                      <a:pt x="f36" y="f35"/>
                    </a:cubicBezTo>
                    <a:cubicBezTo>
                      <a:pt x="f36" y="f37"/>
                      <a:pt x="f36" y="f37"/>
                      <a:pt x="f38" y="f39"/>
                    </a:cubicBezTo>
                    <a:cubicBezTo>
                      <a:pt x="f40" y="f41"/>
                      <a:pt x="f41" y="f42"/>
                      <a:pt x="f43" y="f44"/>
                    </a:cubicBezTo>
                    <a:cubicBezTo>
                      <a:pt x="f43" y="f44"/>
                      <a:pt x="f43" y="f45"/>
                      <a:pt x="f43" y="f45"/>
                    </a:cubicBezTo>
                    <a:cubicBezTo>
                      <a:pt x="f46" y="f15"/>
                      <a:pt x="f2" y="f47"/>
                      <a:pt x="f48" y="f49"/>
                    </a:cubicBezTo>
                    <a:cubicBezTo>
                      <a:pt x="f50" y="f51"/>
                      <a:pt x="f15" y="f52"/>
                      <a:pt x="f53" y="f54"/>
                    </a:cubicBezTo>
                    <a:cubicBezTo>
                      <a:pt x="f55" y="f56"/>
                      <a:pt x="f57" y="f56"/>
                      <a:pt x="f58" y="f59"/>
                    </a:cubicBezTo>
                    <a:cubicBezTo>
                      <a:pt x="f60" y="f48"/>
                      <a:pt x="f61" y="f62"/>
                      <a:pt x="f63" y="f64"/>
                    </a:cubicBezTo>
                    <a:cubicBezTo>
                      <a:pt x="f65" y="f24"/>
                      <a:pt x="f66" y="f24"/>
                      <a:pt x="f5" y="f67"/>
                    </a:cubicBezTo>
                    <a:cubicBezTo>
                      <a:pt x="f68" y="f50"/>
                      <a:pt x="f69" y="f70"/>
                      <a:pt x="f71" y="f47"/>
                    </a:cubicBezTo>
                    <a:cubicBezTo>
                      <a:pt x="f55" y="f72"/>
                      <a:pt x="f73" y="f74"/>
                      <a:pt x="f75" y="f76"/>
                    </a:cubicBezTo>
                    <a:cubicBezTo>
                      <a:pt x="f77" y="f78"/>
                      <a:pt x="f79" y="f61"/>
                      <a:pt x="f80" y="f81"/>
                    </a:cubicBezTo>
                    <a:cubicBezTo>
                      <a:pt x="f82" y="f83"/>
                      <a:pt x="f84" y="f63"/>
                      <a:pt x="f85" y="f66"/>
                    </a:cubicBezTo>
                    <a:cubicBezTo>
                      <a:pt x="f86" y="f5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16"/>
                    </a:cubicBezTo>
                    <a:cubicBezTo>
                      <a:pt x="f102" y="f103"/>
                      <a:pt x="f104" y="f105"/>
                      <a:pt x="f106" y="f54"/>
                    </a:cubicBezTo>
                    <a:cubicBezTo>
                      <a:pt x="f107" y="f108"/>
                      <a:pt x="f109" y="f59"/>
                      <a:pt x="f6" y="f110"/>
                    </a:cubicBezTo>
                    <a:cubicBezTo>
                      <a:pt x="f111" y="f112"/>
                      <a:pt x="f113" y="f114"/>
                      <a:pt x="f115" y="f52"/>
                    </a:cubicBezTo>
                    <a:cubicBezTo>
                      <a:pt x="f116" y="f117"/>
                      <a:pt x="f118" y="f54"/>
                      <a:pt x="f119" y="f41"/>
                    </a:cubicBezTo>
                    <a:cubicBezTo>
                      <a:pt x="f120" y="f121"/>
                      <a:pt x="f122" y="f123"/>
                      <a:pt x="f124" y="f11"/>
                    </a:cubicBezTo>
                    <a:cubicBezTo>
                      <a:pt x="f125" y="f126"/>
                      <a:pt x="f127" y="f128"/>
                      <a:pt x="f129" y="f31"/>
                    </a:cubicBezTo>
                    <a:cubicBezTo>
                      <a:pt x="f130" y="f123"/>
                      <a:pt x="f131" y="f132"/>
                      <a:pt x="f133" y="f73"/>
                    </a:cubicBezTo>
                    <a:cubicBezTo>
                      <a:pt x="f133" y="f73"/>
                      <a:pt x="f133" y="f73"/>
                      <a:pt x="f134" y="f49"/>
                    </a:cubicBezTo>
                    <a:cubicBezTo>
                      <a:pt x="f131" y="f33"/>
                      <a:pt x="f135" y="f42"/>
                      <a:pt x="f130" y="f136"/>
                    </a:cubicBezTo>
                    <a:cubicBezTo>
                      <a:pt x="f137" y="f52"/>
                      <a:pt x="f138" y="f54"/>
                      <a:pt x="f85" y="f139"/>
                    </a:cubicBezTo>
                    <a:cubicBezTo>
                      <a:pt x="f140" y="f141"/>
                      <a:pt x="f84" y="f37"/>
                      <a:pt x="f82" y="f142"/>
                    </a:cubicBezTo>
                    <a:cubicBezTo>
                      <a:pt x="f143" y="f144"/>
                      <a:pt x="f145" y="f146"/>
                      <a:pt x="f147" y="f7"/>
                    </a:cubicBezTo>
                    <a:cubicBezTo>
                      <a:pt x="f148" y="f149"/>
                      <a:pt x="f150" y="f32"/>
                      <a:pt x="f143" y="f22"/>
                    </a:cubicBezTo>
                    <a:cubicBezTo>
                      <a:pt x="f143" y="f151"/>
                      <a:pt x="f143" y="f151"/>
                      <a:pt x="f80" y="f151"/>
                    </a:cubicBezTo>
                    <a:cubicBezTo>
                      <a:pt x="f152" y="f33"/>
                      <a:pt x="f150" y="f51"/>
                      <a:pt x="f153" y="f154"/>
                    </a:cubicBezTo>
                    <a:cubicBezTo>
                      <a:pt x="f155" y="f54"/>
                      <a:pt x="f156" y="f139"/>
                      <a:pt x="f157" y="f75"/>
                    </a:cubicBezTo>
                    <a:cubicBezTo>
                      <a:pt x="f158" y="f37"/>
                      <a:pt x="f79" y="f159"/>
                      <a:pt x="f160" y="f27"/>
                    </a:cubicBezTo>
                    <a:cubicBezTo>
                      <a:pt x="f161" y="f162"/>
                      <a:pt x="f163" y="f9"/>
                      <a:pt x="f8" y="f9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5D4EDC7A-1420-03FC-1AFA-2B247F10A56B}"/>
                  </a:ext>
                </a:extLst>
              </p:cNvPr>
              <p:cNvSpPr/>
              <p:nvPr/>
            </p:nvSpPr>
            <p:spPr>
              <a:xfrm>
                <a:off x="8668356" y="109398"/>
                <a:ext cx="385757" cy="155576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534"/>
                  <a:gd name="f8" fmla="val 214"/>
                  <a:gd name="f9" fmla="val 325"/>
                  <a:gd name="f10" fmla="val 115"/>
                  <a:gd name="f11" fmla="val 143"/>
                  <a:gd name="f12" fmla="val 396"/>
                  <a:gd name="f13" fmla="val 171"/>
                  <a:gd name="f14" fmla="val 433"/>
                  <a:gd name="f15" fmla="val 199"/>
                  <a:gd name="f16" fmla="val 429"/>
                  <a:gd name="f17" fmla="val 200"/>
                  <a:gd name="f18" fmla="val 427"/>
                  <a:gd name="f19" fmla="val 424"/>
                  <a:gd name="f20" fmla="val 201"/>
                  <a:gd name="f21" fmla="val 400"/>
                  <a:gd name="f22" fmla="val 203"/>
                  <a:gd name="f23" fmla="val 376"/>
                  <a:gd name="f24" fmla="val 204"/>
                  <a:gd name="f25" fmla="val 353"/>
                  <a:gd name="f26" fmla="val 339"/>
                  <a:gd name="f27" fmla="val 198"/>
                  <a:gd name="f28" fmla="val 328"/>
                  <a:gd name="f29" fmla="val 190"/>
                  <a:gd name="f30" fmla="val 318"/>
                  <a:gd name="f31" fmla="val 181"/>
                  <a:gd name="f32" fmla="val 296"/>
                  <a:gd name="f33" fmla="val 163"/>
                  <a:gd name="f34" fmla="val 276"/>
                  <a:gd name="f35" fmla="val 144"/>
                  <a:gd name="f36" fmla="val 255"/>
                  <a:gd name="f37" fmla="val 126"/>
                  <a:gd name="f38" fmla="val 253"/>
                  <a:gd name="f39" fmla="val 124"/>
                  <a:gd name="f40" fmla="val 252"/>
                  <a:gd name="f41" fmla="val 123"/>
                  <a:gd name="f42" fmla="val 249"/>
                  <a:gd name="f43" fmla="val 122"/>
                  <a:gd name="f44" fmla="val 269"/>
                  <a:gd name="f45" fmla="val 152"/>
                  <a:gd name="f46" fmla="val 290"/>
                  <a:gd name="f47" fmla="val 183"/>
                  <a:gd name="f48" fmla="val 310"/>
                  <a:gd name="f49" fmla="val 306"/>
                  <a:gd name="f50" fmla="val 303"/>
                  <a:gd name="f51" fmla="val 299"/>
                  <a:gd name="f52" fmla="val 284"/>
                  <a:gd name="f53" fmla="val 212"/>
                  <a:gd name="f54" fmla="val 270"/>
                  <a:gd name="f55" fmla="val 210"/>
                  <a:gd name="f56" fmla="val 208"/>
                  <a:gd name="f57" fmla="val 245"/>
                  <a:gd name="f58" fmla="val 206"/>
                  <a:gd name="f59" fmla="val 237"/>
                  <a:gd name="f60" fmla="val 232"/>
                  <a:gd name="f61" fmla="val 192"/>
                  <a:gd name="f62" fmla="val 220"/>
                  <a:gd name="f63" fmla="val 174"/>
                  <a:gd name="f64" fmla="val 209"/>
                  <a:gd name="f65" fmla="val 156"/>
                  <a:gd name="f66" fmla="val 138"/>
                  <a:gd name="f67" fmla="val 197"/>
                  <a:gd name="f68" fmla="val 136"/>
                  <a:gd name="f69" fmla="val 196"/>
                  <a:gd name="f70" fmla="val 134"/>
                  <a:gd name="f71" fmla="val 194"/>
                  <a:gd name="f72" fmla="val 132"/>
                  <a:gd name="f73" fmla="val 159"/>
                  <a:gd name="f74" fmla="val 186"/>
                  <a:gd name="f75" fmla="val 221"/>
                  <a:gd name="f76" fmla="val 182"/>
                  <a:gd name="f77" fmla="val 207"/>
                  <a:gd name="f78" fmla="val 166"/>
                  <a:gd name="f79" fmla="val 162"/>
                  <a:gd name="f80" fmla="val 157"/>
                  <a:gd name="f81" fmla="val 187"/>
                  <a:gd name="f82" fmla="val 151"/>
                  <a:gd name="f83" fmla="val 145"/>
                  <a:gd name="f84" fmla="val 139"/>
                  <a:gd name="f85" fmla="val 140"/>
                  <a:gd name="f86" fmla="val 137"/>
                  <a:gd name="f87" fmla="val 141"/>
                  <a:gd name="f88" fmla="val 202"/>
                  <a:gd name="f89" fmla="val 127"/>
                  <a:gd name="f90" fmla="val 111"/>
                  <a:gd name="f91" fmla="val 98"/>
                  <a:gd name="f92" fmla="val 92"/>
                  <a:gd name="f93" fmla="val 175"/>
                  <a:gd name="f94" fmla="val 167"/>
                  <a:gd name="f95" fmla="val 90"/>
                  <a:gd name="f96" fmla="val 160"/>
                  <a:gd name="f97" fmla="val 89"/>
                  <a:gd name="f98" fmla="val 158"/>
                  <a:gd name="f99" fmla="val 88"/>
                  <a:gd name="f100" fmla="val 62"/>
                  <a:gd name="f101" fmla="val 179"/>
                  <a:gd name="f102" fmla="val 33"/>
                  <a:gd name="f103" fmla="val 1"/>
                  <a:gd name="f104" fmla="val 173"/>
                  <a:gd name="f105" fmla="val 172"/>
                  <a:gd name="f106" fmla="val 2"/>
                  <a:gd name="f107" fmla="val 170"/>
                  <a:gd name="f108" fmla="val 4"/>
                  <a:gd name="f109" fmla="val 168"/>
                  <a:gd name="f110" fmla="val 7"/>
                  <a:gd name="f111" fmla="val 40"/>
                  <a:gd name="f112" fmla="val 61"/>
                  <a:gd name="f113" fmla="val 113"/>
                  <a:gd name="f114" fmla="val 74"/>
                  <a:gd name="f115" fmla="val 77"/>
                  <a:gd name="f116" fmla="val 81"/>
                  <a:gd name="f117" fmla="val 58"/>
                  <a:gd name="f118" fmla="val 101"/>
                  <a:gd name="f119" fmla="val 25"/>
                  <a:gd name="f120" fmla="val 112"/>
                  <a:gd name="f121" fmla="val 12"/>
                  <a:gd name="f122" fmla="val 169"/>
                  <a:gd name="f123" fmla="val 5"/>
                  <a:gd name="f124" fmla="val 211"/>
                  <a:gd name="f125" fmla="val 11"/>
                  <a:gd name="f126" fmla="val 239"/>
                  <a:gd name="f127" fmla="val 21"/>
                  <a:gd name="f128" fmla="val 267"/>
                  <a:gd name="f129" fmla="val 31"/>
                  <a:gd name="f130" fmla="val 333"/>
                  <a:gd name="f131" fmla="val 56"/>
                  <a:gd name="f132" fmla="val 398"/>
                  <a:gd name="f133" fmla="val 85"/>
                  <a:gd name="f134" fmla="val 463"/>
                  <a:gd name="f135" fmla="val 485"/>
                  <a:gd name="f136" fmla="val 125"/>
                  <a:gd name="f137" fmla="val 508"/>
                  <a:gd name="f138" fmla="val 530"/>
                  <a:gd name="f139" fmla="val 147"/>
                  <a:gd name="f140" fmla="val 531"/>
                  <a:gd name="f141" fmla="val 148"/>
                  <a:gd name="f142" fmla="val 532"/>
                  <a:gd name="f143" fmla="val 149"/>
                  <a:gd name="f144" fmla="val 525"/>
                  <a:gd name="f145" fmla="val 153"/>
                  <a:gd name="f146" fmla="val 516"/>
                  <a:gd name="f147" fmla="val 491"/>
                  <a:gd name="f148" fmla="val 165"/>
                  <a:gd name="f149" fmla="val 474"/>
                  <a:gd name="f150" fmla="val 457"/>
                  <a:gd name="f151" fmla="val 447"/>
                  <a:gd name="f152" fmla="val 439"/>
                  <a:gd name="f153" fmla="val 431"/>
                  <a:gd name="f154" fmla="val 150"/>
                  <a:gd name="f155" fmla="val 364"/>
                  <a:gd name="f156" fmla="val 331"/>
                  <a:gd name="f157" fmla="val 117"/>
                  <a:gd name="f158" fmla="val 329"/>
                  <a:gd name="f159" fmla="val 116"/>
                  <a:gd name="f160" fmla="val 327"/>
                  <a:gd name="f161" fmla="val 114"/>
                  <a:gd name="f162" fmla="+- 0 0 -90"/>
                  <a:gd name="f163" fmla="*/ f4 1 534"/>
                  <a:gd name="f164" fmla="*/ f5 1 214"/>
                  <a:gd name="f165" fmla="val f6"/>
                  <a:gd name="f166" fmla="val f7"/>
                  <a:gd name="f167" fmla="val f8"/>
                  <a:gd name="f168" fmla="*/ f162 f0 1"/>
                  <a:gd name="f169" fmla="+- f167 0 f165"/>
                  <a:gd name="f170" fmla="+- f166 0 f165"/>
                  <a:gd name="f171" fmla="*/ f168 1 f3"/>
                  <a:gd name="f172" fmla="*/ f170 1 534"/>
                  <a:gd name="f173" fmla="*/ f169 1 214"/>
                  <a:gd name="f174" fmla="*/ 325 f170 1"/>
                  <a:gd name="f175" fmla="*/ 115 f169 1"/>
                  <a:gd name="f176" fmla="*/ 433 f170 1"/>
                  <a:gd name="f177" fmla="*/ 199 f169 1"/>
                  <a:gd name="f178" fmla="*/ 424 f170 1"/>
                  <a:gd name="f179" fmla="*/ 201 f169 1"/>
                  <a:gd name="f180" fmla="*/ 353 f170 1"/>
                  <a:gd name="f181" fmla="*/ 200 f169 1"/>
                  <a:gd name="f182" fmla="*/ 318 f170 1"/>
                  <a:gd name="f183" fmla="*/ 181 f169 1"/>
                  <a:gd name="f184" fmla="*/ 255 f170 1"/>
                  <a:gd name="f185" fmla="*/ 126 f169 1"/>
                  <a:gd name="f186" fmla="*/ 249 f170 1"/>
                  <a:gd name="f187" fmla="*/ 122 f169 1"/>
                  <a:gd name="f188" fmla="*/ 310 f170 1"/>
                  <a:gd name="f189" fmla="*/ 214 f169 1"/>
                  <a:gd name="f190" fmla="*/ 299 f170 1"/>
                  <a:gd name="f191" fmla="*/ 208 f169 1"/>
                  <a:gd name="f192" fmla="*/ 232 f170 1"/>
                  <a:gd name="f193" fmla="*/ 192 f169 1"/>
                  <a:gd name="f194" fmla="*/ 198 f170 1"/>
                  <a:gd name="f195" fmla="*/ 138 f169 1"/>
                  <a:gd name="f196" fmla="*/ 194 f170 1"/>
                  <a:gd name="f197" fmla="*/ 132 f169 1"/>
                  <a:gd name="f198" fmla="*/ 221 f170 1"/>
                  <a:gd name="f199" fmla="*/ 166 f170 1"/>
                  <a:gd name="f200" fmla="*/ 196 f169 1"/>
                  <a:gd name="f201" fmla="*/ 157 f170 1"/>
                  <a:gd name="f202" fmla="*/ 187 f169 1"/>
                  <a:gd name="f203" fmla="*/ 139 f170 1"/>
                  <a:gd name="f204" fmla="*/ 140 f169 1"/>
                  <a:gd name="f205" fmla="*/ 137 f170 1"/>
                  <a:gd name="f206" fmla="*/ 143 f170 1"/>
                  <a:gd name="f207" fmla="*/ 202 f169 1"/>
                  <a:gd name="f208" fmla="*/ 98 f170 1"/>
                  <a:gd name="f209" fmla="*/ 90 f170 1"/>
                  <a:gd name="f210" fmla="*/ 160 f169 1"/>
                  <a:gd name="f211" fmla="*/ 88 f170 1"/>
                  <a:gd name="f212" fmla="*/ 156 f169 1"/>
                  <a:gd name="f213" fmla="*/ 1 f170 1"/>
                  <a:gd name="f214" fmla="*/ 173 f169 1"/>
                  <a:gd name="f215" fmla="*/ 0 f170 1"/>
                  <a:gd name="f216" fmla="*/ 172 f169 1"/>
                  <a:gd name="f217" fmla="*/ 7 f170 1"/>
                  <a:gd name="f218" fmla="*/ 166 f169 1"/>
                  <a:gd name="f219" fmla="*/ 74 f170 1"/>
                  <a:gd name="f220" fmla="*/ 77 f169 1"/>
                  <a:gd name="f221" fmla="*/ 101 f170 1"/>
                  <a:gd name="f222" fmla="*/ 25 f169 1"/>
                  <a:gd name="f223" fmla="*/ 1 f169 1"/>
                  <a:gd name="f224" fmla="*/ 182 f170 1"/>
                  <a:gd name="f225" fmla="*/ 5 f169 1"/>
                  <a:gd name="f226" fmla="*/ 267 f170 1"/>
                  <a:gd name="f227" fmla="*/ 31 f169 1"/>
                  <a:gd name="f228" fmla="*/ 463 f170 1"/>
                  <a:gd name="f229" fmla="*/ 530 f170 1"/>
                  <a:gd name="f230" fmla="*/ 147 f169 1"/>
                  <a:gd name="f231" fmla="*/ 534 f170 1"/>
                  <a:gd name="f232" fmla="*/ 149 f169 1"/>
                  <a:gd name="f233" fmla="*/ 508 f170 1"/>
                  <a:gd name="f234" fmla="*/ 159 f169 1"/>
                  <a:gd name="f235" fmla="*/ 457 f170 1"/>
                  <a:gd name="f236" fmla="*/ 431 f170 1"/>
                  <a:gd name="f237" fmla="*/ 331 f170 1"/>
                  <a:gd name="f238" fmla="*/ 117 f169 1"/>
                  <a:gd name="f239" fmla="*/ 114 f169 1"/>
                  <a:gd name="f240" fmla="+- f171 0 f1"/>
                  <a:gd name="f241" fmla="*/ f174 1 534"/>
                  <a:gd name="f242" fmla="*/ f175 1 214"/>
                  <a:gd name="f243" fmla="*/ f176 1 534"/>
                  <a:gd name="f244" fmla="*/ f177 1 214"/>
                  <a:gd name="f245" fmla="*/ f178 1 534"/>
                  <a:gd name="f246" fmla="*/ f179 1 214"/>
                  <a:gd name="f247" fmla="*/ f180 1 534"/>
                  <a:gd name="f248" fmla="*/ f181 1 214"/>
                  <a:gd name="f249" fmla="*/ f182 1 534"/>
                  <a:gd name="f250" fmla="*/ f183 1 214"/>
                  <a:gd name="f251" fmla="*/ f184 1 534"/>
                  <a:gd name="f252" fmla="*/ f185 1 214"/>
                  <a:gd name="f253" fmla="*/ f186 1 534"/>
                  <a:gd name="f254" fmla="*/ f187 1 214"/>
                  <a:gd name="f255" fmla="*/ f188 1 534"/>
                  <a:gd name="f256" fmla="*/ f189 1 214"/>
                  <a:gd name="f257" fmla="*/ f190 1 534"/>
                  <a:gd name="f258" fmla="*/ f191 1 214"/>
                  <a:gd name="f259" fmla="*/ f192 1 534"/>
                  <a:gd name="f260" fmla="*/ f193 1 214"/>
                  <a:gd name="f261" fmla="*/ f194 1 534"/>
                  <a:gd name="f262" fmla="*/ f195 1 214"/>
                  <a:gd name="f263" fmla="*/ f196 1 534"/>
                  <a:gd name="f264" fmla="*/ f197 1 214"/>
                  <a:gd name="f265" fmla="*/ f198 1 534"/>
                  <a:gd name="f266" fmla="*/ f199 1 534"/>
                  <a:gd name="f267" fmla="*/ f200 1 214"/>
                  <a:gd name="f268" fmla="*/ f201 1 534"/>
                  <a:gd name="f269" fmla="*/ f202 1 214"/>
                  <a:gd name="f270" fmla="*/ f203 1 534"/>
                  <a:gd name="f271" fmla="*/ f204 1 214"/>
                  <a:gd name="f272" fmla="*/ f205 1 534"/>
                  <a:gd name="f273" fmla="*/ f206 1 534"/>
                  <a:gd name="f274" fmla="*/ f207 1 214"/>
                  <a:gd name="f275" fmla="*/ f208 1 534"/>
                  <a:gd name="f276" fmla="*/ f209 1 534"/>
                  <a:gd name="f277" fmla="*/ f210 1 214"/>
                  <a:gd name="f278" fmla="*/ f211 1 534"/>
                  <a:gd name="f279" fmla="*/ f212 1 214"/>
                  <a:gd name="f280" fmla="*/ f213 1 534"/>
                  <a:gd name="f281" fmla="*/ f214 1 214"/>
                  <a:gd name="f282" fmla="*/ f215 1 534"/>
                  <a:gd name="f283" fmla="*/ f216 1 214"/>
                  <a:gd name="f284" fmla="*/ f217 1 534"/>
                  <a:gd name="f285" fmla="*/ f218 1 214"/>
                  <a:gd name="f286" fmla="*/ f219 1 534"/>
                  <a:gd name="f287" fmla="*/ f220 1 214"/>
                  <a:gd name="f288" fmla="*/ f221 1 534"/>
                  <a:gd name="f289" fmla="*/ f222 1 214"/>
                  <a:gd name="f290" fmla="*/ f223 1 214"/>
                  <a:gd name="f291" fmla="*/ f224 1 534"/>
                  <a:gd name="f292" fmla="*/ f225 1 214"/>
                  <a:gd name="f293" fmla="*/ f226 1 534"/>
                  <a:gd name="f294" fmla="*/ f227 1 214"/>
                  <a:gd name="f295" fmla="*/ f228 1 534"/>
                  <a:gd name="f296" fmla="*/ f229 1 534"/>
                  <a:gd name="f297" fmla="*/ f230 1 214"/>
                  <a:gd name="f298" fmla="*/ f231 1 534"/>
                  <a:gd name="f299" fmla="*/ f232 1 214"/>
                  <a:gd name="f300" fmla="*/ f233 1 534"/>
                  <a:gd name="f301" fmla="*/ f234 1 214"/>
                  <a:gd name="f302" fmla="*/ f235 1 534"/>
                  <a:gd name="f303" fmla="*/ f236 1 534"/>
                  <a:gd name="f304" fmla="*/ f237 1 534"/>
                  <a:gd name="f305" fmla="*/ f238 1 214"/>
                  <a:gd name="f306" fmla="*/ f239 1 214"/>
                  <a:gd name="f307" fmla="*/ 0 1 f172"/>
                  <a:gd name="f308" fmla="*/ f166 1 f172"/>
                  <a:gd name="f309" fmla="*/ 0 1 f173"/>
                  <a:gd name="f310" fmla="*/ f167 1 f173"/>
                  <a:gd name="f311" fmla="*/ f241 1 f172"/>
                  <a:gd name="f312" fmla="*/ f242 1 f173"/>
                  <a:gd name="f313" fmla="*/ f243 1 f172"/>
                  <a:gd name="f314" fmla="*/ f244 1 f173"/>
                  <a:gd name="f315" fmla="*/ f245 1 f172"/>
                  <a:gd name="f316" fmla="*/ f246 1 f173"/>
                  <a:gd name="f317" fmla="*/ f247 1 f172"/>
                  <a:gd name="f318" fmla="*/ f248 1 f173"/>
                  <a:gd name="f319" fmla="*/ f249 1 f172"/>
                  <a:gd name="f320" fmla="*/ f250 1 f173"/>
                  <a:gd name="f321" fmla="*/ f251 1 f172"/>
                  <a:gd name="f322" fmla="*/ f252 1 f173"/>
                  <a:gd name="f323" fmla="*/ f253 1 f172"/>
                  <a:gd name="f324" fmla="*/ f254 1 f173"/>
                  <a:gd name="f325" fmla="*/ f255 1 f172"/>
                  <a:gd name="f326" fmla="*/ f256 1 f173"/>
                  <a:gd name="f327" fmla="*/ f257 1 f172"/>
                  <a:gd name="f328" fmla="*/ f258 1 f173"/>
                  <a:gd name="f329" fmla="*/ f259 1 f172"/>
                  <a:gd name="f330" fmla="*/ f260 1 f173"/>
                  <a:gd name="f331" fmla="*/ f261 1 f172"/>
                  <a:gd name="f332" fmla="*/ f262 1 f173"/>
                  <a:gd name="f333" fmla="*/ f263 1 f172"/>
                  <a:gd name="f334" fmla="*/ f264 1 f173"/>
                  <a:gd name="f335" fmla="*/ f265 1 f172"/>
                  <a:gd name="f336" fmla="*/ f266 1 f172"/>
                  <a:gd name="f337" fmla="*/ f267 1 f173"/>
                  <a:gd name="f338" fmla="*/ f268 1 f172"/>
                  <a:gd name="f339" fmla="*/ f269 1 f173"/>
                  <a:gd name="f340" fmla="*/ f270 1 f172"/>
                  <a:gd name="f341" fmla="*/ f271 1 f173"/>
                  <a:gd name="f342" fmla="*/ f272 1 f172"/>
                  <a:gd name="f343" fmla="*/ f273 1 f172"/>
                  <a:gd name="f344" fmla="*/ f274 1 f173"/>
                  <a:gd name="f345" fmla="*/ f275 1 f172"/>
                  <a:gd name="f346" fmla="*/ f276 1 f172"/>
                  <a:gd name="f347" fmla="*/ f277 1 f173"/>
                  <a:gd name="f348" fmla="*/ f278 1 f172"/>
                  <a:gd name="f349" fmla="*/ f279 1 f173"/>
                  <a:gd name="f350" fmla="*/ f280 1 f172"/>
                  <a:gd name="f351" fmla="*/ f281 1 f173"/>
                  <a:gd name="f352" fmla="*/ f282 1 f172"/>
                  <a:gd name="f353" fmla="*/ f283 1 f173"/>
                  <a:gd name="f354" fmla="*/ f284 1 f172"/>
                  <a:gd name="f355" fmla="*/ f285 1 f173"/>
                  <a:gd name="f356" fmla="*/ f286 1 f172"/>
                  <a:gd name="f357" fmla="*/ f287 1 f173"/>
                  <a:gd name="f358" fmla="*/ f288 1 f172"/>
                  <a:gd name="f359" fmla="*/ f289 1 f173"/>
                  <a:gd name="f360" fmla="*/ f290 1 f173"/>
                  <a:gd name="f361" fmla="*/ f291 1 f172"/>
                  <a:gd name="f362" fmla="*/ f292 1 f173"/>
                  <a:gd name="f363" fmla="*/ f293 1 f172"/>
                  <a:gd name="f364" fmla="*/ f294 1 f173"/>
                  <a:gd name="f365" fmla="*/ f295 1 f172"/>
                  <a:gd name="f366" fmla="*/ f296 1 f172"/>
                  <a:gd name="f367" fmla="*/ f297 1 f173"/>
                  <a:gd name="f368" fmla="*/ f298 1 f172"/>
                  <a:gd name="f369" fmla="*/ f299 1 f173"/>
                  <a:gd name="f370" fmla="*/ f300 1 f172"/>
                  <a:gd name="f371" fmla="*/ f301 1 f173"/>
                  <a:gd name="f372" fmla="*/ f302 1 f172"/>
                  <a:gd name="f373" fmla="*/ f303 1 f172"/>
                  <a:gd name="f374" fmla="*/ f304 1 f172"/>
                  <a:gd name="f375" fmla="*/ f305 1 f173"/>
                  <a:gd name="f376" fmla="*/ f306 1 f173"/>
                  <a:gd name="f377" fmla="*/ f307 f163 1"/>
                  <a:gd name="f378" fmla="*/ f308 f163 1"/>
                  <a:gd name="f379" fmla="*/ f310 f164 1"/>
                  <a:gd name="f380" fmla="*/ f309 f164 1"/>
                  <a:gd name="f381" fmla="*/ f311 f163 1"/>
                  <a:gd name="f382" fmla="*/ f312 f164 1"/>
                  <a:gd name="f383" fmla="*/ f313 f163 1"/>
                  <a:gd name="f384" fmla="*/ f314 f164 1"/>
                  <a:gd name="f385" fmla="*/ f315 f163 1"/>
                  <a:gd name="f386" fmla="*/ f316 f164 1"/>
                  <a:gd name="f387" fmla="*/ f317 f163 1"/>
                  <a:gd name="f388" fmla="*/ f318 f164 1"/>
                  <a:gd name="f389" fmla="*/ f319 f163 1"/>
                  <a:gd name="f390" fmla="*/ f320 f164 1"/>
                  <a:gd name="f391" fmla="*/ f321 f163 1"/>
                  <a:gd name="f392" fmla="*/ f322 f164 1"/>
                  <a:gd name="f393" fmla="*/ f323 f163 1"/>
                  <a:gd name="f394" fmla="*/ f324 f164 1"/>
                  <a:gd name="f395" fmla="*/ f325 f163 1"/>
                  <a:gd name="f396" fmla="*/ f326 f164 1"/>
                  <a:gd name="f397" fmla="*/ f327 f163 1"/>
                  <a:gd name="f398" fmla="*/ f328 f164 1"/>
                  <a:gd name="f399" fmla="*/ f329 f163 1"/>
                  <a:gd name="f400" fmla="*/ f330 f164 1"/>
                  <a:gd name="f401" fmla="*/ f331 f163 1"/>
                  <a:gd name="f402" fmla="*/ f332 f164 1"/>
                  <a:gd name="f403" fmla="*/ f333 f163 1"/>
                  <a:gd name="f404" fmla="*/ f334 f164 1"/>
                  <a:gd name="f405" fmla="*/ f335 f163 1"/>
                  <a:gd name="f406" fmla="*/ f336 f163 1"/>
                  <a:gd name="f407" fmla="*/ f337 f164 1"/>
                  <a:gd name="f408" fmla="*/ f338 f163 1"/>
                  <a:gd name="f409" fmla="*/ f339 f164 1"/>
                  <a:gd name="f410" fmla="*/ f340 f163 1"/>
                  <a:gd name="f411" fmla="*/ f341 f164 1"/>
                  <a:gd name="f412" fmla="*/ f342 f163 1"/>
                  <a:gd name="f413" fmla="*/ f343 f163 1"/>
                  <a:gd name="f414" fmla="*/ f344 f164 1"/>
                  <a:gd name="f415" fmla="*/ f345 f163 1"/>
                  <a:gd name="f416" fmla="*/ f346 f163 1"/>
                  <a:gd name="f417" fmla="*/ f347 f164 1"/>
                  <a:gd name="f418" fmla="*/ f348 f163 1"/>
                  <a:gd name="f419" fmla="*/ f349 f164 1"/>
                  <a:gd name="f420" fmla="*/ f350 f163 1"/>
                  <a:gd name="f421" fmla="*/ f351 f164 1"/>
                  <a:gd name="f422" fmla="*/ f352 f163 1"/>
                  <a:gd name="f423" fmla="*/ f353 f164 1"/>
                  <a:gd name="f424" fmla="*/ f354 f163 1"/>
                  <a:gd name="f425" fmla="*/ f355 f164 1"/>
                  <a:gd name="f426" fmla="*/ f356 f163 1"/>
                  <a:gd name="f427" fmla="*/ f357 f164 1"/>
                  <a:gd name="f428" fmla="*/ f358 f163 1"/>
                  <a:gd name="f429" fmla="*/ f359 f164 1"/>
                  <a:gd name="f430" fmla="*/ f360 f164 1"/>
                  <a:gd name="f431" fmla="*/ f361 f163 1"/>
                  <a:gd name="f432" fmla="*/ f362 f164 1"/>
                  <a:gd name="f433" fmla="*/ f363 f163 1"/>
                  <a:gd name="f434" fmla="*/ f364 f164 1"/>
                  <a:gd name="f435" fmla="*/ f365 f163 1"/>
                  <a:gd name="f436" fmla="*/ f366 f163 1"/>
                  <a:gd name="f437" fmla="*/ f367 f164 1"/>
                  <a:gd name="f438" fmla="*/ f368 f163 1"/>
                  <a:gd name="f439" fmla="*/ f369 f164 1"/>
                  <a:gd name="f440" fmla="*/ f370 f163 1"/>
                  <a:gd name="f441" fmla="*/ f371 f164 1"/>
                  <a:gd name="f442" fmla="*/ f372 f163 1"/>
                  <a:gd name="f443" fmla="*/ f373 f163 1"/>
                  <a:gd name="f444" fmla="*/ f374 f163 1"/>
                  <a:gd name="f445" fmla="*/ f375 f164 1"/>
                  <a:gd name="f446" fmla="*/ f376 f1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0">
                    <a:pos x="f381" y="f382"/>
                  </a:cxn>
                  <a:cxn ang="f240">
                    <a:pos x="f383" y="f384"/>
                  </a:cxn>
                  <a:cxn ang="f240">
                    <a:pos x="f385" y="f386"/>
                  </a:cxn>
                  <a:cxn ang="f240">
                    <a:pos x="f387" y="f388"/>
                  </a:cxn>
                  <a:cxn ang="f240">
                    <a:pos x="f389" y="f390"/>
                  </a:cxn>
                  <a:cxn ang="f240">
                    <a:pos x="f391" y="f392"/>
                  </a:cxn>
                  <a:cxn ang="f240">
                    <a:pos x="f393" y="f394"/>
                  </a:cxn>
                  <a:cxn ang="f240">
                    <a:pos x="f395" y="f396"/>
                  </a:cxn>
                  <a:cxn ang="f240">
                    <a:pos x="f397" y="f396"/>
                  </a:cxn>
                  <a:cxn ang="f240">
                    <a:pos x="f391" y="f398"/>
                  </a:cxn>
                  <a:cxn ang="f240">
                    <a:pos x="f399" y="f400"/>
                  </a:cxn>
                  <a:cxn ang="f240">
                    <a:pos x="f401" y="f402"/>
                  </a:cxn>
                  <a:cxn ang="f240">
                    <a:pos x="f403" y="f404"/>
                  </a:cxn>
                  <a:cxn ang="f240">
                    <a:pos x="f405" y="f396"/>
                  </a:cxn>
                  <a:cxn ang="f240">
                    <a:pos x="f406" y="f407"/>
                  </a:cxn>
                  <a:cxn ang="f240">
                    <a:pos x="f408" y="f409"/>
                  </a:cxn>
                  <a:cxn ang="f240">
                    <a:pos x="f410" y="f411"/>
                  </a:cxn>
                  <a:cxn ang="f240">
                    <a:pos x="f412" y="f402"/>
                  </a:cxn>
                  <a:cxn ang="f240">
                    <a:pos x="f413" y="f414"/>
                  </a:cxn>
                  <a:cxn ang="f240">
                    <a:pos x="f415" y="f390"/>
                  </a:cxn>
                  <a:cxn ang="f240">
                    <a:pos x="f416" y="f417"/>
                  </a:cxn>
                  <a:cxn ang="f240">
                    <a:pos x="f418" y="f419"/>
                  </a:cxn>
                  <a:cxn ang="f240">
                    <a:pos x="f420" y="f421"/>
                  </a:cxn>
                  <a:cxn ang="f240">
                    <a:pos x="f422" y="f423"/>
                  </a:cxn>
                  <a:cxn ang="f240">
                    <a:pos x="f424" y="f425"/>
                  </a:cxn>
                  <a:cxn ang="f240">
                    <a:pos x="f426" y="f427"/>
                  </a:cxn>
                  <a:cxn ang="f240">
                    <a:pos x="f428" y="f429"/>
                  </a:cxn>
                  <a:cxn ang="f240">
                    <a:pos x="f413" y="f430"/>
                  </a:cxn>
                  <a:cxn ang="f240">
                    <a:pos x="f431" y="f432"/>
                  </a:cxn>
                  <a:cxn ang="f240">
                    <a:pos x="f433" y="f434"/>
                  </a:cxn>
                  <a:cxn ang="f240">
                    <a:pos x="f435" y="f382"/>
                  </a:cxn>
                  <a:cxn ang="f240">
                    <a:pos x="f436" y="f437"/>
                  </a:cxn>
                  <a:cxn ang="f240">
                    <a:pos x="f438" y="f439"/>
                  </a:cxn>
                  <a:cxn ang="f240">
                    <a:pos x="f440" y="f441"/>
                  </a:cxn>
                  <a:cxn ang="f240">
                    <a:pos x="f442" y="f423"/>
                  </a:cxn>
                  <a:cxn ang="f240">
                    <a:pos x="f443" y="f425"/>
                  </a:cxn>
                  <a:cxn ang="f240">
                    <a:pos x="f444" y="f445"/>
                  </a:cxn>
                  <a:cxn ang="f240">
                    <a:pos x="f381" y="f446"/>
                  </a:cxn>
                  <a:cxn ang="f240">
                    <a:pos x="f381" y="f382"/>
                  </a:cxn>
                </a:cxnLst>
                <a:rect l="f377" t="f380" r="f378" b="f379"/>
                <a:pathLst>
                  <a:path w="534" h="214">
                    <a:moveTo>
                      <a:pt x="f9" y="f10"/>
                    </a:moveTo>
                    <a:cubicBezTo>
                      <a:pt x="f2" y="f11"/>
                      <a:pt x="f12" y="f13"/>
                      <a:pt x="f14" y="f15"/>
                    </a:cubicBezTo>
                    <a:cubicBezTo>
                      <a:pt x="f16" y="f17"/>
                      <a:pt x="f18" y="f17"/>
                      <a:pt x="f19" y="f20"/>
                    </a:cubicBezTo>
                    <a:cubicBezTo>
                      <a:pt x="f21" y="f22"/>
                      <a:pt x="f23" y="f24"/>
                      <a:pt x="f25" y="f17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8"/>
                    </a:cubicBezTo>
                    <a:cubicBezTo>
                      <a:pt x="f49" y="f8"/>
                      <a:pt x="f50" y="f8"/>
                      <a:pt x="f51" y="f8"/>
                    </a:cubicBezTo>
                    <a:cubicBezTo>
                      <a:pt x="f52" y="f53"/>
                      <a:pt x="f54" y="f55"/>
                      <a:pt x="f36" y="f56"/>
                    </a:cubicBezTo>
                    <a:cubicBezTo>
                      <a:pt x="f57" y="f58"/>
                      <a:pt x="f59" y="f17"/>
                      <a:pt x="f60" y="f61"/>
                    </a:cubicBezTo>
                    <a:cubicBezTo>
                      <a:pt x="f62" y="f63"/>
                      <a:pt x="f64" y="f65"/>
                      <a:pt x="f27" y="f66"/>
                    </a:cubicBezTo>
                    <a:cubicBezTo>
                      <a:pt x="f67" y="f68"/>
                      <a:pt x="f69" y="f70"/>
                      <a:pt x="f71" y="f72"/>
                    </a:cubicBezTo>
                    <a:cubicBezTo>
                      <a:pt x="f22" y="f73"/>
                      <a:pt x="f53" y="f74"/>
                      <a:pt x="f75" y="f8"/>
                    </a:cubicBezTo>
                    <a:cubicBezTo>
                      <a:pt x="f20" y="f55"/>
                      <a:pt x="f76" y="f77"/>
                      <a:pt x="f78" y="f69"/>
                    </a:cubicBezTo>
                    <a:cubicBezTo>
                      <a:pt x="f79" y="f71"/>
                      <a:pt x="f73" y="f29"/>
                      <a:pt x="f80" y="f81"/>
                    </a:cubicBezTo>
                    <a:cubicBezTo>
                      <a:pt x="f82" y="f13"/>
                      <a:pt x="f83" y="f65"/>
                      <a:pt x="f84" y="f85"/>
                    </a:cubicBezTo>
                    <a:cubicBezTo>
                      <a:pt x="f66" y="f84"/>
                      <a:pt x="f66" y="f66"/>
                      <a:pt x="f86" y="f66"/>
                    </a:cubicBezTo>
                    <a:cubicBezTo>
                      <a:pt x="f84" y="f73"/>
                      <a:pt x="f87" y="f3"/>
                      <a:pt x="f11" y="f88"/>
                    </a:cubicBezTo>
                    <a:cubicBezTo>
                      <a:pt x="f89" y="f67"/>
                      <a:pt x="f90" y="f61"/>
                      <a:pt x="f91" y="f31"/>
                    </a:cubicBezTo>
                    <a:cubicBezTo>
                      <a:pt x="f92" y="f93"/>
                      <a:pt x="f92" y="f94"/>
                      <a:pt x="f95" y="f96"/>
                    </a:cubicBezTo>
                    <a:cubicBezTo>
                      <a:pt x="f97" y="f73"/>
                      <a:pt x="f97" y="f98"/>
                      <a:pt x="f99" y="f65"/>
                    </a:cubicBezTo>
                    <a:cubicBezTo>
                      <a:pt x="f100" y="f101"/>
                      <a:pt x="f102" y="f31"/>
                      <a:pt x="f103" y="f104"/>
                    </a:cubicBezTo>
                    <a:cubicBezTo>
                      <a:pt x="f103" y="f104"/>
                      <a:pt x="f103" y="f105"/>
                      <a:pt x="f6" y="f105"/>
                    </a:cubicBezTo>
                    <a:cubicBezTo>
                      <a:pt x="f106" y="f107"/>
                      <a:pt x="f108" y="f109"/>
                      <a:pt x="f110" y="f78"/>
                    </a:cubicBezTo>
                    <a:cubicBezTo>
                      <a:pt x="f111" y="f35"/>
                      <a:pt x="f112" y="f113"/>
                      <a:pt x="f114" y="f115"/>
                    </a:cubicBezTo>
                    <a:cubicBezTo>
                      <a:pt x="f116" y="f117"/>
                      <a:pt x="f99" y="f111"/>
                      <a:pt x="f118" y="f119"/>
                    </a:cubicBezTo>
                    <a:cubicBezTo>
                      <a:pt x="f120" y="f121"/>
                      <a:pt x="f37" y="f103"/>
                      <a:pt x="f11" y="f103"/>
                    </a:cubicBezTo>
                    <a:cubicBezTo>
                      <a:pt x="f65" y="f6"/>
                      <a:pt x="f122" y="f106"/>
                      <a:pt x="f76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0"/>
                    </a:cubicBezTo>
                    <a:cubicBezTo>
                      <a:pt x="f135" y="f136"/>
                      <a:pt x="f137" y="f68"/>
                      <a:pt x="f138" y="f139"/>
                    </a:cubicBezTo>
                    <a:cubicBezTo>
                      <a:pt x="f140" y="f141"/>
                      <a:pt x="f142" y="f141"/>
                      <a:pt x="f7" y="f143"/>
                    </a:cubicBezTo>
                    <a:cubicBezTo>
                      <a:pt x="f144" y="f145"/>
                      <a:pt x="f146" y="f65"/>
                      <a:pt x="f137" y="f73"/>
                    </a:cubicBezTo>
                    <a:cubicBezTo>
                      <a:pt x="f147" y="f148"/>
                      <a:pt x="f149" y="f107"/>
                      <a:pt x="f150" y="f105"/>
                    </a:cubicBezTo>
                    <a:cubicBezTo>
                      <a:pt x="f151" y="f104"/>
                      <a:pt x="f152" y="f107"/>
                      <a:pt x="f153" y="f78"/>
                    </a:cubicBezTo>
                    <a:cubicBezTo>
                      <a:pt x="f132" y="f154"/>
                      <a:pt x="f155" y="f70"/>
                      <a:pt x="f156" y="f157"/>
                    </a:cubicBezTo>
                    <a:cubicBezTo>
                      <a:pt x="f158" y="f159"/>
                      <a:pt x="f160" y="f10"/>
                      <a:pt x="f9" y="f161"/>
                    </a:cubicBezTo>
                    <a:cubicBezTo>
                      <a:pt x="f9" y="f161"/>
                      <a:pt x="f9" y="f10"/>
                      <a:pt x="f9" y="f10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E4EDDD9C-8008-937C-25F9-BC8C7468A970}"/>
                  </a:ext>
                </a:extLst>
              </p:cNvPr>
              <p:cNvSpPr/>
              <p:nvPr/>
            </p:nvSpPr>
            <p:spPr>
              <a:xfrm>
                <a:off x="8587395" y="428487"/>
                <a:ext cx="44448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95"/>
                  <a:gd name="f8" fmla="val 48"/>
                  <a:gd name="f9" fmla="val 91"/>
                  <a:gd name="f10" fmla="val 33"/>
                  <a:gd name="f11" fmla="val 87"/>
                  <a:gd name="f12" fmla="val 21"/>
                  <a:gd name="f13" fmla="val 78"/>
                  <a:gd name="f14" fmla="val 8"/>
                  <a:gd name="f15" fmla="val 68"/>
                  <a:gd name="f16" fmla="val 55"/>
                  <a:gd name="f17" fmla="val 3"/>
                  <a:gd name="f18" fmla="val 38"/>
                  <a:gd name="f19" fmla="val 5"/>
                  <a:gd name="f20" fmla="val 29"/>
                  <a:gd name="f21" fmla="val 10"/>
                  <a:gd name="f22" fmla="val 23"/>
                  <a:gd name="f23" fmla="val 17"/>
                  <a:gd name="f24" fmla="val 19"/>
                  <a:gd name="f25" fmla="val 30"/>
                  <a:gd name="f26" fmla="val 9"/>
                  <a:gd name="f27" fmla="val 45"/>
                  <a:gd name="f28" fmla="val 32"/>
                  <a:gd name="f29" fmla="val 63"/>
                  <a:gd name="f30" fmla="+- 0 0 -90"/>
                  <a:gd name="f31" fmla="*/ f3 1 62"/>
                  <a:gd name="f32" fmla="*/ f4 1 95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62"/>
                  <a:gd name="f41" fmla="*/ f37 1 95"/>
                  <a:gd name="f42" fmla="*/ 62 f38 1"/>
                  <a:gd name="f43" fmla="*/ 95 f37 1"/>
                  <a:gd name="f44" fmla="*/ 21 f38 1"/>
                  <a:gd name="f45" fmla="*/ 78 f37 1"/>
                  <a:gd name="f46" fmla="*/ 3 f38 1"/>
                  <a:gd name="f47" fmla="*/ 38 f37 1"/>
                  <a:gd name="f48" fmla="*/ 17 f38 1"/>
                  <a:gd name="f49" fmla="*/ 19 f37 1"/>
                  <a:gd name="f50" fmla="*/ 0 f37 1"/>
                  <a:gd name="f51" fmla="+- f39 0 f1"/>
                  <a:gd name="f52" fmla="*/ f42 1 62"/>
                  <a:gd name="f53" fmla="*/ f43 1 95"/>
                  <a:gd name="f54" fmla="*/ f44 1 62"/>
                  <a:gd name="f55" fmla="*/ f45 1 95"/>
                  <a:gd name="f56" fmla="*/ f46 1 62"/>
                  <a:gd name="f57" fmla="*/ f47 1 95"/>
                  <a:gd name="f58" fmla="*/ f48 1 62"/>
                  <a:gd name="f59" fmla="*/ f49 1 95"/>
                  <a:gd name="f60" fmla="*/ f50 1 95"/>
                  <a:gd name="f61" fmla="*/ 0 1 f40"/>
                  <a:gd name="f62" fmla="*/ f34 1 f40"/>
                  <a:gd name="f63" fmla="*/ 0 1 f41"/>
                  <a:gd name="f64" fmla="*/ f35 1 f41"/>
                  <a:gd name="f65" fmla="*/ f52 1 f40"/>
                  <a:gd name="f66" fmla="*/ f53 1 f41"/>
                  <a:gd name="f67" fmla="*/ f54 1 f40"/>
                  <a:gd name="f68" fmla="*/ f55 1 f41"/>
                  <a:gd name="f69" fmla="*/ f56 1 f40"/>
                  <a:gd name="f70" fmla="*/ f57 1 f41"/>
                  <a:gd name="f71" fmla="*/ f58 1 f40"/>
                  <a:gd name="f72" fmla="*/ f59 1 f41"/>
                  <a:gd name="f73" fmla="*/ f60 1 f41"/>
                  <a:gd name="f74" fmla="*/ f61 f31 1"/>
                  <a:gd name="f75" fmla="*/ f62 f31 1"/>
                  <a:gd name="f76" fmla="*/ f64 f32 1"/>
                  <a:gd name="f77" fmla="*/ f63 f32 1"/>
                  <a:gd name="f78" fmla="*/ f65 f31 1"/>
                  <a:gd name="f79" fmla="*/ f66 f32 1"/>
                  <a:gd name="f80" fmla="*/ f67 f31 1"/>
                  <a:gd name="f81" fmla="*/ f68 f32 1"/>
                  <a:gd name="f82" fmla="*/ f69 f31 1"/>
                  <a:gd name="f83" fmla="*/ f70 f32 1"/>
                  <a:gd name="f84" fmla="*/ f71 f31 1"/>
                  <a:gd name="f85" fmla="*/ f72 f32 1"/>
                  <a:gd name="f86" fmla="*/ f73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78" y="f79"/>
                  </a:cxn>
                  <a:cxn ang="f51">
                    <a:pos x="f80" y="f81"/>
                  </a:cxn>
                  <a:cxn ang="f51">
                    <a:pos x="f82" y="f83"/>
                  </a:cxn>
                  <a:cxn ang="f51">
                    <a:pos x="f84" y="f85"/>
                  </a:cxn>
                  <a:cxn ang="f51">
                    <a:pos x="f78" y="f86"/>
                  </a:cxn>
                  <a:cxn ang="f51">
                    <a:pos x="f78" y="f79"/>
                  </a:cxn>
                </a:cxnLst>
                <a:rect l="f74" t="f77" r="f75" b="f76"/>
                <a:pathLst>
                  <a:path w="62" h="95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19"/>
                      <a:pt x="f6" y="f5"/>
                    </a:cubicBezTo>
                    <a:cubicBezTo>
                      <a:pt x="f6" y="f28"/>
                      <a:pt x="f6" y="f29"/>
                      <a:pt x="f6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4577428F-B879-5B6B-8B89-FFB77913EABF}"/>
                  </a:ext>
                </a:extLst>
              </p:cNvPr>
              <p:cNvSpPr/>
              <p:nvPr/>
            </p:nvSpPr>
            <p:spPr>
              <a:xfrm>
                <a:off x="8652482" y="428487"/>
                <a:ext cx="44448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96"/>
                  <a:gd name="f8" fmla="val 63"/>
                  <a:gd name="f9" fmla="val 32"/>
                  <a:gd name="f10" fmla="val 19"/>
                  <a:gd name="f11" fmla="val 6"/>
                  <a:gd name="f12" fmla="val 37"/>
                  <a:gd name="f13" fmla="val 10"/>
                  <a:gd name="f14" fmla="val 51"/>
                  <a:gd name="f15" fmla="val 24"/>
                  <a:gd name="f16" fmla="val 61"/>
                  <a:gd name="f17" fmla="val 34"/>
                  <a:gd name="f18" fmla="val 49"/>
                  <a:gd name="f19" fmla="val 54"/>
                  <a:gd name="f20" fmla="val 72"/>
                  <a:gd name="f21" fmla="val 42"/>
                  <a:gd name="f22" fmla="val 79"/>
                  <a:gd name="f23" fmla="val 33"/>
                  <a:gd name="f24" fmla="val 83"/>
                  <a:gd name="f25" fmla="val 22"/>
                  <a:gd name="f26" fmla="val 88"/>
                  <a:gd name="f27" fmla="val 11"/>
                  <a:gd name="f28" fmla="val 91"/>
                  <a:gd name="f29" fmla="+- 0 0 -90"/>
                  <a:gd name="f30" fmla="*/ f3 1 62"/>
                  <a:gd name="f31" fmla="*/ f4 1 96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62"/>
                  <a:gd name="f40" fmla="*/ f36 1 96"/>
                  <a:gd name="f41" fmla="*/ 0 f37 1"/>
                  <a:gd name="f42" fmla="*/ 96 f36 1"/>
                  <a:gd name="f43" fmla="*/ 0 f36 1"/>
                  <a:gd name="f44" fmla="*/ 51 f37 1"/>
                  <a:gd name="f45" fmla="*/ 24 f36 1"/>
                  <a:gd name="f46" fmla="*/ 54 f37 1"/>
                  <a:gd name="f47" fmla="*/ 63 f36 1"/>
                  <a:gd name="f48" fmla="*/ 33 f37 1"/>
                  <a:gd name="f49" fmla="*/ 83 f36 1"/>
                  <a:gd name="f50" fmla="+- f38 0 f1"/>
                  <a:gd name="f51" fmla="*/ f41 1 62"/>
                  <a:gd name="f52" fmla="*/ f42 1 96"/>
                  <a:gd name="f53" fmla="*/ f43 1 96"/>
                  <a:gd name="f54" fmla="*/ f44 1 62"/>
                  <a:gd name="f55" fmla="*/ f45 1 96"/>
                  <a:gd name="f56" fmla="*/ f46 1 62"/>
                  <a:gd name="f57" fmla="*/ f47 1 96"/>
                  <a:gd name="f58" fmla="*/ f48 1 62"/>
                  <a:gd name="f59" fmla="*/ f49 1 96"/>
                  <a:gd name="f60" fmla="*/ 0 1 f39"/>
                  <a:gd name="f61" fmla="*/ f33 1 f39"/>
                  <a:gd name="f62" fmla="*/ 0 1 f40"/>
                  <a:gd name="f63" fmla="*/ f34 1 f40"/>
                  <a:gd name="f64" fmla="*/ f51 1 f39"/>
                  <a:gd name="f65" fmla="*/ f52 1 f40"/>
                  <a:gd name="f66" fmla="*/ f53 1 f40"/>
                  <a:gd name="f67" fmla="*/ f54 1 f39"/>
                  <a:gd name="f68" fmla="*/ f55 1 f40"/>
                  <a:gd name="f69" fmla="*/ f56 1 f39"/>
                  <a:gd name="f70" fmla="*/ f57 1 f40"/>
                  <a:gd name="f71" fmla="*/ f58 1 f39"/>
                  <a:gd name="f72" fmla="*/ f59 1 f40"/>
                  <a:gd name="f73" fmla="*/ f60 f30 1"/>
                  <a:gd name="f74" fmla="*/ f61 f30 1"/>
                  <a:gd name="f75" fmla="*/ f63 f31 1"/>
                  <a:gd name="f76" fmla="*/ f62 f31 1"/>
                  <a:gd name="f77" fmla="*/ f64 f30 1"/>
                  <a:gd name="f78" fmla="*/ f65 f31 1"/>
                  <a:gd name="f79" fmla="*/ f66 f31 1"/>
                  <a:gd name="f80" fmla="*/ f67 f30 1"/>
                  <a:gd name="f81" fmla="*/ f68 f31 1"/>
                  <a:gd name="f82" fmla="*/ f69 f30 1"/>
                  <a:gd name="f83" fmla="*/ f70 f31 1"/>
                  <a:gd name="f84" fmla="*/ f71 f30 1"/>
                  <a:gd name="f85" fmla="*/ f7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7" y="f78"/>
                  </a:cxn>
                  <a:cxn ang="f50">
                    <a:pos x="f77" y="f79"/>
                  </a:cxn>
                  <a:cxn ang="f50">
                    <a:pos x="f80" y="f81"/>
                  </a:cxn>
                  <a:cxn ang="f50">
                    <a:pos x="f82" y="f83"/>
                  </a:cxn>
                  <a:cxn ang="f50">
                    <a:pos x="f84" y="f85"/>
                  </a:cxn>
                  <a:cxn ang="f50">
                    <a:pos x="f77" y="f78"/>
                  </a:cxn>
                </a:cxnLst>
                <a:rect l="f73" t="f76" r="f74" b="f75"/>
                <a:pathLst>
                  <a:path w="62" h="9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6" y="f18"/>
                      <a:pt x="f19" y="f8"/>
                    </a:cubicBezTo>
                    <a:cubicBezTo>
                      <a:pt x="f18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5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B78E9A66-5BA9-3374-7A89-0FD6F91823B5}"/>
                  </a:ext>
                </a:extLst>
              </p:cNvPr>
              <p:cNvSpPr/>
              <p:nvPr/>
            </p:nvSpPr>
            <p:spPr>
              <a:xfrm>
                <a:off x="8590568" y="525331"/>
                <a:ext cx="42857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8"/>
                  <a:gd name="f7" fmla="val 96"/>
                  <a:gd name="f8" fmla="val 33"/>
                  <a:gd name="f9" fmla="val 64"/>
                  <a:gd name="f10" fmla="val 53"/>
                  <a:gd name="f11" fmla="val 94"/>
                  <a:gd name="f12" fmla="val 47"/>
                  <a:gd name="f13" fmla="val 92"/>
                  <a:gd name="f14" fmla="val 42"/>
                  <a:gd name="f15" fmla="val 89"/>
                  <a:gd name="f16" fmla="val 31"/>
                  <a:gd name="f17" fmla="val 85"/>
                  <a:gd name="f18" fmla="val 22"/>
                  <a:gd name="f19" fmla="val 79"/>
                  <a:gd name="f20" fmla="val 14"/>
                  <a:gd name="f21" fmla="val 71"/>
                  <a:gd name="f22" fmla="val 56"/>
                  <a:gd name="f23" fmla="val 1"/>
                  <a:gd name="f24" fmla="val 34"/>
                  <a:gd name="f25" fmla="val 16"/>
                  <a:gd name="f26" fmla="val 20"/>
                  <a:gd name="f27" fmla="val 28"/>
                  <a:gd name="f28" fmla="val 10"/>
                  <a:gd name="f29" fmla="val 4"/>
                  <a:gd name="f30" fmla="+- 0 0 -90"/>
                  <a:gd name="f31" fmla="*/ f3 1 58"/>
                  <a:gd name="f32" fmla="*/ f4 1 96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58"/>
                  <a:gd name="f41" fmla="*/ f37 1 96"/>
                  <a:gd name="f42" fmla="*/ 58 f38 1"/>
                  <a:gd name="f43" fmla="*/ 0 f37 1"/>
                  <a:gd name="f44" fmla="*/ 96 f37 1"/>
                  <a:gd name="f45" fmla="*/ 42 f38 1"/>
                  <a:gd name="f46" fmla="*/ 89 f37 1"/>
                  <a:gd name="f47" fmla="*/ 14 f38 1"/>
                  <a:gd name="f48" fmla="*/ 71 f37 1"/>
                  <a:gd name="f49" fmla="*/ 16 f38 1"/>
                  <a:gd name="f50" fmla="*/ 20 f37 1"/>
                  <a:gd name="f51" fmla="+- f39 0 f1"/>
                  <a:gd name="f52" fmla="*/ f42 1 58"/>
                  <a:gd name="f53" fmla="*/ f43 1 96"/>
                  <a:gd name="f54" fmla="*/ f44 1 96"/>
                  <a:gd name="f55" fmla="*/ f45 1 58"/>
                  <a:gd name="f56" fmla="*/ f46 1 96"/>
                  <a:gd name="f57" fmla="*/ f47 1 58"/>
                  <a:gd name="f58" fmla="*/ f48 1 96"/>
                  <a:gd name="f59" fmla="*/ f49 1 58"/>
                  <a:gd name="f60" fmla="*/ f50 1 96"/>
                  <a:gd name="f61" fmla="*/ 0 1 f40"/>
                  <a:gd name="f62" fmla="*/ f34 1 f40"/>
                  <a:gd name="f63" fmla="*/ 0 1 f41"/>
                  <a:gd name="f64" fmla="*/ f35 1 f41"/>
                  <a:gd name="f65" fmla="*/ f52 1 f40"/>
                  <a:gd name="f66" fmla="*/ f53 1 f41"/>
                  <a:gd name="f67" fmla="*/ f54 1 f41"/>
                  <a:gd name="f68" fmla="*/ f55 1 f40"/>
                  <a:gd name="f69" fmla="*/ f56 1 f41"/>
                  <a:gd name="f70" fmla="*/ f57 1 f40"/>
                  <a:gd name="f71" fmla="*/ f58 1 f41"/>
                  <a:gd name="f72" fmla="*/ f59 1 f40"/>
                  <a:gd name="f73" fmla="*/ f60 1 f41"/>
                  <a:gd name="f74" fmla="*/ f61 f31 1"/>
                  <a:gd name="f75" fmla="*/ f62 f31 1"/>
                  <a:gd name="f76" fmla="*/ f64 f32 1"/>
                  <a:gd name="f77" fmla="*/ f63 f32 1"/>
                  <a:gd name="f78" fmla="*/ f65 f31 1"/>
                  <a:gd name="f79" fmla="*/ f66 f32 1"/>
                  <a:gd name="f80" fmla="*/ f67 f32 1"/>
                  <a:gd name="f81" fmla="*/ f68 f31 1"/>
                  <a:gd name="f82" fmla="*/ f69 f32 1"/>
                  <a:gd name="f83" fmla="*/ f70 f31 1"/>
                  <a:gd name="f84" fmla="*/ f71 f32 1"/>
                  <a:gd name="f85" fmla="*/ f72 f31 1"/>
                  <a:gd name="f86" fmla="*/ f73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78" y="f79"/>
                  </a:cxn>
                  <a:cxn ang="f51">
                    <a:pos x="f78" y="f80"/>
                  </a:cxn>
                  <a:cxn ang="f51">
                    <a:pos x="f81" y="f82"/>
                  </a:cxn>
                  <a:cxn ang="f51">
                    <a:pos x="f83" y="f84"/>
                  </a:cxn>
                  <a:cxn ang="f51">
                    <a:pos x="f85" y="f86"/>
                  </a:cxn>
                  <a:cxn ang="f51">
                    <a:pos x="f78" y="f79"/>
                  </a:cxn>
                </a:cxnLst>
                <a:rect l="f74" t="f77" r="f75" b="f76"/>
                <a:pathLst>
                  <a:path w="58" h="96">
                    <a:moveTo>
                      <a:pt x="f6" y="f5"/>
                    </a:moveTo>
                    <a:cubicBezTo>
                      <a:pt x="f6" y="f8"/>
                      <a:pt x="f6" y="f9"/>
                      <a:pt x="f6" y="f7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5" y="f22"/>
                      <a:pt x="f23" y="f24"/>
                      <a:pt x="f25" y="f26"/>
                    </a:cubicBezTo>
                    <a:cubicBezTo>
                      <a:pt x="f27" y="f28"/>
                      <a:pt x="f14" y="f29"/>
                      <a:pt x="f6" y="f5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30F4257A-F27E-5987-D49B-2C808D33221E}"/>
                  </a:ext>
                </a:extLst>
              </p:cNvPr>
              <p:cNvSpPr/>
              <p:nvPr/>
            </p:nvSpPr>
            <p:spPr>
              <a:xfrm>
                <a:off x="8650900" y="525331"/>
                <a:ext cx="42857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"/>
                  <a:gd name="f7" fmla="val 96"/>
                  <a:gd name="f8" fmla="val 18"/>
                  <a:gd name="f9" fmla="val 5"/>
                  <a:gd name="f10" fmla="val 33"/>
                  <a:gd name="f11" fmla="val 10"/>
                  <a:gd name="f12" fmla="val 45"/>
                  <a:gd name="f13" fmla="val 22"/>
                  <a:gd name="f14" fmla="val 37"/>
                  <a:gd name="f15" fmla="val 58"/>
                  <a:gd name="f16" fmla="val 57"/>
                  <a:gd name="f17" fmla="val 44"/>
                  <a:gd name="f18" fmla="val 72"/>
                  <a:gd name="f19" fmla="val 32"/>
                  <a:gd name="f20" fmla="val 84"/>
                  <a:gd name="f21" fmla="val 16"/>
                  <a:gd name="f22" fmla="val 91"/>
                  <a:gd name="f23" fmla="val 80"/>
                  <a:gd name="f24" fmla="val 64"/>
                  <a:gd name="f25" fmla="val 48"/>
                  <a:gd name="f26" fmla="val 17"/>
                  <a:gd name="f27" fmla="+- 0 0 -90"/>
                  <a:gd name="f28" fmla="*/ f3 1 59"/>
                  <a:gd name="f29" fmla="*/ f4 1 96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59"/>
                  <a:gd name="f38" fmla="*/ f34 1 96"/>
                  <a:gd name="f39" fmla="*/ 0 f35 1"/>
                  <a:gd name="f40" fmla="*/ 0 f34 1"/>
                  <a:gd name="f41" fmla="*/ 45 f35 1"/>
                  <a:gd name="f42" fmla="*/ 22 f34 1"/>
                  <a:gd name="f43" fmla="*/ 44 f35 1"/>
                  <a:gd name="f44" fmla="*/ 72 f34 1"/>
                  <a:gd name="f45" fmla="*/ 96 f34 1"/>
                  <a:gd name="f46" fmla="*/ 48 f34 1"/>
                  <a:gd name="f47" fmla="+- f36 0 f1"/>
                  <a:gd name="f48" fmla="*/ f39 1 59"/>
                  <a:gd name="f49" fmla="*/ f40 1 96"/>
                  <a:gd name="f50" fmla="*/ f41 1 59"/>
                  <a:gd name="f51" fmla="*/ f42 1 96"/>
                  <a:gd name="f52" fmla="*/ f43 1 59"/>
                  <a:gd name="f53" fmla="*/ f44 1 96"/>
                  <a:gd name="f54" fmla="*/ f45 1 96"/>
                  <a:gd name="f55" fmla="*/ f46 1 96"/>
                  <a:gd name="f56" fmla="*/ 0 1 f37"/>
                  <a:gd name="f57" fmla="*/ f31 1 f37"/>
                  <a:gd name="f58" fmla="*/ 0 1 f38"/>
                  <a:gd name="f59" fmla="*/ f32 1 f38"/>
                  <a:gd name="f60" fmla="*/ f48 1 f37"/>
                  <a:gd name="f61" fmla="*/ f49 1 f38"/>
                  <a:gd name="f62" fmla="*/ f50 1 f37"/>
                  <a:gd name="f63" fmla="*/ f51 1 f38"/>
                  <a:gd name="f64" fmla="*/ f52 1 f37"/>
                  <a:gd name="f65" fmla="*/ f53 1 f38"/>
                  <a:gd name="f66" fmla="*/ f54 1 f38"/>
                  <a:gd name="f67" fmla="*/ f55 1 f38"/>
                  <a:gd name="f68" fmla="*/ f56 f28 1"/>
                  <a:gd name="f69" fmla="*/ f57 f28 1"/>
                  <a:gd name="f70" fmla="*/ f59 f29 1"/>
                  <a:gd name="f71" fmla="*/ f58 f29 1"/>
                  <a:gd name="f72" fmla="*/ f60 f28 1"/>
                  <a:gd name="f73" fmla="*/ f61 f29 1"/>
                  <a:gd name="f74" fmla="*/ f62 f28 1"/>
                  <a:gd name="f75" fmla="*/ f63 f29 1"/>
                  <a:gd name="f76" fmla="*/ f64 f28 1"/>
                  <a:gd name="f77" fmla="*/ f65 f29 1"/>
                  <a:gd name="f78" fmla="*/ f66 f29 1"/>
                  <a:gd name="f79" fmla="*/ f67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72" y="f73"/>
                  </a:cxn>
                  <a:cxn ang="f47">
                    <a:pos x="f74" y="f75"/>
                  </a:cxn>
                  <a:cxn ang="f47">
                    <a:pos x="f76" y="f77"/>
                  </a:cxn>
                  <a:cxn ang="f47">
                    <a:pos x="f72" y="f78"/>
                  </a:cxn>
                  <a:cxn ang="f47">
                    <a:pos x="f72" y="f79"/>
                  </a:cxn>
                  <a:cxn ang="f47">
                    <a:pos x="f72" y="f73"/>
                  </a:cxn>
                </a:cxnLst>
                <a:rect l="f68" t="f71" r="f69" b="f70"/>
                <a:pathLst>
                  <a:path w="59" h="96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6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5" y="f7"/>
                    </a:cubicBezTo>
                    <a:cubicBezTo>
                      <a:pt x="f5" y="f23"/>
                      <a:pt x="f5" y="f24"/>
                      <a:pt x="f5" y="f25"/>
                    </a:cubicBezTo>
                    <a:cubicBezTo>
                      <a:pt x="f5" y="f10"/>
                      <a:pt x="f5" y="f26"/>
                      <a:pt x="f5" y="f5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1FB69734-35B6-8E87-2144-5429DE600D36}"/>
                  </a:ext>
                </a:extLst>
              </p:cNvPr>
              <p:cNvSpPr/>
              <p:nvPr/>
            </p:nvSpPr>
            <p:spPr>
              <a:xfrm>
                <a:off x="8615970" y="622166"/>
                <a:ext cx="19046" cy="428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"/>
                  <a:gd name="f7" fmla="val 60"/>
                  <a:gd name="f8" fmla="val 17"/>
                  <a:gd name="f9" fmla="val 55"/>
                  <a:gd name="f10" fmla="val 9"/>
                  <a:gd name="f11" fmla="val 49"/>
                  <a:gd name="f12" fmla="val 4"/>
                  <a:gd name="f13" fmla="val 39"/>
                  <a:gd name="f14" fmla="val 31"/>
                  <a:gd name="f15" fmla="val 1"/>
                  <a:gd name="f16" fmla="val 23"/>
                  <a:gd name="f17" fmla="val 7"/>
                  <a:gd name="f18" fmla="val 16"/>
                  <a:gd name="f19" fmla="val 12"/>
                  <a:gd name="f20" fmla="val 10"/>
                  <a:gd name="f21" fmla="val 18"/>
                  <a:gd name="f22" fmla="val 6"/>
                  <a:gd name="f23" fmla="val 24"/>
                  <a:gd name="f24" fmla="val 2"/>
                  <a:gd name="f25" fmla="val 21"/>
                  <a:gd name="f26" fmla="val 40"/>
                  <a:gd name="f27" fmla="+- 0 0 -90"/>
                  <a:gd name="f28" fmla="*/ f3 1 25"/>
                  <a:gd name="f29" fmla="*/ f4 1 60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5"/>
                  <a:gd name="f38" fmla="*/ f34 1 60"/>
                  <a:gd name="f39" fmla="*/ 25 f35 1"/>
                  <a:gd name="f40" fmla="*/ 60 f34 1"/>
                  <a:gd name="f41" fmla="*/ 4 f35 1"/>
                  <a:gd name="f42" fmla="*/ 39 f34 1"/>
                  <a:gd name="f43" fmla="*/ 7 f35 1"/>
                  <a:gd name="f44" fmla="*/ 16 f34 1"/>
                  <a:gd name="f45" fmla="*/ 23 f35 1"/>
                  <a:gd name="f46" fmla="*/ 0 f34 1"/>
                  <a:gd name="f47" fmla="*/ 2 f34 1"/>
                  <a:gd name="f48" fmla="+- f36 0 f1"/>
                  <a:gd name="f49" fmla="*/ f39 1 25"/>
                  <a:gd name="f50" fmla="*/ f40 1 60"/>
                  <a:gd name="f51" fmla="*/ f41 1 25"/>
                  <a:gd name="f52" fmla="*/ f42 1 60"/>
                  <a:gd name="f53" fmla="*/ f43 1 25"/>
                  <a:gd name="f54" fmla="*/ f44 1 60"/>
                  <a:gd name="f55" fmla="*/ f45 1 25"/>
                  <a:gd name="f56" fmla="*/ f46 1 60"/>
                  <a:gd name="f57" fmla="*/ f47 1 60"/>
                  <a:gd name="f58" fmla="*/ 0 1 f37"/>
                  <a:gd name="f59" fmla="*/ f31 1 f37"/>
                  <a:gd name="f60" fmla="*/ 0 1 f38"/>
                  <a:gd name="f61" fmla="*/ f32 1 f38"/>
                  <a:gd name="f62" fmla="*/ f49 1 f37"/>
                  <a:gd name="f63" fmla="*/ f50 1 f38"/>
                  <a:gd name="f64" fmla="*/ f51 1 f37"/>
                  <a:gd name="f65" fmla="*/ f52 1 f38"/>
                  <a:gd name="f66" fmla="*/ f53 1 f37"/>
                  <a:gd name="f67" fmla="*/ f54 1 f38"/>
                  <a:gd name="f68" fmla="*/ f55 1 f37"/>
                  <a:gd name="f69" fmla="*/ f56 1 f38"/>
                  <a:gd name="f70" fmla="*/ f57 1 f38"/>
                  <a:gd name="f71" fmla="*/ f58 f28 1"/>
                  <a:gd name="f72" fmla="*/ f59 f28 1"/>
                  <a:gd name="f73" fmla="*/ f61 f29 1"/>
                  <a:gd name="f74" fmla="*/ f60 f29 1"/>
                  <a:gd name="f75" fmla="*/ f62 f28 1"/>
                  <a:gd name="f76" fmla="*/ f63 f29 1"/>
                  <a:gd name="f77" fmla="*/ f64 f28 1"/>
                  <a:gd name="f78" fmla="*/ f65 f29 1"/>
                  <a:gd name="f79" fmla="*/ f66 f28 1"/>
                  <a:gd name="f80" fmla="*/ f67 f29 1"/>
                  <a:gd name="f81" fmla="*/ f68 f28 1"/>
                  <a:gd name="f82" fmla="*/ f69 f29 1"/>
                  <a:gd name="f83" fmla="*/ f70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8">
                    <a:pos x="f75" y="f76"/>
                  </a:cxn>
                  <a:cxn ang="f48">
                    <a:pos x="f77" y="f78"/>
                  </a:cxn>
                  <a:cxn ang="f48">
                    <a:pos x="f79" y="f80"/>
                  </a:cxn>
                  <a:cxn ang="f48">
                    <a:pos x="f81" y="f82"/>
                  </a:cxn>
                  <a:cxn ang="f48">
                    <a:pos x="f75" y="f83"/>
                  </a:cxn>
                  <a:cxn ang="f48">
                    <a:pos x="f75" y="f76"/>
                  </a:cxn>
                </a:cxnLst>
                <a:rect l="f71" t="f74" r="f72" b="f73"/>
                <a:pathLst>
                  <a:path w="25" h="60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5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16" y="f5"/>
                    </a:cubicBezTo>
                    <a:cubicBezTo>
                      <a:pt x="f23" y="f15"/>
                      <a:pt x="f23" y="f15"/>
                      <a:pt x="f6" y="f24"/>
                    </a:cubicBezTo>
                    <a:cubicBezTo>
                      <a:pt x="f6" y="f25"/>
                      <a:pt x="f6" y="f26"/>
                      <a:pt x="f6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AD31717E-1161-018F-C6E9-3D09230B3593}"/>
                  </a:ext>
                </a:extLst>
              </p:cNvPr>
              <p:cNvSpPr/>
              <p:nvPr/>
            </p:nvSpPr>
            <p:spPr>
              <a:xfrm>
                <a:off x="8649309" y="622166"/>
                <a:ext cx="17465" cy="428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9"/>
                  <a:gd name="f8" fmla="val 39"/>
                  <a:gd name="f9" fmla="val 20"/>
                  <a:gd name="f10" fmla="val 11"/>
                  <a:gd name="f11" fmla="val 7"/>
                  <a:gd name="f12" fmla="val 22"/>
                  <a:gd name="f13" fmla="val 14"/>
                  <a:gd name="f14" fmla="val 23"/>
                  <a:gd name="f15" fmla="val 28"/>
                  <a:gd name="f16" fmla="val 44"/>
                  <a:gd name="f17" fmla="val 51"/>
                  <a:gd name="f18" fmla="+- 0 0 -90"/>
                  <a:gd name="f19" fmla="*/ f3 1 24"/>
                  <a:gd name="f20" fmla="*/ f4 1 59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24"/>
                  <a:gd name="f29" fmla="*/ f25 1 59"/>
                  <a:gd name="f30" fmla="*/ 0 f26 1"/>
                  <a:gd name="f31" fmla="*/ 59 f25 1"/>
                  <a:gd name="f32" fmla="*/ 0 f25 1"/>
                  <a:gd name="f33" fmla="*/ 23 f26 1"/>
                  <a:gd name="f34" fmla="*/ 28 f25 1"/>
                  <a:gd name="f35" fmla="+- f27 0 f1"/>
                  <a:gd name="f36" fmla="*/ f30 1 24"/>
                  <a:gd name="f37" fmla="*/ f31 1 59"/>
                  <a:gd name="f38" fmla="*/ f32 1 59"/>
                  <a:gd name="f39" fmla="*/ f33 1 24"/>
                  <a:gd name="f40" fmla="*/ f34 1 59"/>
                  <a:gd name="f41" fmla="*/ 0 1 f28"/>
                  <a:gd name="f42" fmla="*/ f22 1 f28"/>
                  <a:gd name="f43" fmla="*/ 0 1 f29"/>
                  <a:gd name="f44" fmla="*/ f23 1 f29"/>
                  <a:gd name="f45" fmla="*/ f36 1 f28"/>
                  <a:gd name="f46" fmla="*/ f37 1 f29"/>
                  <a:gd name="f47" fmla="*/ f38 1 f29"/>
                  <a:gd name="f48" fmla="*/ f39 1 f28"/>
                  <a:gd name="f49" fmla="*/ f40 1 f29"/>
                  <a:gd name="f50" fmla="*/ f41 f19 1"/>
                  <a:gd name="f51" fmla="*/ f42 f19 1"/>
                  <a:gd name="f52" fmla="*/ f44 f20 1"/>
                  <a:gd name="f53" fmla="*/ f43 f20 1"/>
                  <a:gd name="f54" fmla="*/ f45 f19 1"/>
                  <a:gd name="f55" fmla="*/ f46 f20 1"/>
                  <a:gd name="f56" fmla="*/ f47 f20 1"/>
                  <a:gd name="f57" fmla="*/ f48 f19 1"/>
                  <a:gd name="f58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54" y="f55"/>
                  </a:cxn>
                  <a:cxn ang="f35">
                    <a:pos x="f54" y="f56"/>
                  </a:cxn>
                  <a:cxn ang="f35">
                    <a:pos x="f57" y="f58"/>
                  </a:cxn>
                  <a:cxn ang="f35">
                    <a:pos x="f54" y="f55"/>
                  </a:cxn>
                </a:cxnLst>
                <a:rect l="f50" t="f53" r="f51" b="f52"/>
                <a:pathLst>
                  <a:path w="24" h="59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6" y="f16"/>
                      <a:pt x="f10" y="f17"/>
                      <a:pt x="f5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0409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;p6">
            <a:extLst>
              <a:ext uri="{FF2B5EF4-FFF2-40B4-BE49-F238E27FC236}">
                <a16:creationId xmlns:a16="http://schemas.microsoft.com/office/drawing/2014/main" id="{9E6E7B8B-D688-EA7D-0A40-4B4F3E0A6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387102"/>
            <a:ext cx="5788197" cy="572697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002891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p9">
            <a:extLst>
              <a:ext uri="{FF2B5EF4-FFF2-40B4-BE49-F238E27FC236}">
                <a16:creationId xmlns:a16="http://schemas.microsoft.com/office/drawing/2014/main" id="{A29ECF73-75CC-ABAF-0824-BB7726EA5C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3293" y="1558512"/>
            <a:ext cx="2684696" cy="572697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77;p9">
            <a:extLst>
              <a:ext uri="{FF2B5EF4-FFF2-40B4-BE49-F238E27FC236}">
                <a16:creationId xmlns:a16="http://schemas.microsoft.com/office/drawing/2014/main" id="{DABB4FA6-2507-08B4-CB6F-AE9BDE8A0F5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03293" y="2183011"/>
            <a:ext cx="2684696" cy="1389897"/>
          </a:xfrm>
        </p:spPr>
        <p:txBody>
          <a:bodyPr/>
          <a:lstStyle>
            <a:lvl1pPr>
              <a:spcBef>
                <a:spcPts val="0"/>
              </a:spcBef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68391B29-21F9-7071-6404-6B858115BAA8}"/>
              </a:ext>
            </a:extLst>
          </p:cNvPr>
          <p:cNvSpPr/>
          <p:nvPr/>
        </p:nvSpPr>
        <p:spPr>
          <a:xfrm rot="5400013">
            <a:off x="8098973" y="4097613"/>
            <a:ext cx="924833" cy="8135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4"/>
              <a:gd name="f7" fmla="val 433"/>
              <a:gd name="f8" fmla="val 479"/>
              <a:gd name="f9" fmla="val 217"/>
              <a:gd name="f10" fmla="val 462"/>
              <a:gd name="f11" fmla="val 445"/>
              <a:gd name="f12" fmla="val 429"/>
              <a:gd name="f13" fmla="val 427"/>
              <a:gd name="f14" fmla="val 426"/>
              <a:gd name="f15" fmla="val 424"/>
              <a:gd name="f16" fmla="val 216"/>
              <a:gd name="f17" fmla="val 420"/>
              <a:gd name="f18" fmla="val 417"/>
              <a:gd name="f19" fmla="val 213"/>
              <a:gd name="f20" fmla="val 209"/>
              <a:gd name="f21" fmla="val 204"/>
              <a:gd name="f22" fmla="val 202"/>
              <a:gd name="f23" fmla="val 436"/>
              <a:gd name="f24" fmla="val 201"/>
              <a:gd name="f25" fmla="val 447"/>
              <a:gd name="f26" fmla="val 459"/>
              <a:gd name="f27" fmla="val 465"/>
              <a:gd name="f28" fmla="val 472"/>
              <a:gd name="f29" fmla="val 478"/>
              <a:gd name="f30" fmla="val 186"/>
              <a:gd name="f31" fmla="val 171"/>
              <a:gd name="f32" fmla="val 155"/>
              <a:gd name="f33" fmla="val 476"/>
              <a:gd name="f34" fmla="val 474"/>
              <a:gd name="f35" fmla="val 457"/>
              <a:gd name="f36" fmla="val 442"/>
              <a:gd name="f37" fmla="val 152"/>
              <a:gd name="f38" fmla="val 147"/>
              <a:gd name="f39" fmla="val 142"/>
              <a:gd name="f40" fmla="val 140"/>
              <a:gd name="f41" fmla="val 139"/>
              <a:gd name="f42" fmla="val 456"/>
              <a:gd name="f43" fmla="val 471"/>
              <a:gd name="f44" fmla="val 473"/>
              <a:gd name="f45" fmla="val 124"/>
              <a:gd name="f46" fmla="val 109"/>
              <a:gd name="f47" fmla="val 93"/>
              <a:gd name="f48" fmla="val 470"/>
              <a:gd name="f49" fmla="val 467"/>
              <a:gd name="f50" fmla="val 453"/>
              <a:gd name="f51" fmla="val 440"/>
              <a:gd name="f52" fmla="val 90"/>
              <a:gd name="f53" fmla="val 86"/>
              <a:gd name="f54" fmla="val 80"/>
              <a:gd name="f55" fmla="val 78"/>
              <a:gd name="f56" fmla="val 57"/>
              <a:gd name="f57" fmla="val 37"/>
              <a:gd name="f58" fmla="val 16"/>
              <a:gd name="f59" fmla="val 318"/>
              <a:gd name="f60" fmla="val 165"/>
              <a:gd name="f61" fmla="val 12"/>
              <a:gd name="f62" fmla="val 4"/>
              <a:gd name="f63" fmla="val 14"/>
              <a:gd name="f64" fmla="val 8"/>
              <a:gd name="f65" fmla="val 3"/>
              <a:gd name="f66" fmla="val 13"/>
              <a:gd name="f67" fmla="val 169"/>
              <a:gd name="f68" fmla="val 325"/>
              <a:gd name="f69" fmla="val 481"/>
              <a:gd name="f70" fmla="val 492"/>
              <a:gd name="f71" fmla="val 2"/>
              <a:gd name="f72" fmla="val 149"/>
              <a:gd name="f73" fmla="val 285"/>
              <a:gd name="f74" fmla="val 421"/>
              <a:gd name="f75" fmla="val 423"/>
              <a:gd name="f76" fmla="val 493"/>
              <a:gd name="f77" fmla="val 430"/>
              <a:gd name="f78" fmla="val 491"/>
              <a:gd name="f79" fmla="val 486"/>
              <a:gd name="f80" fmla="val 482"/>
              <a:gd name="f81" fmla="val 422"/>
              <a:gd name="f82" fmla="val 355"/>
              <a:gd name="f83" fmla="val 290"/>
              <a:gd name="f84" fmla="val 224"/>
              <a:gd name="f85" fmla="val 222"/>
              <a:gd name="f86" fmla="val 220"/>
              <a:gd name="f87" fmla="+- 0 0 -90"/>
              <a:gd name="f88" fmla="*/ f3 1 494"/>
              <a:gd name="f89" fmla="*/ f4 1 433"/>
              <a:gd name="f90" fmla="val f5"/>
              <a:gd name="f91" fmla="val f6"/>
              <a:gd name="f92" fmla="val f7"/>
              <a:gd name="f93" fmla="*/ f87 f0 1"/>
              <a:gd name="f94" fmla="+- f92 0 f90"/>
              <a:gd name="f95" fmla="+- f91 0 f90"/>
              <a:gd name="f96" fmla="*/ f93 1 f2"/>
              <a:gd name="f97" fmla="*/ f95 1 494"/>
              <a:gd name="f98" fmla="*/ f94 1 433"/>
              <a:gd name="f99" fmla="*/ 479 f95 1"/>
              <a:gd name="f100" fmla="*/ 217 f94 1"/>
              <a:gd name="f101" fmla="*/ 429 f95 1"/>
              <a:gd name="f102" fmla="*/ 424 f95 1"/>
              <a:gd name="f103" fmla="*/ 216 f94 1"/>
              <a:gd name="f104" fmla="*/ 417 f95 1"/>
              <a:gd name="f105" fmla="*/ 209 f94 1"/>
              <a:gd name="f106" fmla="*/ 202 f94 1"/>
              <a:gd name="f107" fmla="*/ 459 f95 1"/>
              <a:gd name="f108" fmla="*/ 478 f95 1"/>
              <a:gd name="f109" fmla="*/ 155 f94 1"/>
              <a:gd name="f110" fmla="*/ 472 f95 1"/>
              <a:gd name="f111" fmla="*/ 427 f95 1"/>
              <a:gd name="f112" fmla="*/ 147 f94 1"/>
              <a:gd name="f113" fmla="*/ 140 f94 1"/>
              <a:gd name="f114" fmla="*/ 471 f95 1"/>
              <a:gd name="f115" fmla="*/ 93 f94 1"/>
              <a:gd name="f116" fmla="*/ 467 f95 1"/>
              <a:gd name="f117" fmla="*/ 86 f94 1"/>
              <a:gd name="f118" fmla="*/ 78 f94 1"/>
              <a:gd name="f119" fmla="*/ 16 f94 1"/>
              <a:gd name="f120" fmla="*/ 12 f95 1"/>
              <a:gd name="f121" fmla="*/ 0 f95 1"/>
              <a:gd name="f122" fmla="*/ 8 f94 1"/>
              <a:gd name="f123" fmla="*/ 13 f95 1"/>
              <a:gd name="f124" fmla="*/ 0 f94 1"/>
              <a:gd name="f125" fmla="*/ 481 f95 1"/>
              <a:gd name="f126" fmla="*/ 494 f95 1"/>
              <a:gd name="f127" fmla="*/ 13 f94 1"/>
              <a:gd name="f128" fmla="*/ 421 f94 1"/>
              <a:gd name="f129" fmla="*/ 426 f94 1"/>
              <a:gd name="f130" fmla="*/ 486 f95 1"/>
              <a:gd name="f131" fmla="*/ 433 f94 1"/>
              <a:gd name="f132" fmla="*/ 420 f94 1"/>
              <a:gd name="f133" fmla="*/ 224 f94 1"/>
              <a:gd name="f134" fmla="+- f96 0 f1"/>
              <a:gd name="f135" fmla="*/ f99 1 494"/>
              <a:gd name="f136" fmla="*/ f100 1 433"/>
              <a:gd name="f137" fmla="*/ f101 1 494"/>
              <a:gd name="f138" fmla="*/ f102 1 494"/>
              <a:gd name="f139" fmla="*/ f103 1 433"/>
              <a:gd name="f140" fmla="*/ f104 1 494"/>
              <a:gd name="f141" fmla="*/ f105 1 433"/>
              <a:gd name="f142" fmla="*/ f106 1 433"/>
              <a:gd name="f143" fmla="*/ f107 1 494"/>
              <a:gd name="f144" fmla="*/ f108 1 494"/>
              <a:gd name="f145" fmla="*/ f109 1 433"/>
              <a:gd name="f146" fmla="*/ f110 1 494"/>
              <a:gd name="f147" fmla="*/ f111 1 494"/>
              <a:gd name="f148" fmla="*/ f112 1 433"/>
              <a:gd name="f149" fmla="*/ f113 1 433"/>
              <a:gd name="f150" fmla="*/ f114 1 494"/>
              <a:gd name="f151" fmla="*/ f115 1 433"/>
              <a:gd name="f152" fmla="*/ f116 1 494"/>
              <a:gd name="f153" fmla="*/ f117 1 433"/>
              <a:gd name="f154" fmla="*/ f118 1 433"/>
              <a:gd name="f155" fmla="*/ f119 1 433"/>
              <a:gd name="f156" fmla="*/ f120 1 494"/>
              <a:gd name="f157" fmla="*/ f121 1 494"/>
              <a:gd name="f158" fmla="*/ f122 1 433"/>
              <a:gd name="f159" fmla="*/ f123 1 494"/>
              <a:gd name="f160" fmla="*/ f124 1 433"/>
              <a:gd name="f161" fmla="*/ f125 1 494"/>
              <a:gd name="f162" fmla="*/ f126 1 494"/>
              <a:gd name="f163" fmla="*/ f127 1 433"/>
              <a:gd name="f164" fmla="*/ f128 1 433"/>
              <a:gd name="f165" fmla="*/ f129 1 433"/>
              <a:gd name="f166" fmla="*/ f130 1 494"/>
              <a:gd name="f167" fmla="*/ f131 1 433"/>
              <a:gd name="f168" fmla="*/ f132 1 433"/>
              <a:gd name="f169" fmla="*/ f133 1 433"/>
              <a:gd name="f170" fmla="*/ 0 1 f97"/>
              <a:gd name="f171" fmla="*/ f91 1 f97"/>
              <a:gd name="f172" fmla="*/ 0 1 f98"/>
              <a:gd name="f173" fmla="*/ f92 1 f98"/>
              <a:gd name="f174" fmla="*/ f135 1 f97"/>
              <a:gd name="f175" fmla="*/ f136 1 f98"/>
              <a:gd name="f176" fmla="*/ f137 1 f97"/>
              <a:gd name="f177" fmla="*/ f138 1 f97"/>
              <a:gd name="f178" fmla="*/ f139 1 f98"/>
              <a:gd name="f179" fmla="*/ f140 1 f97"/>
              <a:gd name="f180" fmla="*/ f141 1 f98"/>
              <a:gd name="f181" fmla="*/ f142 1 f98"/>
              <a:gd name="f182" fmla="*/ f143 1 f97"/>
              <a:gd name="f183" fmla="*/ f144 1 f97"/>
              <a:gd name="f184" fmla="*/ f145 1 f98"/>
              <a:gd name="f185" fmla="*/ f146 1 f97"/>
              <a:gd name="f186" fmla="*/ f147 1 f97"/>
              <a:gd name="f187" fmla="*/ f148 1 f98"/>
              <a:gd name="f188" fmla="*/ f149 1 f98"/>
              <a:gd name="f189" fmla="*/ f150 1 f97"/>
              <a:gd name="f190" fmla="*/ f151 1 f98"/>
              <a:gd name="f191" fmla="*/ f152 1 f97"/>
              <a:gd name="f192" fmla="*/ f153 1 f98"/>
              <a:gd name="f193" fmla="*/ f154 1 f98"/>
              <a:gd name="f194" fmla="*/ f155 1 f98"/>
              <a:gd name="f195" fmla="*/ f156 1 f97"/>
              <a:gd name="f196" fmla="*/ f157 1 f97"/>
              <a:gd name="f197" fmla="*/ f158 1 f98"/>
              <a:gd name="f198" fmla="*/ f159 1 f97"/>
              <a:gd name="f199" fmla="*/ f160 1 f98"/>
              <a:gd name="f200" fmla="*/ f161 1 f97"/>
              <a:gd name="f201" fmla="*/ f162 1 f97"/>
              <a:gd name="f202" fmla="*/ f163 1 f98"/>
              <a:gd name="f203" fmla="*/ f164 1 f98"/>
              <a:gd name="f204" fmla="*/ f165 1 f98"/>
              <a:gd name="f205" fmla="*/ f166 1 f97"/>
              <a:gd name="f206" fmla="*/ f167 1 f98"/>
              <a:gd name="f207" fmla="*/ f168 1 f98"/>
              <a:gd name="f208" fmla="*/ f169 1 f98"/>
              <a:gd name="f209" fmla="*/ f170 f88 1"/>
              <a:gd name="f210" fmla="*/ f171 f88 1"/>
              <a:gd name="f211" fmla="*/ f173 f89 1"/>
              <a:gd name="f212" fmla="*/ f172 f89 1"/>
              <a:gd name="f213" fmla="*/ f174 f88 1"/>
              <a:gd name="f214" fmla="*/ f175 f89 1"/>
              <a:gd name="f215" fmla="*/ f176 f88 1"/>
              <a:gd name="f216" fmla="*/ f177 f88 1"/>
              <a:gd name="f217" fmla="*/ f178 f89 1"/>
              <a:gd name="f218" fmla="*/ f179 f88 1"/>
              <a:gd name="f219" fmla="*/ f180 f89 1"/>
              <a:gd name="f220" fmla="*/ f181 f89 1"/>
              <a:gd name="f221" fmla="*/ f182 f88 1"/>
              <a:gd name="f222" fmla="*/ f183 f88 1"/>
              <a:gd name="f223" fmla="*/ f184 f89 1"/>
              <a:gd name="f224" fmla="*/ f185 f88 1"/>
              <a:gd name="f225" fmla="*/ f186 f88 1"/>
              <a:gd name="f226" fmla="*/ f187 f89 1"/>
              <a:gd name="f227" fmla="*/ f188 f89 1"/>
              <a:gd name="f228" fmla="*/ f189 f88 1"/>
              <a:gd name="f229" fmla="*/ f190 f89 1"/>
              <a:gd name="f230" fmla="*/ f191 f88 1"/>
              <a:gd name="f231" fmla="*/ f192 f89 1"/>
              <a:gd name="f232" fmla="*/ f193 f89 1"/>
              <a:gd name="f233" fmla="*/ f194 f89 1"/>
              <a:gd name="f234" fmla="*/ f195 f88 1"/>
              <a:gd name="f235" fmla="*/ f196 f88 1"/>
              <a:gd name="f236" fmla="*/ f197 f89 1"/>
              <a:gd name="f237" fmla="*/ f198 f88 1"/>
              <a:gd name="f238" fmla="*/ f199 f89 1"/>
              <a:gd name="f239" fmla="*/ f200 f88 1"/>
              <a:gd name="f240" fmla="*/ f201 f88 1"/>
              <a:gd name="f241" fmla="*/ f202 f89 1"/>
              <a:gd name="f242" fmla="*/ f203 f89 1"/>
              <a:gd name="f243" fmla="*/ f204 f89 1"/>
              <a:gd name="f244" fmla="*/ f205 f88 1"/>
              <a:gd name="f245" fmla="*/ f206 f89 1"/>
              <a:gd name="f246" fmla="*/ f207 f89 1"/>
              <a:gd name="f247" fmla="*/ f208 f8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4">
                <a:pos x="f213" y="f214"/>
              </a:cxn>
              <a:cxn ang="f134">
                <a:pos x="f215" y="f214"/>
              </a:cxn>
              <a:cxn ang="f134">
                <a:pos x="f216" y="f217"/>
              </a:cxn>
              <a:cxn ang="f134">
                <a:pos x="f218" y="f219"/>
              </a:cxn>
              <a:cxn ang="f134">
                <a:pos x="f216" y="f220"/>
              </a:cxn>
              <a:cxn ang="f134">
                <a:pos x="f221" y="f220"/>
              </a:cxn>
              <a:cxn ang="f134">
                <a:pos x="f222" y="f220"/>
              </a:cxn>
              <a:cxn ang="f134">
                <a:pos x="f222" y="f223"/>
              </a:cxn>
              <a:cxn ang="f134">
                <a:pos x="f224" y="f223"/>
              </a:cxn>
              <a:cxn ang="f134">
                <a:pos x="f225" y="f223"/>
              </a:cxn>
              <a:cxn ang="f134">
                <a:pos x="f218" y="f226"/>
              </a:cxn>
              <a:cxn ang="f134">
                <a:pos x="f225" y="f227"/>
              </a:cxn>
              <a:cxn ang="f134">
                <a:pos x="f228" y="f227"/>
              </a:cxn>
              <a:cxn ang="f134">
                <a:pos x="f222" y="f227"/>
              </a:cxn>
              <a:cxn ang="f134">
                <a:pos x="f222" y="f229"/>
              </a:cxn>
              <a:cxn ang="f134">
                <a:pos x="f230" y="f229"/>
              </a:cxn>
              <a:cxn ang="f134">
                <a:pos x="f225" y="f229"/>
              </a:cxn>
              <a:cxn ang="f134">
                <a:pos x="f218" y="f231"/>
              </a:cxn>
              <a:cxn ang="f134">
                <a:pos x="f225" y="f232"/>
              </a:cxn>
              <a:cxn ang="f134">
                <a:pos x="f228" y="f232"/>
              </a:cxn>
              <a:cxn ang="f134">
                <a:pos x="f222" y="f232"/>
              </a:cxn>
              <a:cxn ang="f134">
                <a:pos x="f222" y="f233"/>
              </a:cxn>
              <a:cxn ang="f134">
                <a:pos x="f228" y="f233"/>
              </a:cxn>
              <a:cxn ang="f134">
                <a:pos x="f234" y="f233"/>
              </a:cxn>
              <a:cxn ang="f134">
                <a:pos x="f235" y="f236"/>
              </a:cxn>
              <a:cxn ang="f134">
                <a:pos x="f237" y="f238"/>
              </a:cxn>
              <a:cxn ang="f134">
                <a:pos x="f239" y="f238"/>
              </a:cxn>
              <a:cxn ang="f134">
                <a:pos x="f240" y="f241"/>
              </a:cxn>
              <a:cxn ang="f134">
                <a:pos x="f240" y="f242"/>
              </a:cxn>
              <a:cxn ang="f134">
                <a:pos x="f240" y="f243"/>
              </a:cxn>
              <a:cxn ang="f134">
                <a:pos x="f244" y="f245"/>
              </a:cxn>
              <a:cxn ang="f134">
                <a:pos x="f213" y="f243"/>
              </a:cxn>
              <a:cxn ang="f134">
                <a:pos x="f213" y="f246"/>
              </a:cxn>
              <a:cxn ang="f134">
                <a:pos x="f213" y="f247"/>
              </a:cxn>
              <a:cxn ang="f134">
                <a:pos x="f213" y="f214"/>
              </a:cxn>
            </a:cxnLst>
            <a:rect l="f209" t="f212" r="f210" b="f211"/>
            <a:pathLst>
              <a:path w="494" h="433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9"/>
                  <a:pt x="f15" y="f16"/>
                </a:cubicBez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4"/>
                  <a:pt x="f25" y="f22"/>
                  <a:pt x="f26" y="f22"/>
                </a:cubicBezTo>
                <a:cubicBezTo>
                  <a:pt x="f27" y="f22"/>
                  <a:pt x="f28" y="f22"/>
                  <a:pt x="f29" y="f22"/>
                </a:cubicBezTo>
                <a:cubicBezTo>
                  <a:pt x="f29" y="f30"/>
                  <a:pt x="f29" y="f31"/>
                  <a:pt x="f29" y="f32"/>
                </a:cubicBezTo>
                <a:cubicBezTo>
                  <a:pt x="f33" y="f32"/>
                  <a:pt x="f34" y="f32"/>
                  <a:pt x="f28" y="f32"/>
                </a:cubicBezTo>
                <a:cubicBezTo>
                  <a:pt x="f35" y="f32"/>
                  <a:pt x="f36" y="f32"/>
                  <a:pt x="f13" y="f32"/>
                </a:cubicBezTo>
                <a:cubicBezTo>
                  <a:pt x="f17" y="f32"/>
                  <a:pt x="f18" y="f37"/>
                  <a:pt x="f18" y="f38"/>
                </a:cubicBezTo>
                <a:cubicBezTo>
                  <a:pt x="f18" y="f39"/>
                  <a:pt x="f17" y="f40"/>
                  <a:pt x="f13" y="f40"/>
                </a:cubicBezTo>
                <a:cubicBezTo>
                  <a:pt x="f36" y="f41"/>
                  <a:pt x="f42" y="f40"/>
                  <a:pt x="f43" y="f40"/>
                </a:cubicBezTo>
                <a:cubicBezTo>
                  <a:pt x="f44" y="f40"/>
                  <a:pt x="f33" y="f40"/>
                  <a:pt x="f29" y="f40"/>
                </a:cubicBezTo>
                <a:cubicBezTo>
                  <a:pt x="f29" y="f45"/>
                  <a:pt x="f29" y="f46"/>
                  <a:pt x="f29" y="f47"/>
                </a:cubicBezTo>
                <a:cubicBezTo>
                  <a:pt x="f34" y="f47"/>
                  <a:pt x="f48" y="f47"/>
                  <a:pt x="f49" y="f47"/>
                </a:cubicBezTo>
                <a:cubicBezTo>
                  <a:pt x="f50" y="f47"/>
                  <a:pt x="f51" y="f47"/>
                  <a:pt x="f13" y="f47"/>
                </a:cubicBezTo>
                <a:cubicBezTo>
                  <a:pt x="f17" y="f47"/>
                  <a:pt x="f18" y="f52"/>
                  <a:pt x="f18" y="f53"/>
                </a:cubicBezTo>
                <a:cubicBezTo>
                  <a:pt x="f18" y="f54"/>
                  <a:pt x="f17" y="f55"/>
                  <a:pt x="f13" y="f55"/>
                </a:cubicBezTo>
                <a:cubicBezTo>
                  <a:pt x="f36" y="f55"/>
                  <a:pt x="f35" y="f55"/>
                  <a:pt x="f43" y="f55"/>
                </a:cubicBezTo>
                <a:cubicBezTo>
                  <a:pt x="f34" y="f55"/>
                  <a:pt x="f33" y="f55"/>
                  <a:pt x="f29" y="f55"/>
                </a:cubicBezTo>
                <a:cubicBezTo>
                  <a:pt x="f29" y="f56"/>
                  <a:pt x="f29" y="f57"/>
                  <a:pt x="f29" y="f58"/>
                </a:cubicBezTo>
                <a:cubicBezTo>
                  <a:pt x="f33" y="f58"/>
                  <a:pt x="f44" y="f58"/>
                  <a:pt x="f43" y="f58"/>
                </a:cubicBezTo>
                <a:cubicBezTo>
                  <a:pt x="f59" y="f58"/>
                  <a:pt x="f60" y="f58"/>
                  <a:pt x="f61" y="f58"/>
                </a:cubicBezTo>
                <a:cubicBezTo>
                  <a:pt x="f62" y="f58"/>
                  <a:pt x="f5" y="f63"/>
                  <a:pt x="f5" y="f64"/>
                </a:cubicBezTo>
                <a:cubicBezTo>
                  <a:pt x="f5" y="f65"/>
                  <a:pt x="f65" y="f5"/>
                  <a:pt x="f66" y="f5"/>
                </a:cubicBezTo>
                <a:cubicBezTo>
                  <a:pt x="f67" y="f5"/>
                  <a:pt x="f68" y="f5"/>
                  <a:pt x="f69" y="f5"/>
                </a:cubicBezTo>
                <a:cubicBezTo>
                  <a:pt x="f70" y="f5"/>
                  <a:pt x="f6" y="f71"/>
                  <a:pt x="f6" y="f66"/>
                </a:cubicBezTo>
                <a:cubicBezTo>
                  <a:pt x="f6" y="f72"/>
                  <a:pt x="f6" y="f73"/>
                  <a:pt x="f6" y="f74"/>
                </a:cubicBezTo>
                <a:cubicBezTo>
                  <a:pt x="f6" y="f75"/>
                  <a:pt x="f6" y="f15"/>
                  <a:pt x="f6" y="f14"/>
                </a:cubicBezTo>
                <a:cubicBezTo>
                  <a:pt x="f76" y="f77"/>
                  <a:pt x="f78" y="f7"/>
                  <a:pt x="f79" y="f7"/>
                </a:cubicBezTo>
                <a:cubicBezTo>
                  <a:pt x="f80" y="f7"/>
                  <a:pt x="f8" y="f77"/>
                  <a:pt x="f8" y="f14"/>
                </a:cubicBezTo>
                <a:cubicBezTo>
                  <a:pt x="f29" y="f15"/>
                  <a:pt x="f8" y="f81"/>
                  <a:pt x="f8" y="f17"/>
                </a:cubicBezTo>
                <a:cubicBezTo>
                  <a:pt x="f8" y="f82"/>
                  <a:pt x="f8" y="f83"/>
                  <a:pt x="f8" y="f84"/>
                </a:cubicBezTo>
                <a:cubicBezTo>
                  <a:pt x="f8" y="f85"/>
                  <a:pt x="f8" y="f86"/>
                  <a:pt x="f8" y="f9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5800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430B532B-FF25-AA45-B403-3B7CE6F9C2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3" name="Grupo 7">
            <a:extLst>
              <a:ext uri="{FF2B5EF4-FFF2-40B4-BE49-F238E27FC236}">
                <a16:creationId xmlns:a16="http://schemas.microsoft.com/office/drawing/2014/main" id="{1A1C9A47-49D5-78A6-E1D9-3F35D4909785}"/>
              </a:ext>
            </a:extLst>
          </p:cNvPr>
          <p:cNvGrpSpPr/>
          <p:nvPr/>
        </p:nvGrpSpPr>
        <p:grpSpPr>
          <a:xfrm>
            <a:off x="0" y="51471"/>
            <a:ext cx="9054122" cy="898004"/>
            <a:chOff x="0" y="51471"/>
            <a:chExt cx="9054122" cy="898004"/>
          </a:xfrm>
        </p:grpSpPr>
        <p:sp>
          <p:nvSpPr>
            <p:cNvPr id="4" name="Rectángulo 8">
              <a:extLst>
                <a:ext uri="{FF2B5EF4-FFF2-40B4-BE49-F238E27FC236}">
                  <a16:creationId xmlns:a16="http://schemas.microsoft.com/office/drawing/2014/main" id="{EB988271-C96A-1A09-7B55-FB588B645158}"/>
                </a:ext>
              </a:extLst>
            </p:cNvPr>
            <p:cNvSpPr/>
            <p:nvPr/>
          </p:nvSpPr>
          <p:spPr>
            <a:xfrm>
              <a:off x="0" y="51471"/>
              <a:ext cx="131289" cy="898004"/>
            </a:xfrm>
            <a:prstGeom prst="rect">
              <a:avLst/>
            </a:pr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" name="Rectángulo 9">
              <a:extLst>
                <a:ext uri="{FF2B5EF4-FFF2-40B4-BE49-F238E27FC236}">
                  <a16:creationId xmlns:a16="http://schemas.microsoft.com/office/drawing/2014/main" id="{57BAF711-13FA-C852-4EE7-8FC5432428D9}"/>
                </a:ext>
              </a:extLst>
            </p:cNvPr>
            <p:cNvSpPr/>
            <p:nvPr/>
          </p:nvSpPr>
          <p:spPr>
            <a:xfrm>
              <a:off x="159489" y="760277"/>
              <a:ext cx="8894633" cy="45720"/>
            </a:xfrm>
            <a:prstGeom prst="rect">
              <a:avLst/>
            </a:pr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6" name="Grupo 10">
              <a:extLst>
                <a:ext uri="{FF2B5EF4-FFF2-40B4-BE49-F238E27FC236}">
                  <a16:creationId xmlns:a16="http://schemas.microsoft.com/office/drawing/2014/main" id="{CDAC6D3D-79AF-2420-FC1B-515001745A9E}"/>
                </a:ext>
              </a:extLst>
            </p:cNvPr>
            <p:cNvGrpSpPr/>
            <p:nvPr/>
          </p:nvGrpSpPr>
          <p:grpSpPr>
            <a:xfrm>
              <a:off x="8230212" y="95115"/>
              <a:ext cx="823901" cy="652460"/>
              <a:chOff x="8230212" y="95115"/>
              <a:chExt cx="823901" cy="652460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B3D8C70C-17EB-700C-204C-9B4EE00ADC07}"/>
                  </a:ext>
                </a:extLst>
              </p:cNvPr>
              <p:cNvSpPr/>
              <p:nvPr/>
            </p:nvSpPr>
            <p:spPr>
              <a:xfrm>
                <a:off x="8504843" y="95115"/>
                <a:ext cx="274640" cy="6524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8"/>
                  <a:gd name="f7" fmla="val 902"/>
                  <a:gd name="f8" fmla="val 170"/>
                  <a:gd name="f9" fmla="val 146"/>
                  <a:gd name="f10" fmla="val 160"/>
                  <a:gd name="f11" fmla="val 145"/>
                  <a:gd name="f12" fmla="val 137"/>
                  <a:gd name="f13" fmla="val 163"/>
                  <a:gd name="f14" fmla="val 126"/>
                  <a:gd name="f15" fmla="val 148"/>
                  <a:gd name="f16" fmla="val 119"/>
                  <a:gd name="f17" fmla="val 136"/>
                  <a:gd name="f18" fmla="val 108"/>
                  <a:gd name="f19" fmla="val 130"/>
                  <a:gd name="f20" fmla="val 93"/>
                  <a:gd name="f21" fmla="val 123"/>
                  <a:gd name="f22" fmla="val 79"/>
                  <a:gd name="f23" fmla="val 122"/>
                  <a:gd name="f24" fmla="val 64"/>
                  <a:gd name="f25" fmla="val 49"/>
                  <a:gd name="f26" fmla="val 134"/>
                  <a:gd name="f27" fmla="val 20"/>
                  <a:gd name="f28" fmla="val 161"/>
                  <a:gd name="f29" fmla="val 192"/>
                  <a:gd name="f30" fmla="val 221"/>
                  <a:gd name="f31" fmla="val 1"/>
                  <a:gd name="f32" fmla="val 246"/>
                  <a:gd name="f33" fmla="val 22"/>
                  <a:gd name="f34" fmla="val 253"/>
                  <a:gd name="f35" fmla="val 52"/>
                  <a:gd name="f36" fmla="val 260"/>
                  <a:gd name="f37" fmla="val 78"/>
                  <a:gd name="f38" fmla="val 249"/>
                  <a:gd name="f39" fmla="val 110"/>
                  <a:gd name="f40" fmla="val 216"/>
                  <a:gd name="f41" fmla="val 220"/>
                  <a:gd name="f42" fmla="val 138"/>
                  <a:gd name="f43" fmla="val 218"/>
                  <a:gd name="f44" fmla="val 144"/>
                  <a:gd name="f45" fmla="val 209"/>
                  <a:gd name="f46" fmla="val 208"/>
                  <a:gd name="f47" fmla="val 235"/>
                  <a:gd name="f48" fmla="val 207"/>
                  <a:gd name="f49" fmla="val 324"/>
                  <a:gd name="f50" fmla="val 205"/>
                  <a:gd name="f51" fmla="val 413"/>
                  <a:gd name="f52" fmla="val 219"/>
                  <a:gd name="f53" fmla="val 409"/>
                  <a:gd name="f54" fmla="val 231"/>
                  <a:gd name="f55" fmla="val 404"/>
                  <a:gd name="f56" fmla="val 244"/>
                  <a:gd name="f57" fmla="val 400"/>
                  <a:gd name="f58" fmla="val 264"/>
                  <a:gd name="f59" fmla="val 392"/>
                  <a:gd name="f60" fmla="val 284"/>
                  <a:gd name="f61" fmla="val 384"/>
                  <a:gd name="f62" fmla="val 303"/>
                  <a:gd name="f63" fmla="val 372"/>
                  <a:gd name="f64" fmla="val 306"/>
                  <a:gd name="f65" fmla="val 371"/>
                  <a:gd name="f66" fmla="val 308"/>
                  <a:gd name="f67" fmla="val 369"/>
                  <a:gd name="f68" fmla="val 311"/>
                  <a:gd name="f69" fmla="val 367"/>
                  <a:gd name="f70" fmla="val 329"/>
                  <a:gd name="f71" fmla="val 353"/>
                  <a:gd name="f72" fmla="val 328"/>
                  <a:gd name="f73" fmla="val 310"/>
                  <a:gd name="f74" fmla="val 314"/>
                  <a:gd name="f75" fmla="val 313"/>
                  <a:gd name="f76" fmla="val 312"/>
                  <a:gd name="f77" fmla="val 304"/>
                  <a:gd name="f78" fmla="val 296"/>
                  <a:gd name="f79" fmla="val 289"/>
                  <a:gd name="f80" fmla="val 280"/>
                  <a:gd name="f81" fmla="val 274"/>
                  <a:gd name="f82" fmla="val 266"/>
                  <a:gd name="f83" fmla="val 259"/>
                  <a:gd name="f84" fmla="val 255"/>
                  <a:gd name="f85" fmla="val 315"/>
                  <a:gd name="f86" fmla="val 239"/>
                  <a:gd name="f87" fmla="val 232"/>
                  <a:gd name="f88" fmla="val 226"/>
                  <a:gd name="f89" fmla="val 298"/>
                  <a:gd name="f90" fmla="val 293"/>
                  <a:gd name="f91" fmla="val 288"/>
                  <a:gd name="f92" fmla="val 224"/>
                  <a:gd name="f93" fmla="val 282"/>
                  <a:gd name="f94" fmla="val 252"/>
                  <a:gd name="f95" fmla="val 279"/>
                  <a:gd name="f96" fmla="val 240"/>
                  <a:gd name="f97" fmla="val 321"/>
                  <a:gd name="f98" fmla="val 263"/>
                  <a:gd name="f99" fmla="val 267"/>
                  <a:gd name="f100" fmla="val 335"/>
                  <a:gd name="f101" fmla="val 272"/>
                  <a:gd name="f102" fmla="val 364"/>
                  <a:gd name="f103" fmla="val 291"/>
                  <a:gd name="f104" fmla="val 317"/>
                  <a:gd name="f105" fmla="val 374"/>
                  <a:gd name="f106" fmla="val 352"/>
                  <a:gd name="f107" fmla="val 373"/>
                  <a:gd name="f108" fmla="val 363"/>
                  <a:gd name="f109" fmla="val 383"/>
                  <a:gd name="f110" fmla="val 350"/>
                  <a:gd name="f111" fmla="val 394"/>
                  <a:gd name="f112" fmla="val 332"/>
                  <a:gd name="f113" fmla="val 410"/>
                  <a:gd name="f114" fmla="val 420"/>
                  <a:gd name="f115" fmla="val 429"/>
                  <a:gd name="f116" fmla="val 433"/>
                  <a:gd name="f117" fmla="val 269"/>
                  <a:gd name="f118" fmla="val 436"/>
                  <a:gd name="f119" fmla="val 440"/>
                  <a:gd name="f120" fmla="val 444"/>
                  <a:gd name="f121" fmla="val 270"/>
                  <a:gd name="f122" fmla="val 447"/>
                  <a:gd name="f123" fmla="val 275"/>
                  <a:gd name="f124" fmla="val 451"/>
                  <a:gd name="f125" fmla="val 295"/>
                  <a:gd name="f126" fmla="val 466"/>
                  <a:gd name="f127" fmla="val 305"/>
                  <a:gd name="f128" fmla="val 486"/>
                  <a:gd name="f129" fmla="val 511"/>
                  <a:gd name="f130" fmla="val 301"/>
                  <a:gd name="f131" fmla="val 534"/>
                  <a:gd name="f132" fmla="val 553"/>
                  <a:gd name="f133" fmla="val 566"/>
                  <a:gd name="f134" fmla="val 571"/>
                  <a:gd name="f135" fmla="val 256"/>
                  <a:gd name="f136" fmla="val 575"/>
                  <a:gd name="f137" fmla="val 248"/>
                  <a:gd name="f138" fmla="val 579"/>
                  <a:gd name="f139" fmla="val 582"/>
                  <a:gd name="f140" fmla="val 258"/>
                  <a:gd name="f141" fmla="val 586"/>
                  <a:gd name="f142" fmla="val 262"/>
                  <a:gd name="f143" fmla="val 589"/>
                  <a:gd name="f144" fmla="val 285"/>
                  <a:gd name="f145" fmla="val 607"/>
                  <a:gd name="f146" fmla="val 294"/>
                  <a:gd name="f147" fmla="val 637"/>
                  <a:gd name="f148" fmla="val 663"/>
                  <a:gd name="f149" fmla="val 278"/>
                  <a:gd name="f150" fmla="val 680"/>
                  <a:gd name="f151" fmla="val 691"/>
                  <a:gd name="f152" fmla="val 251"/>
                  <a:gd name="f153" fmla="val 700"/>
                  <a:gd name="f154" fmla="val 243"/>
                  <a:gd name="f155" fmla="val 705"/>
                  <a:gd name="f156" fmla="val 234"/>
                  <a:gd name="f157" fmla="val 709"/>
                  <a:gd name="f158" fmla="val 225"/>
                  <a:gd name="f159" fmla="val 713"/>
                  <a:gd name="f160" fmla="val 227"/>
                  <a:gd name="f161" fmla="val 715"/>
                  <a:gd name="f162" fmla="val 228"/>
                  <a:gd name="f163" fmla="val 716"/>
                  <a:gd name="f164" fmla="val 230"/>
                  <a:gd name="f165" fmla="val 718"/>
                  <a:gd name="f166" fmla="val 738"/>
                  <a:gd name="f167" fmla="val 257"/>
                  <a:gd name="f168" fmla="val 771"/>
                  <a:gd name="f169" fmla="val 233"/>
                  <a:gd name="f170" fmla="val 792"/>
                  <a:gd name="f171" fmla="val 800"/>
                  <a:gd name="f172" fmla="val 213"/>
                  <a:gd name="f173" fmla="val 806"/>
                  <a:gd name="f174" fmla="val 203"/>
                  <a:gd name="f175" fmla="val 813"/>
                  <a:gd name="f176" fmla="val 200"/>
                  <a:gd name="f177" fmla="val 814"/>
                  <a:gd name="f178" fmla="val 198"/>
                  <a:gd name="f179" fmla="val 816"/>
                  <a:gd name="f180" fmla="val 819"/>
                  <a:gd name="f181" fmla="val 196"/>
                  <a:gd name="f182" fmla="val 841"/>
                  <a:gd name="f183" fmla="val 193"/>
                  <a:gd name="f184" fmla="val 862"/>
                  <a:gd name="f185" fmla="val 191"/>
                  <a:gd name="f186" fmla="val 883"/>
                  <a:gd name="f187" fmla="val 190"/>
                  <a:gd name="f188" fmla="val 890"/>
                  <a:gd name="f189" fmla="val 896"/>
                  <a:gd name="f190" fmla="val 188"/>
                  <a:gd name="f191" fmla="val 187"/>
                  <a:gd name="f192" fmla="val 891"/>
                  <a:gd name="f193" fmla="val 186"/>
                  <a:gd name="f194" fmla="val 880"/>
                  <a:gd name="f195" fmla="val 185"/>
                  <a:gd name="f196" fmla="val 868"/>
                  <a:gd name="f197" fmla="val 184"/>
                  <a:gd name="f198" fmla="val 852"/>
                  <a:gd name="f199" fmla="val 182"/>
                  <a:gd name="f200" fmla="val 835"/>
                  <a:gd name="f201" fmla="val 181"/>
                  <a:gd name="f202" fmla="val 818"/>
                  <a:gd name="f203" fmla="val 178"/>
                  <a:gd name="f204" fmla="val 176"/>
                  <a:gd name="f205" fmla="val 165"/>
                  <a:gd name="f206" fmla="val 807"/>
                  <a:gd name="f207" fmla="val 154"/>
                  <a:gd name="f208" fmla="val 801"/>
                  <a:gd name="f209" fmla="val 791"/>
                  <a:gd name="f210" fmla="val 127"/>
                  <a:gd name="f211" fmla="val 773"/>
                  <a:gd name="f212" fmla="val 125"/>
                  <a:gd name="f213" fmla="val 749"/>
                  <a:gd name="f214" fmla="val 140"/>
                  <a:gd name="f215" fmla="val 728"/>
                  <a:gd name="f216" fmla="val 722"/>
                  <a:gd name="f217" fmla="val 149"/>
                  <a:gd name="f218" fmla="val 150"/>
                  <a:gd name="f219" fmla="val 711"/>
                  <a:gd name="f220" fmla="val 141"/>
                  <a:gd name="f221" fmla="val 707"/>
                  <a:gd name="f222" fmla="val 111"/>
                  <a:gd name="f223" fmla="val 690"/>
                  <a:gd name="f224" fmla="val 101"/>
                  <a:gd name="f225" fmla="val 675"/>
                  <a:gd name="f226" fmla="val 83"/>
                  <a:gd name="f227" fmla="val 648"/>
                  <a:gd name="f228" fmla="val 89"/>
                  <a:gd name="f229" fmla="val 612"/>
                  <a:gd name="f230" fmla="val 115"/>
                  <a:gd name="f231" fmla="val 591"/>
                  <a:gd name="f232" fmla="val 120"/>
                  <a:gd name="f233" fmla="val 583"/>
                  <a:gd name="f234" fmla="val 131"/>
                  <a:gd name="f235" fmla="val 116"/>
                  <a:gd name="f236" fmla="val 109"/>
                  <a:gd name="f237" fmla="val 87"/>
                  <a:gd name="f238" fmla="val 551"/>
                  <a:gd name="f239" fmla="val 75"/>
                  <a:gd name="f240" fmla="val 530"/>
                  <a:gd name="f241" fmla="val 503"/>
                  <a:gd name="f242" fmla="val 76"/>
                  <a:gd name="f243" fmla="val 484"/>
                  <a:gd name="f244" fmla="val 84"/>
                  <a:gd name="f245" fmla="val 468"/>
                  <a:gd name="f246" fmla="val 98"/>
                  <a:gd name="f247" fmla="val 456"/>
                  <a:gd name="f248" fmla="val 105"/>
                  <a:gd name="f249" fmla="val 450"/>
                  <a:gd name="f250" fmla="val 113"/>
                  <a:gd name="f251" fmla="val 445"/>
                  <a:gd name="f252" fmla="val 117"/>
                  <a:gd name="f253" fmla="val 438"/>
                  <a:gd name="f254" fmla="val 437"/>
                  <a:gd name="f255" fmla="val 435"/>
                  <a:gd name="f256" fmla="val 427"/>
                  <a:gd name="f257" fmla="val 60"/>
                  <a:gd name="f258" fmla="val 417"/>
                  <a:gd name="f259" fmla="val 38"/>
                  <a:gd name="f260" fmla="val 402"/>
                  <a:gd name="f261" fmla="val 390"/>
                  <a:gd name="f262" fmla="val 9"/>
                  <a:gd name="f263" fmla="val 377"/>
                  <a:gd name="f264" fmla="val 5"/>
                  <a:gd name="f265" fmla="val 357"/>
                  <a:gd name="f266" fmla="val 330"/>
                  <a:gd name="f267" fmla="val 8"/>
                  <a:gd name="f268" fmla="val 307"/>
                  <a:gd name="f269" fmla="val 26"/>
                  <a:gd name="f270" fmla="val 287"/>
                  <a:gd name="f271" fmla="val 34"/>
                  <a:gd name="f272" fmla="val 44"/>
                  <a:gd name="f273" fmla="val 271"/>
                  <a:gd name="f274" fmla="val 55"/>
                  <a:gd name="f275" fmla="val 57"/>
                  <a:gd name="f276" fmla="val 265"/>
                  <a:gd name="f277" fmla="val 58"/>
                  <a:gd name="f278" fmla="val 94"/>
                  <a:gd name="f279" fmla="val 281"/>
                  <a:gd name="f280" fmla="val 159"/>
                  <a:gd name="f281" fmla="val 158"/>
                  <a:gd name="f282" fmla="val 152"/>
                  <a:gd name="f283" fmla="val 299"/>
                  <a:gd name="f284" fmla="val 302"/>
                  <a:gd name="f285" fmla="val 309"/>
                  <a:gd name="f286" fmla="val 132"/>
                  <a:gd name="f287" fmla="val 316"/>
                  <a:gd name="f288" fmla="val 106"/>
                  <a:gd name="f289" fmla="val 99"/>
                  <a:gd name="f290" fmla="val 92"/>
                  <a:gd name="f291" fmla="val 90"/>
                  <a:gd name="f292" fmla="val 88"/>
                  <a:gd name="f293" fmla="val 86"/>
                  <a:gd name="f294" fmla="val 71"/>
                  <a:gd name="f295" fmla="val 59"/>
                  <a:gd name="f296" fmla="val 319"/>
                  <a:gd name="f297" fmla="val 336"/>
                  <a:gd name="f298" fmla="val 53"/>
                  <a:gd name="f299" fmla="val 346"/>
                  <a:gd name="f300" fmla="val 354"/>
                  <a:gd name="f301" fmla="val 62"/>
                  <a:gd name="f302" fmla="val 362"/>
                  <a:gd name="f303" fmla="val 72"/>
                  <a:gd name="f304" fmla="val 97"/>
                  <a:gd name="f305" fmla="val 121"/>
                  <a:gd name="f306" fmla="val 147"/>
                  <a:gd name="f307" fmla="val 403"/>
                  <a:gd name="f308" fmla="val 172"/>
                  <a:gd name="f309" fmla="val 412"/>
                  <a:gd name="f310" fmla="val 173"/>
                  <a:gd name="f311" fmla="val 174"/>
                  <a:gd name="f312" fmla="val 171"/>
                  <a:gd name="f313" fmla="val 175"/>
                  <a:gd name="f314" fmla="val 557"/>
                  <a:gd name="f315" fmla="val 525"/>
                  <a:gd name="f316" fmla="val 494"/>
                  <a:gd name="f317" fmla="val 462"/>
                  <a:gd name="f318" fmla="val 467"/>
                  <a:gd name="f319" fmla="val 143"/>
                  <a:gd name="f320" fmla="val 471"/>
                  <a:gd name="f321" fmla="val 481"/>
                  <a:gd name="f322" fmla="val 485"/>
                  <a:gd name="f323" fmla="val 118"/>
                  <a:gd name="f324" fmla="val 491"/>
                  <a:gd name="f325" fmla="val 500"/>
                  <a:gd name="f326" fmla="val 517"/>
                  <a:gd name="f327" fmla="val 540"/>
                  <a:gd name="f328" fmla="val 549"/>
                  <a:gd name="f329" fmla="val 204"/>
                  <a:gd name="f330" fmla="val 558"/>
                  <a:gd name="f331" fmla="val 215"/>
                  <a:gd name="f332" fmla="val 550"/>
                  <a:gd name="f333" fmla="val 237"/>
                  <a:gd name="f334" fmla="val 545"/>
                  <a:gd name="f335" fmla="val 541"/>
                  <a:gd name="f336" fmla="val 496"/>
                  <a:gd name="f337" fmla="val 241"/>
                  <a:gd name="f338" fmla="val 472"/>
                  <a:gd name="f339" fmla="val 223"/>
                  <a:gd name="f340" fmla="val 177"/>
                  <a:gd name="f341" fmla="val 596"/>
                  <a:gd name="f342" fmla="val 600"/>
                  <a:gd name="f343" fmla="val 606"/>
                  <a:gd name="f344" fmla="val 135"/>
                  <a:gd name="f345" fmla="val 616"/>
                  <a:gd name="f346" fmla="val 630"/>
                  <a:gd name="f347" fmla="val 652"/>
                  <a:gd name="f348" fmla="val 133"/>
                  <a:gd name="f349" fmla="val 667"/>
                  <a:gd name="f350" fmla="val 681"/>
                  <a:gd name="f351" fmla="val 685"/>
                  <a:gd name="f352" fmla="val 166"/>
                  <a:gd name="f353" fmla="val 688"/>
                  <a:gd name="f354" fmla="val 692"/>
                  <a:gd name="f355" fmla="val 660"/>
                  <a:gd name="f356" fmla="val 629"/>
                  <a:gd name="f357" fmla="val 201"/>
                  <a:gd name="f358" fmla="val 613"/>
                  <a:gd name="f359" fmla="val 644"/>
                  <a:gd name="f360" fmla="val 676"/>
                  <a:gd name="f361" fmla="val 217"/>
                  <a:gd name="f362" fmla="val 687"/>
                  <a:gd name="f363" fmla="val 245"/>
                  <a:gd name="f364" fmla="val 668"/>
                  <a:gd name="f365" fmla="val 653"/>
                  <a:gd name="f366" fmla="val 633"/>
                  <a:gd name="f367" fmla="val 618"/>
                  <a:gd name="f368" fmla="val 601"/>
                  <a:gd name="f369" fmla="val 179"/>
                  <a:gd name="f370" fmla="val 788"/>
                  <a:gd name="f371" fmla="val 768"/>
                  <a:gd name="f372" fmla="val 730"/>
                  <a:gd name="f373" fmla="val 729"/>
                  <a:gd name="f374" fmla="val 734"/>
                  <a:gd name="f375" fmla="val 744"/>
                  <a:gd name="f376" fmla="val 155"/>
                  <a:gd name="f377" fmla="val 751"/>
                  <a:gd name="f378" fmla="val 759"/>
                  <a:gd name="f379" fmla="val 767"/>
                  <a:gd name="f380" fmla="val 777"/>
                  <a:gd name="f381" fmla="val 783"/>
                  <a:gd name="f382" fmla="val 211"/>
                  <a:gd name="f383" fmla="val 780"/>
                  <a:gd name="f384" fmla="val 757"/>
                  <a:gd name="f385" fmla="val 222"/>
                  <a:gd name="f386" fmla="val 743"/>
                  <a:gd name="f387" fmla="val 736"/>
                  <a:gd name="f388" fmla="+- 0 0 -90"/>
                  <a:gd name="f389" fmla="*/ f3 1 378"/>
                  <a:gd name="f390" fmla="*/ f4 1 902"/>
                  <a:gd name="f391" fmla="val f5"/>
                  <a:gd name="f392" fmla="val f6"/>
                  <a:gd name="f393" fmla="val f7"/>
                  <a:gd name="f394" fmla="*/ f388 f0 1"/>
                  <a:gd name="f395" fmla="+- f393 0 f391"/>
                  <a:gd name="f396" fmla="+- f392 0 f391"/>
                  <a:gd name="f397" fmla="*/ f394 1 f2"/>
                  <a:gd name="f398" fmla="*/ f396 1 378"/>
                  <a:gd name="f399" fmla="*/ f395 1 902"/>
                  <a:gd name="f400" fmla="*/ 163 f396 1"/>
                  <a:gd name="f401" fmla="*/ 126 f395 1"/>
                  <a:gd name="f402" fmla="*/ 126 f396 1"/>
                  <a:gd name="f403" fmla="*/ 49 f395 1"/>
                  <a:gd name="f404" fmla="*/ 253 f396 1"/>
                  <a:gd name="f405" fmla="*/ 52 f395 1"/>
                  <a:gd name="f406" fmla="*/ 209 f396 1"/>
                  <a:gd name="f407" fmla="*/ 146 f395 1"/>
                  <a:gd name="f408" fmla="*/ 244 f396 1"/>
                  <a:gd name="f409" fmla="*/ 400 f395 1"/>
                  <a:gd name="f410" fmla="*/ 311 f396 1"/>
                  <a:gd name="f411" fmla="*/ 367 f395 1"/>
                  <a:gd name="f412" fmla="*/ 304 f396 1"/>
                  <a:gd name="f413" fmla="*/ 311 f395 1"/>
                  <a:gd name="f414" fmla="*/ 259 f396 1"/>
                  <a:gd name="f415" fmla="*/ 314 f395 1"/>
                  <a:gd name="f416" fmla="*/ 226 f396 1"/>
                  <a:gd name="f417" fmla="*/ 298 f395 1"/>
                  <a:gd name="f418" fmla="*/ 313 f396 1"/>
                  <a:gd name="f419" fmla="*/ 259 f395 1"/>
                  <a:gd name="f420" fmla="*/ 374 f396 1"/>
                  <a:gd name="f421" fmla="*/ 352 f395 1"/>
                  <a:gd name="f422" fmla="*/ 288 f396 1"/>
                  <a:gd name="f423" fmla="*/ 429 f395 1"/>
                  <a:gd name="f424" fmla="*/ 275 f396 1"/>
                  <a:gd name="f425" fmla="*/ 451 f395 1"/>
                  <a:gd name="f426" fmla="*/ 270 f396 1"/>
                  <a:gd name="f427" fmla="*/ 566 f395 1"/>
                  <a:gd name="f428" fmla="*/ 262 f396 1"/>
                  <a:gd name="f429" fmla="*/ 589 f395 1"/>
                  <a:gd name="f430" fmla="*/ 251 f396 1"/>
                  <a:gd name="f431" fmla="*/ 700 f395 1"/>
                  <a:gd name="f432" fmla="*/ 230 f396 1"/>
                  <a:gd name="f433" fmla="*/ 718 f395 1"/>
                  <a:gd name="f434" fmla="*/ 203 f396 1"/>
                  <a:gd name="f435" fmla="*/ 813 f395 1"/>
                  <a:gd name="f436" fmla="*/ 191 f396 1"/>
                  <a:gd name="f437" fmla="*/ 883 f395 1"/>
                  <a:gd name="f438" fmla="*/ 185 f396 1"/>
                  <a:gd name="f439" fmla="*/ 868 f395 1"/>
                  <a:gd name="f440" fmla="*/ 176 f396 1"/>
                  <a:gd name="f441" fmla="*/ 140 f396 1"/>
                  <a:gd name="f442" fmla="*/ 728 f395 1"/>
                  <a:gd name="f443" fmla="*/ 141 f396 1"/>
                  <a:gd name="f444" fmla="*/ 707 f395 1"/>
                  <a:gd name="f445" fmla="*/ 115 f396 1"/>
                  <a:gd name="f446" fmla="*/ 591 f395 1"/>
                  <a:gd name="f447" fmla="*/ 109 f396 1"/>
                  <a:gd name="f448" fmla="*/ 98 f396 1"/>
                  <a:gd name="f449" fmla="*/ 456 f395 1"/>
                  <a:gd name="f450" fmla="*/ 435 f395 1"/>
                  <a:gd name="f451" fmla="*/ 5 f396 1"/>
                  <a:gd name="f452" fmla="*/ 357 f395 1"/>
                  <a:gd name="f453" fmla="*/ 55 f396 1"/>
                  <a:gd name="f454" fmla="*/ 266 f395 1"/>
                  <a:gd name="f455" fmla="*/ 154 f396 1"/>
                  <a:gd name="f456" fmla="*/ 281 f395 1"/>
                  <a:gd name="f457" fmla="*/ 309 f395 1"/>
                  <a:gd name="f458" fmla="*/ 92 f396 1"/>
                  <a:gd name="f459" fmla="*/ 306 f395 1"/>
                  <a:gd name="f460" fmla="*/ 336 f395 1"/>
                  <a:gd name="f461" fmla="*/ 97 f396 1"/>
                  <a:gd name="f462" fmla="*/ 384 f395 1"/>
                  <a:gd name="f463" fmla="*/ 174 f396 1"/>
                  <a:gd name="f464" fmla="*/ 412 f395 1"/>
                  <a:gd name="f465" fmla="*/ 175 f396 1"/>
                  <a:gd name="f466" fmla="*/ 557 f395 1"/>
                  <a:gd name="f467" fmla="*/ 130 f396 1"/>
                  <a:gd name="f468" fmla="*/ 481 f395 1"/>
                  <a:gd name="f469" fmla="*/ 134 f396 1"/>
                  <a:gd name="f470" fmla="*/ 540 f395 1"/>
                  <a:gd name="f471" fmla="*/ 204 f396 1"/>
                  <a:gd name="f472" fmla="*/ 558 f395 1"/>
                  <a:gd name="f473" fmla="*/ 258 f396 1"/>
                  <a:gd name="f474" fmla="*/ 525 f395 1"/>
                  <a:gd name="f475" fmla="*/ 462 f395 1"/>
                  <a:gd name="f476" fmla="*/ 177 f396 1"/>
                  <a:gd name="f477" fmla="*/ 596 f395 1"/>
                  <a:gd name="f478" fmla="*/ 133 f396 1"/>
                  <a:gd name="f479" fmla="*/ 667 f395 1"/>
                  <a:gd name="f480" fmla="*/ 692 f395 1"/>
                  <a:gd name="f481" fmla="*/ 201 f396 1"/>
                  <a:gd name="f482" fmla="*/ 246 f396 1"/>
                  <a:gd name="f483" fmla="*/ 618 f395 1"/>
                  <a:gd name="f484" fmla="*/ 179 f396 1"/>
                  <a:gd name="f485" fmla="*/ 788 f395 1"/>
                  <a:gd name="f486" fmla="*/ 158 f396 1"/>
                  <a:gd name="f487" fmla="*/ 767 f395 1"/>
                  <a:gd name="f488" fmla="*/ 200 f396 1"/>
                  <a:gd name="f489" fmla="*/ 729 f395 1"/>
                  <a:gd name="f490" fmla="+- f397 0 f1"/>
                  <a:gd name="f491" fmla="*/ f400 1 378"/>
                  <a:gd name="f492" fmla="*/ f401 1 902"/>
                  <a:gd name="f493" fmla="*/ f402 1 378"/>
                  <a:gd name="f494" fmla="*/ f403 1 902"/>
                  <a:gd name="f495" fmla="*/ f404 1 378"/>
                  <a:gd name="f496" fmla="*/ f405 1 902"/>
                  <a:gd name="f497" fmla="*/ f406 1 378"/>
                  <a:gd name="f498" fmla="*/ f407 1 902"/>
                  <a:gd name="f499" fmla="*/ f408 1 378"/>
                  <a:gd name="f500" fmla="*/ f409 1 902"/>
                  <a:gd name="f501" fmla="*/ f410 1 378"/>
                  <a:gd name="f502" fmla="*/ f411 1 902"/>
                  <a:gd name="f503" fmla="*/ f412 1 378"/>
                  <a:gd name="f504" fmla="*/ f413 1 902"/>
                  <a:gd name="f505" fmla="*/ f414 1 378"/>
                  <a:gd name="f506" fmla="*/ f415 1 902"/>
                  <a:gd name="f507" fmla="*/ f416 1 378"/>
                  <a:gd name="f508" fmla="*/ f417 1 902"/>
                  <a:gd name="f509" fmla="*/ f418 1 378"/>
                  <a:gd name="f510" fmla="*/ f419 1 902"/>
                  <a:gd name="f511" fmla="*/ f420 1 378"/>
                  <a:gd name="f512" fmla="*/ f421 1 902"/>
                  <a:gd name="f513" fmla="*/ f422 1 378"/>
                  <a:gd name="f514" fmla="*/ f423 1 902"/>
                  <a:gd name="f515" fmla="*/ f424 1 378"/>
                  <a:gd name="f516" fmla="*/ f425 1 902"/>
                  <a:gd name="f517" fmla="*/ f426 1 378"/>
                  <a:gd name="f518" fmla="*/ f427 1 902"/>
                  <a:gd name="f519" fmla="*/ f428 1 378"/>
                  <a:gd name="f520" fmla="*/ f429 1 902"/>
                  <a:gd name="f521" fmla="*/ f430 1 378"/>
                  <a:gd name="f522" fmla="*/ f431 1 902"/>
                  <a:gd name="f523" fmla="*/ f432 1 378"/>
                  <a:gd name="f524" fmla="*/ f433 1 902"/>
                  <a:gd name="f525" fmla="*/ f434 1 378"/>
                  <a:gd name="f526" fmla="*/ f435 1 902"/>
                  <a:gd name="f527" fmla="*/ f436 1 378"/>
                  <a:gd name="f528" fmla="*/ f437 1 902"/>
                  <a:gd name="f529" fmla="*/ f438 1 378"/>
                  <a:gd name="f530" fmla="*/ f439 1 902"/>
                  <a:gd name="f531" fmla="*/ f440 1 378"/>
                  <a:gd name="f532" fmla="*/ f441 1 378"/>
                  <a:gd name="f533" fmla="*/ f442 1 902"/>
                  <a:gd name="f534" fmla="*/ f443 1 378"/>
                  <a:gd name="f535" fmla="*/ f444 1 902"/>
                  <a:gd name="f536" fmla="*/ f445 1 378"/>
                  <a:gd name="f537" fmla="*/ f446 1 902"/>
                  <a:gd name="f538" fmla="*/ f447 1 378"/>
                  <a:gd name="f539" fmla="*/ f448 1 378"/>
                  <a:gd name="f540" fmla="*/ f449 1 902"/>
                  <a:gd name="f541" fmla="*/ f450 1 902"/>
                  <a:gd name="f542" fmla="*/ f451 1 378"/>
                  <a:gd name="f543" fmla="*/ f452 1 902"/>
                  <a:gd name="f544" fmla="*/ f453 1 378"/>
                  <a:gd name="f545" fmla="*/ f454 1 902"/>
                  <a:gd name="f546" fmla="*/ f455 1 378"/>
                  <a:gd name="f547" fmla="*/ f456 1 902"/>
                  <a:gd name="f548" fmla="*/ f457 1 902"/>
                  <a:gd name="f549" fmla="*/ f458 1 378"/>
                  <a:gd name="f550" fmla="*/ f459 1 902"/>
                  <a:gd name="f551" fmla="*/ f460 1 902"/>
                  <a:gd name="f552" fmla="*/ f461 1 378"/>
                  <a:gd name="f553" fmla="*/ f462 1 902"/>
                  <a:gd name="f554" fmla="*/ f463 1 378"/>
                  <a:gd name="f555" fmla="*/ f464 1 902"/>
                  <a:gd name="f556" fmla="*/ f465 1 378"/>
                  <a:gd name="f557" fmla="*/ f466 1 902"/>
                  <a:gd name="f558" fmla="*/ f467 1 378"/>
                  <a:gd name="f559" fmla="*/ f468 1 902"/>
                  <a:gd name="f560" fmla="*/ f469 1 378"/>
                  <a:gd name="f561" fmla="*/ f470 1 902"/>
                  <a:gd name="f562" fmla="*/ f471 1 378"/>
                  <a:gd name="f563" fmla="*/ f472 1 902"/>
                  <a:gd name="f564" fmla="*/ f473 1 378"/>
                  <a:gd name="f565" fmla="*/ f474 1 902"/>
                  <a:gd name="f566" fmla="*/ f475 1 902"/>
                  <a:gd name="f567" fmla="*/ f476 1 378"/>
                  <a:gd name="f568" fmla="*/ f477 1 902"/>
                  <a:gd name="f569" fmla="*/ f478 1 378"/>
                  <a:gd name="f570" fmla="*/ f479 1 902"/>
                  <a:gd name="f571" fmla="*/ f480 1 902"/>
                  <a:gd name="f572" fmla="*/ f481 1 378"/>
                  <a:gd name="f573" fmla="*/ f482 1 378"/>
                  <a:gd name="f574" fmla="*/ f483 1 902"/>
                  <a:gd name="f575" fmla="*/ f484 1 378"/>
                  <a:gd name="f576" fmla="*/ f485 1 902"/>
                  <a:gd name="f577" fmla="*/ f486 1 378"/>
                  <a:gd name="f578" fmla="*/ f487 1 902"/>
                  <a:gd name="f579" fmla="*/ f488 1 378"/>
                  <a:gd name="f580" fmla="*/ f489 1 902"/>
                  <a:gd name="f581" fmla="*/ 0 1 f398"/>
                  <a:gd name="f582" fmla="*/ f392 1 f398"/>
                  <a:gd name="f583" fmla="*/ 0 1 f399"/>
                  <a:gd name="f584" fmla="*/ f393 1 f399"/>
                  <a:gd name="f585" fmla="*/ f491 1 f398"/>
                  <a:gd name="f586" fmla="*/ f492 1 f399"/>
                  <a:gd name="f587" fmla="*/ f493 1 f398"/>
                  <a:gd name="f588" fmla="*/ f494 1 f399"/>
                  <a:gd name="f589" fmla="*/ f495 1 f398"/>
                  <a:gd name="f590" fmla="*/ f496 1 f399"/>
                  <a:gd name="f591" fmla="*/ f497 1 f398"/>
                  <a:gd name="f592" fmla="*/ f498 1 f399"/>
                  <a:gd name="f593" fmla="*/ f499 1 f398"/>
                  <a:gd name="f594" fmla="*/ f500 1 f399"/>
                  <a:gd name="f595" fmla="*/ f501 1 f398"/>
                  <a:gd name="f596" fmla="*/ f502 1 f399"/>
                  <a:gd name="f597" fmla="*/ f503 1 f398"/>
                  <a:gd name="f598" fmla="*/ f504 1 f399"/>
                  <a:gd name="f599" fmla="*/ f505 1 f398"/>
                  <a:gd name="f600" fmla="*/ f506 1 f399"/>
                  <a:gd name="f601" fmla="*/ f507 1 f398"/>
                  <a:gd name="f602" fmla="*/ f508 1 f399"/>
                  <a:gd name="f603" fmla="*/ f509 1 f398"/>
                  <a:gd name="f604" fmla="*/ f510 1 f399"/>
                  <a:gd name="f605" fmla="*/ f511 1 f398"/>
                  <a:gd name="f606" fmla="*/ f512 1 f399"/>
                  <a:gd name="f607" fmla="*/ f513 1 f398"/>
                  <a:gd name="f608" fmla="*/ f514 1 f399"/>
                  <a:gd name="f609" fmla="*/ f515 1 f398"/>
                  <a:gd name="f610" fmla="*/ f516 1 f399"/>
                  <a:gd name="f611" fmla="*/ f517 1 f398"/>
                  <a:gd name="f612" fmla="*/ f518 1 f399"/>
                  <a:gd name="f613" fmla="*/ f519 1 f398"/>
                  <a:gd name="f614" fmla="*/ f520 1 f399"/>
                  <a:gd name="f615" fmla="*/ f521 1 f398"/>
                  <a:gd name="f616" fmla="*/ f522 1 f399"/>
                  <a:gd name="f617" fmla="*/ f523 1 f398"/>
                  <a:gd name="f618" fmla="*/ f524 1 f399"/>
                  <a:gd name="f619" fmla="*/ f525 1 f398"/>
                  <a:gd name="f620" fmla="*/ f526 1 f399"/>
                  <a:gd name="f621" fmla="*/ f527 1 f398"/>
                  <a:gd name="f622" fmla="*/ f528 1 f399"/>
                  <a:gd name="f623" fmla="*/ f529 1 f398"/>
                  <a:gd name="f624" fmla="*/ f530 1 f399"/>
                  <a:gd name="f625" fmla="*/ f531 1 f398"/>
                  <a:gd name="f626" fmla="*/ f532 1 f398"/>
                  <a:gd name="f627" fmla="*/ f533 1 f399"/>
                  <a:gd name="f628" fmla="*/ f534 1 f398"/>
                  <a:gd name="f629" fmla="*/ f535 1 f399"/>
                  <a:gd name="f630" fmla="*/ f536 1 f398"/>
                  <a:gd name="f631" fmla="*/ f537 1 f399"/>
                  <a:gd name="f632" fmla="*/ f538 1 f398"/>
                  <a:gd name="f633" fmla="*/ f539 1 f398"/>
                  <a:gd name="f634" fmla="*/ f540 1 f399"/>
                  <a:gd name="f635" fmla="*/ f541 1 f399"/>
                  <a:gd name="f636" fmla="*/ f542 1 f398"/>
                  <a:gd name="f637" fmla="*/ f543 1 f399"/>
                  <a:gd name="f638" fmla="*/ f544 1 f398"/>
                  <a:gd name="f639" fmla="*/ f545 1 f399"/>
                  <a:gd name="f640" fmla="*/ f546 1 f398"/>
                  <a:gd name="f641" fmla="*/ f547 1 f399"/>
                  <a:gd name="f642" fmla="*/ f548 1 f399"/>
                  <a:gd name="f643" fmla="*/ f549 1 f398"/>
                  <a:gd name="f644" fmla="*/ f550 1 f399"/>
                  <a:gd name="f645" fmla="*/ f551 1 f399"/>
                  <a:gd name="f646" fmla="*/ f552 1 f398"/>
                  <a:gd name="f647" fmla="*/ f553 1 f399"/>
                  <a:gd name="f648" fmla="*/ f554 1 f398"/>
                  <a:gd name="f649" fmla="*/ f555 1 f399"/>
                  <a:gd name="f650" fmla="*/ f556 1 f398"/>
                  <a:gd name="f651" fmla="*/ f557 1 f399"/>
                  <a:gd name="f652" fmla="*/ f558 1 f398"/>
                  <a:gd name="f653" fmla="*/ f559 1 f399"/>
                  <a:gd name="f654" fmla="*/ f560 1 f398"/>
                  <a:gd name="f655" fmla="*/ f561 1 f399"/>
                  <a:gd name="f656" fmla="*/ f562 1 f398"/>
                  <a:gd name="f657" fmla="*/ f563 1 f399"/>
                  <a:gd name="f658" fmla="*/ f564 1 f398"/>
                  <a:gd name="f659" fmla="*/ f565 1 f399"/>
                  <a:gd name="f660" fmla="*/ f566 1 f399"/>
                  <a:gd name="f661" fmla="*/ f567 1 f398"/>
                  <a:gd name="f662" fmla="*/ f568 1 f399"/>
                  <a:gd name="f663" fmla="*/ f569 1 f398"/>
                  <a:gd name="f664" fmla="*/ f570 1 f399"/>
                  <a:gd name="f665" fmla="*/ f571 1 f399"/>
                  <a:gd name="f666" fmla="*/ f572 1 f398"/>
                  <a:gd name="f667" fmla="*/ f573 1 f398"/>
                  <a:gd name="f668" fmla="*/ f574 1 f399"/>
                  <a:gd name="f669" fmla="*/ f575 1 f398"/>
                  <a:gd name="f670" fmla="*/ f576 1 f399"/>
                  <a:gd name="f671" fmla="*/ f577 1 f398"/>
                  <a:gd name="f672" fmla="*/ f578 1 f399"/>
                  <a:gd name="f673" fmla="*/ f579 1 f398"/>
                  <a:gd name="f674" fmla="*/ f580 1 f399"/>
                  <a:gd name="f675" fmla="*/ f581 f389 1"/>
                  <a:gd name="f676" fmla="*/ f582 f389 1"/>
                  <a:gd name="f677" fmla="*/ f584 f390 1"/>
                  <a:gd name="f678" fmla="*/ f583 f390 1"/>
                  <a:gd name="f679" fmla="*/ f585 f389 1"/>
                  <a:gd name="f680" fmla="*/ f586 f390 1"/>
                  <a:gd name="f681" fmla="*/ f587 f389 1"/>
                  <a:gd name="f682" fmla="*/ f588 f390 1"/>
                  <a:gd name="f683" fmla="*/ f589 f389 1"/>
                  <a:gd name="f684" fmla="*/ f590 f390 1"/>
                  <a:gd name="f685" fmla="*/ f591 f389 1"/>
                  <a:gd name="f686" fmla="*/ f592 f390 1"/>
                  <a:gd name="f687" fmla="*/ f593 f389 1"/>
                  <a:gd name="f688" fmla="*/ f594 f390 1"/>
                  <a:gd name="f689" fmla="*/ f595 f389 1"/>
                  <a:gd name="f690" fmla="*/ f596 f390 1"/>
                  <a:gd name="f691" fmla="*/ f597 f389 1"/>
                  <a:gd name="f692" fmla="*/ f598 f390 1"/>
                  <a:gd name="f693" fmla="*/ f599 f389 1"/>
                  <a:gd name="f694" fmla="*/ f600 f390 1"/>
                  <a:gd name="f695" fmla="*/ f601 f389 1"/>
                  <a:gd name="f696" fmla="*/ f602 f390 1"/>
                  <a:gd name="f697" fmla="*/ f603 f389 1"/>
                  <a:gd name="f698" fmla="*/ f604 f390 1"/>
                  <a:gd name="f699" fmla="*/ f605 f389 1"/>
                  <a:gd name="f700" fmla="*/ f606 f390 1"/>
                  <a:gd name="f701" fmla="*/ f607 f389 1"/>
                  <a:gd name="f702" fmla="*/ f608 f390 1"/>
                  <a:gd name="f703" fmla="*/ f609 f389 1"/>
                  <a:gd name="f704" fmla="*/ f610 f390 1"/>
                  <a:gd name="f705" fmla="*/ f611 f389 1"/>
                  <a:gd name="f706" fmla="*/ f612 f390 1"/>
                  <a:gd name="f707" fmla="*/ f613 f389 1"/>
                  <a:gd name="f708" fmla="*/ f614 f390 1"/>
                  <a:gd name="f709" fmla="*/ f615 f389 1"/>
                  <a:gd name="f710" fmla="*/ f616 f390 1"/>
                  <a:gd name="f711" fmla="*/ f617 f389 1"/>
                  <a:gd name="f712" fmla="*/ f618 f390 1"/>
                  <a:gd name="f713" fmla="*/ f619 f389 1"/>
                  <a:gd name="f714" fmla="*/ f620 f390 1"/>
                  <a:gd name="f715" fmla="*/ f621 f389 1"/>
                  <a:gd name="f716" fmla="*/ f622 f390 1"/>
                  <a:gd name="f717" fmla="*/ f623 f389 1"/>
                  <a:gd name="f718" fmla="*/ f624 f390 1"/>
                  <a:gd name="f719" fmla="*/ f625 f389 1"/>
                  <a:gd name="f720" fmla="*/ f626 f389 1"/>
                  <a:gd name="f721" fmla="*/ f627 f390 1"/>
                  <a:gd name="f722" fmla="*/ f628 f389 1"/>
                  <a:gd name="f723" fmla="*/ f629 f390 1"/>
                  <a:gd name="f724" fmla="*/ f630 f389 1"/>
                  <a:gd name="f725" fmla="*/ f631 f390 1"/>
                  <a:gd name="f726" fmla="*/ f632 f389 1"/>
                  <a:gd name="f727" fmla="*/ f633 f389 1"/>
                  <a:gd name="f728" fmla="*/ f634 f390 1"/>
                  <a:gd name="f729" fmla="*/ f635 f390 1"/>
                  <a:gd name="f730" fmla="*/ f636 f389 1"/>
                  <a:gd name="f731" fmla="*/ f637 f390 1"/>
                  <a:gd name="f732" fmla="*/ f638 f389 1"/>
                  <a:gd name="f733" fmla="*/ f639 f390 1"/>
                  <a:gd name="f734" fmla="*/ f640 f389 1"/>
                  <a:gd name="f735" fmla="*/ f641 f390 1"/>
                  <a:gd name="f736" fmla="*/ f642 f390 1"/>
                  <a:gd name="f737" fmla="*/ f643 f389 1"/>
                  <a:gd name="f738" fmla="*/ f644 f390 1"/>
                  <a:gd name="f739" fmla="*/ f645 f390 1"/>
                  <a:gd name="f740" fmla="*/ f646 f389 1"/>
                  <a:gd name="f741" fmla="*/ f647 f390 1"/>
                  <a:gd name="f742" fmla="*/ f648 f389 1"/>
                  <a:gd name="f743" fmla="*/ f649 f390 1"/>
                  <a:gd name="f744" fmla="*/ f650 f389 1"/>
                  <a:gd name="f745" fmla="*/ f651 f390 1"/>
                  <a:gd name="f746" fmla="*/ f652 f389 1"/>
                  <a:gd name="f747" fmla="*/ f653 f390 1"/>
                  <a:gd name="f748" fmla="*/ f654 f389 1"/>
                  <a:gd name="f749" fmla="*/ f655 f390 1"/>
                  <a:gd name="f750" fmla="*/ f656 f389 1"/>
                  <a:gd name="f751" fmla="*/ f657 f390 1"/>
                  <a:gd name="f752" fmla="*/ f658 f389 1"/>
                  <a:gd name="f753" fmla="*/ f659 f390 1"/>
                  <a:gd name="f754" fmla="*/ f660 f390 1"/>
                  <a:gd name="f755" fmla="*/ f661 f389 1"/>
                  <a:gd name="f756" fmla="*/ f662 f390 1"/>
                  <a:gd name="f757" fmla="*/ f663 f389 1"/>
                  <a:gd name="f758" fmla="*/ f664 f390 1"/>
                  <a:gd name="f759" fmla="*/ f665 f390 1"/>
                  <a:gd name="f760" fmla="*/ f666 f389 1"/>
                  <a:gd name="f761" fmla="*/ f667 f389 1"/>
                  <a:gd name="f762" fmla="*/ f668 f390 1"/>
                  <a:gd name="f763" fmla="*/ f669 f389 1"/>
                  <a:gd name="f764" fmla="*/ f670 f390 1"/>
                  <a:gd name="f765" fmla="*/ f671 f389 1"/>
                  <a:gd name="f766" fmla="*/ f672 f390 1"/>
                  <a:gd name="f767" fmla="*/ f673 f389 1"/>
                  <a:gd name="f768" fmla="*/ f674 f39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0">
                    <a:pos x="f679" y="f680"/>
                  </a:cxn>
                  <a:cxn ang="f490">
                    <a:pos x="f681" y="f682"/>
                  </a:cxn>
                  <a:cxn ang="f490">
                    <a:pos x="f683" y="f684"/>
                  </a:cxn>
                  <a:cxn ang="f490">
                    <a:pos x="f685" y="f686"/>
                  </a:cxn>
                  <a:cxn ang="f490">
                    <a:pos x="f687" y="f688"/>
                  </a:cxn>
                  <a:cxn ang="f490">
                    <a:pos x="f689" y="f690"/>
                  </a:cxn>
                  <a:cxn ang="f490">
                    <a:pos x="f691" y="f692"/>
                  </a:cxn>
                  <a:cxn ang="f490">
                    <a:pos x="f693" y="f694"/>
                  </a:cxn>
                  <a:cxn ang="f490">
                    <a:pos x="f695" y="f696"/>
                  </a:cxn>
                  <a:cxn ang="f490">
                    <a:pos x="f697" y="f698"/>
                  </a:cxn>
                  <a:cxn ang="f490">
                    <a:pos x="f699" y="f700"/>
                  </a:cxn>
                  <a:cxn ang="f490">
                    <a:pos x="f701" y="f702"/>
                  </a:cxn>
                  <a:cxn ang="f490">
                    <a:pos x="f703" y="f704"/>
                  </a:cxn>
                  <a:cxn ang="f490">
                    <a:pos x="f705" y="f706"/>
                  </a:cxn>
                  <a:cxn ang="f490">
                    <a:pos x="f707" y="f708"/>
                  </a:cxn>
                  <a:cxn ang="f490">
                    <a:pos x="f709" y="f710"/>
                  </a:cxn>
                  <a:cxn ang="f490">
                    <a:pos x="f711" y="f712"/>
                  </a:cxn>
                  <a:cxn ang="f490">
                    <a:pos x="f713" y="f714"/>
                  </a:cxn>
                  <a:cxn ang="f490">
                    <a:pos x="f715" y="f716"/>
                  </a:cxn>
                  <a:cxn ang="f490">
                    <a:pos x="f717" y="f718"/>
                  </a:cxn>
                  <a:cxn ang="f490">
                    <a:pos x="f719" y="f714"/>
                  </a:cxn>
                  <a:cxn ang="f490">
                    <a:pos x="f720" y="f721"/>
                  </a:cxn>
                  <a:cxn ang="f490">
                    <a:pos x="f722" y="f723"/>
                  </a:cxn>
                  <a:cxn ang="f490">
                    <a:pos x="f724" y="f725"/>
                  </a:cxn>
                  <a:cxn ang="f490">
                    <a:pos x="f726" y="f706"/>
                  </a:cxn>
                  <a:cxn ang="f490">
                    <a:pos x="f727" y="f728"/>
                  </a:cxn>
                  <a:cxn ang="f490">
                    <a:pos x="f726" y="f729"/>
                  </a:cxn>
                  <a:cxn ang="f490">
                    <a:pos x="f730" y="f731"/>
                  </a:cxn>
                  <a:cxn ang="f490">
                    <a:pos x="f732" y="f733"/>
                  </a:cxn>
                  <a:cxn ang="f490">
                    <a:pos x="f734" y="f735"/>
                  </a:cxn>
                  <a:cxn ang="f490">
                    <a:pos x="f720" y="f736"/>
                  </a:cxn>
                  <a:cxn ang="f490">
                    <a:pos x="f737" y="f738"/>
                  </a:cxn>
                  <a:cxn ang="f490">
                    <a:pos x="f732" y="f739"/>
                  </a:cxn>
                  <a:cxn ang="f490">
                    <a:pos x="f740" y="f741"/>
                  </a:cxn>
                  <a:cxn ang="f490">
                    <a:pos x="f742" y="f743"/>
                  </a:cxn>
                  <a:cxn ang="f490">
                    <a:pos x="f744" y="f745"/>
                  </a:cxn>
                  <a:cxn ang="f490">
                    <a:pos x="f746" y="f747"/>
                  </a:cxn>
                  <a:cxn ang="f490">
                    <a:pos x="f748" y="f749"/>
                  </a:cxn>
                  <a:cxn ang="f490">
                    <a:pos x="f750" y="f751"/>
                  </a:cxn>
                  <a:cxn ang="f490">
                    <a:pos x="f752" y="f753"/>
                  </a:cxn>
                  <a:cxn ang="f490">
                    <a:pos x="f750" y="f754"/>
                  </a:cxn>
                  <a:cxn ang="f490">
                    <a:pos x="f755" y="f756"/>
                  </a:cxn>
                  <a:cxn ang="f490">
                    <a:pos x="f757" y="f758"/>
                  </a:cxn>
                  <a:cxn ang="f490">
                    <a:pos x="f755" y="f759"/>
                  </a:cxn>
                  <a:cxn ang="f490">
                    <a:pos x="f760" y="f756"/>
                  </a:cxn>
                  <a:cxn ang="f490">
                    <a:pos x="f760" y="f759"/>
                  </a:cxn>
                  <a:cxn ang="f490">
                    <a:pos x="f761" y="f762"/>
                  </a:cxn>
                  <a:cxn ang="f490">
                    <a:pos x="f763" y="f764"/>
                  </a:cxn>
                  <a:cxn ang="f490">
                    <a:pos x="f755" y="f721"/>
                  </a:cxn>
                  <a:cxn ang="f490">
                    <a:pos x="f765" y="f766"/>
                  </a:cxn>
                  <a:cxn ang="f490">
                    <a:pos x="f767" y="f764"/>
                  </a:cxn>
                  <a:cxn ang="f490">
                    <a:pos x="f767" y="f768"/>
                  </a:cxn>
                </a:cxnLst>
                <a:rect l="f675" t="f678" r="f676" b="f677"/>
                <a:pathLst>
                  <a:path w="378" h="902">
                    <a:moveTo>
                      <a:pt x="f8" y="f9"/>
                    </a:moveTo>
                    <a:cubicBezTo>
                      <a:pt x="f10" y="f11"/>
                      <a:pt x="f10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14" y="f25"/>
                    </a:cubicBezTo>
                    <a:cubicBezTo>
                      <a:pt x="f26" y="f27"/>
                      <a:pt x="f28" y="f5"/>
                      <a:pt x="f29" y="f5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14"/>
                    </a:cubicBezTo>
                    <a:cubicBezTo>
                      <a:pt x="f41" y="f42"/>
                      <a:pt x="f43" y="f44"/>
                      <a:pt x="f45" y="f9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0" y="f72"/>
                      <a:pt x="f73" y="f74"/>
                    </a:cubicBezTo>
                    <a:cubicBezTo>
                      <a:pt x="f66" y="f75"/>
                      <a:pt x="f64" y="f76"/>
                      <a:pt x="f77" y="f68"/>
                    </a:cubicBezTo>
                    <a:cubicBezTo>
                      <a:pt x="f78" y="f64"/>
                      <a:pt x="f79" y="f77"/>
                      <a:pt x="f80" y="f66"/>
                    </a:cubicBezTo>
                    <a:cubicBezTo>
                      <a:pt x="f81" y="f76"/>
                      <a:pt x="f82" y="f75"/>
                      <a:pt x="f83" y="f74"/>
                    </a:cubicBezTo>
                    <a:cubicBezTo>
                      <a:pt x="f84" y="f85"/>
                      <a:pt x="f38" y="f74"/>
                      <a:pt x="f32" y="f76"/>
                    </a:cubicBezTo>
                    <a:cubicBezTo>
                      <a:pt x="f86" y="f66"/>
                      <a:pt x="f87" y="f62"/>
                      <a:pt x="f88" y="f89"/>
                    </a:cubicBezTo>
                    <a:cubicBezTo>
                      <a:pt x="f41" y="f90"/>
                      <a:pt x="f41" y="f91"/>
                      <a:pt x="f92" y="f93"/>
                    </a:cubicBezTo>
                    <a:cubicBezTo>
                      <a:pt x="f32" y="f94"/>
                      <a:pt x="f95" y="f96"/>
                      <a:pt x="f75" y="f83"/>
                    </a:cubicBezTo>
                    <a:cubicBezTo>
                      <a:pt x="f97" y="f98"/>
                      <a:pt x="f72" y="f99"/>
                      <a:pt x="f100" y="f101"/>
                    </a:cubicBezTo>
                    <a:cubicBezTo>
                      <a:pt x="f102" y="f103"/>
                      <a:pt x="f6" y="f104"/>
                      <a:pt x="f105" y="f106"/>
                    </a:cubicBezTo>
                    <a:cubicBezTo>
                      <a:pt x="f107" y="f67"/>
                      <a:pt x="f108" y="f109"/>
                      <a:pt x="f110" y="f111"/>
                    </a:cubicBezTo>
                    <a:cubicBezTo>
                      <a:pt x="f112" y="f113"/>
                      <a:pt x="f68" y="f114"/>
                      <a:pt x="f91" y="f115"/>
                    </a:cubicBezTo>
                    <a:cubicBezTo>
                      <a:pt x="f95" y="f116"/>
                      <a:pt x="f117" y="f118"/>
                      <a:pt x="f83" y="f119"/>
                    </a:cubicBezTo>
                    <a:cubicBezTo>
                      <a:pt x="f58" y="f120"/>
                      <a:pt x="f121" y="f122"/>
                      <a:pt x="f123" y="f124"/>
                    </a:cubicBezTo>
                    <a:cubicBezTo>
                      <a:pt x="f125" y="f126"/>
                      <a:pt x="f127" y="f128"/>
                      <a:pt x="f62" y="f129"/>
                    </a:cubicBezTo>
                    <a:cubicBezTo>
                      <a:pt x="f130" y="f131"/>
                      <a:pt x="f79" y="f132"/>
                      <a:pt x="f121" y="f133"/>
                    </a:cubicBezTo>
                    <a:cubicBezTo>
                      <a:pt x="f98" y="f134"/>
                      <a:pt x="f135" y="f136"/>
                      <a:pt x="f137" y="f138"/>
                    </a:cubicBezTo>
                    <a:cubicBezTo>
                      <a:pt x="f34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60" y="f148"/>
                    </a:cubicBezTo>
                    <a:cubicBezTo>
                      <a:pt x="f149" y="f150"/>
                      <a:pt x="f82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34" y="f166"/>
                      <a:pt x="f167" y="f168"/>
                      <a:pt x="f169" y="f170"/>
                    </a:cubicBezTo>
                    <a:cubicBezTo>
                      <a:pt x="f92" y="f171"/>
                      <a:pt x="f172" y="f173"/>
                      <a:pt x="f174" y="f175"/>
                    </a:cubicBezTo>
                    <a:cubicBezTo>
                      <a:pt x="f176" y="f177"/>
                      <a:pt x="f178" y="f179"/>
                      <a:pt x="f178" y="f180"/>
                    </a:cubicBezTo>
                    <a:cubicBezTo>
                      <a:pt x="f181" y="f182"/>
                      <a:pt x="f183" y="f184"/>
                      <a:pt x="f185" y="f186"/>
                    </a:cubicBezTo>
                    <a:cubicBezTo>
                      <a:pt x="f187" y="f188"/>
                      <a:pt x="f187" y="f189"/>
                      <a:pt x="f190" y="f7"/>
                    </a:cubicBezTo>
                    <a:cubicBezTo>
                      <a:pt x="f191" y="f192"/>
                      <a:pt x="f193" y="f194"/>
                      <a:pt x="f195" y="f196"/>
                    </a:cubicBezTo>
                    <a:cubicBezTo>
                      <a:pt x="f197" y="f198"/>
                      <a:pt x="f199" y="f200"/>
                      <a:pt x="f201" y="f202"/>
                    </a:cubicBezTo>
                    <a:cubicBezTo>
                      <a:pt x="f2" y="f179"/>
                      <a:pt x="f203" y="f177"/>
                      <a:pt x="f204" y="f175"/>
                    </a:cubicBezTo>
                    <a:cubicBezTo>
                      <a:pt x="f205" y="f206"/>
                      <a:pt x="f207" y="f208"/>
                      <a:pt x="f11" y="f209"/>
                    </a:cubicBezTo>
                    <a:cubicBezTo>
                      <a:pt x="f210" y="f211"/>
                      <a:pt x="f212" y="f213"/>
                      <a:pt x="f214" y="f215"/>
                    </a:cubicBezTo>
                    <a:cubicBezTo>
                      <a:pt x="f44" y="f216"/>
                      <a:pt x="f217" y="f165"/>
                      <a:pt x="f207" y="f159"/>
                    </a:cubicBezTo>
                    <a:cubicBezTo>
                      <a:pt x="f218" y="f219"/>
                      <a:pt x="f11" y="f157"/>
                      <a:pt x="f220" y="f221"/>
                    </a:cubicBezTo>
                    <a:cubicBezTo>
                      <a:pt x="f212" y="f153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141"/>
                      <a:pt x="f14" y="f233"/>
                      <a:pt x="f234" y="f138"/>
                    </a:cubicBezTo>
                    <a:cubicBezTo>
                      <a:pt x="f21" y="f136"/>
                      <a:pt x="f235" y="f134"/>
                      <a:pt x="f236" y="f133"/>
                    </a:cubicBezTo>
                    <a:cubicBezTo>
                      <a:pt x="f237" y="f238"/>
                      <a:pt x="f239" y="f240"/>
                      <a:pt x="f239" y="f241"/>
                    </a:cubicBezTo>
                    <a:cubicBezTo>
                      <a:pt x="f242" y="f243"/>
                      <a:pt x="f244" y="f245"/>
                      <a:pt x="f246" y="f247"/>
                    </a:cubicBezTo>
                    <a:cubicBezTo>
                      <a:pt x="f248" y="f249"/>
                      <a:pt x="f250" y="f251"/>
                      <a:pt x="f232" y="f119"/>
                    </a:cubicBezTo>
                    <a:cubicBezTo>
                      <a:pt x="f252" y="f253"/>
                      <a:pt x="f250" y="f254"/>
                      <a:pt x="f236" y="f255"/>
                    </a:cubicBezTo>
                    <a:cubicBezTo>
                      <a:pt x="f244" y="f256"/>
                      <a:pt x="f257" y="f258"/>
                      <a:pt x="f259" y="f260"/>
                    </a:cubicBezTo>
                    <a:cubicBezTo>
                      <a:pt x="f33" y="f261"/>
                      <a:pt x="f262" y="f263"/>
                      <a:pt x="f264" y="f265"/>
                    </a:cubicBezTo>
                    <a:cubicBezTo>
                      <a:pt x="f5" y="f266"/>
                      <a:pt x="f267" y="f268"/>
                      <a:pt x="f269" y="f270"/>
                    </a:cubicBezTo>
                    <a:cubicBezTo>
                      <a:pt x="f271" y="f149"/>
                      <a:pt x="f272" y="f273"/>
                      <a:pt x="f274" y="f82"/>
                    </a:cubicBezTo>
                    <a:cubicBezTo>
                      <a:pt x="f275" y="f276"/>
                      <a:pt x="f277" y="f58"/>
                      <a:pt x="f257" y="f98"/>
                    </a:cubicBezTo>
                    <a:cubicBezTo>
                      <a:pt x="f278" y="f96"/>
                      <a:pt x="f19" y="f38"/>
                      <a:pt x="f207" y="f279"/>
                    </a:cubicBezTo>
                    <a:cubicBezTo>
                      <a:pt x="f280" y="f91"/>
                      <a:pt x="f281" y="f90"/>
                      <a:pt x="f282" y="f283"/>
                    </a:cubicBezTo>
                    <a:cubicBezTo>
                      <a:pt x="f217" y="f284"/>
                      <a:pt x="f11" y="f64"/>
                      <a:pt x="f214" y="f285"/>
                    </a:cubicBezTo>
                    <a:cubicBezTo>
                      <a:pt x="f286" y="f74"/>
                      <a:pt x="f21" y="f287"/>
                      <a:pt x="f250" y="f75"/>
                    </a:cubicBezTo>
                    <a:cubicBezTo>
                      <a:pt x="f288" y="f68"/>
                      <a:pt x="f289" y="f66"/>
                      <a:pt x="f290" y="f64"/>
                    </a:cubicBezTo>
                    <a:cubicBezTo>
                      <a:pt x="f291" y="f64"/>
                      <a:pt x="f292" y="f127"/>
                      <a:pt x="f293" y="f64"/>
                    </a:cubicBezTo>
                    <a:cubicBezTo>
                      <a:pt x="f294" y="f68"/>
                      <a:pt x="f295" y="f296"/>
                      <a:pt x="f274" y="f297"/>
                    </a:cubicBezTo>
                    <a:cubicBezTo>
                      <a:pt x="f298" y="f299"/>
                      <a:pt x="f274" y="f300"/>
                      <a:pt x="f301" y="f302"/>
                    </a:cubicBezTo>
                    <a:cubicBezTo>
                      <a:pt x="f303" y="f65"/>
                      <a:pt x="f244" y="f6"/>
                      <a:pt x="f304" y="f61"/>
                    </a:cubicBezTo>
                    <a:cubicBezTo>
                      <a:pt x="f305" y="f111"/>
                      <a:pt x="f306" y="f307"/>
                      <a:pt x="f308" y="f309"/>
                    </a:cubicBezTo>
                    <a:cubicBezTo>
                      <a:pt x="f308" y="f51"/>
                      <a:pt x="f310" y="f309"/>
                      <a:pt x="f311" y="f309"/>
                    </a:cubicBezTo>
                    <a:cubicBezTo>
                      <a:pt x="f308" y="f49"/>
                      <a:pt x="f312" y="f47"/>
                      <a:pt x="f8" y="f9"/>
                    </a:cubicBezTo>
                    <a:close/>
                    <a:moveTo>
                      <a:pt x="f313" y="f314"/>
                    </a:moveTo>
                    <a:cubicBezTo>
                      <a:pt x="f313" y="f315"/>
                      <a:pt x="f313" y="f316"/>
                      <a:pt x="f313" y="f317"/>
                    </a:cubicBezTo>
                    <a:cubicBezTo>
                      <a:pt x="f281" y="f318"/>
                      <a:pt x="f319" y="f320"/>
                      <a:pt x="f19" y="f321"/>
                    </a:cubicBezTo>
                    <a:cubicBezTo>
                      <a:pt x="f21" y="f322"/>
                      <a:pt x="f323" y="f324"/>
                      <a:pt x="f235" y="f325"/>
                    </a:cubicBezTo>
                    <a:cubicBezTo>
                      <a:pt x="f250" y="f326"/>
                      <a:pt x="f305" y="f240"/>
                      <a:pt x="f26" y="f327"/>
                    </a:cubicBezTo>
                    <a:cubicBezTo>
                      <a:pt x="f9" y="f328"/>
                      <a:pt x="f28" y="f132"/>
                      <a:pt x="f313" y="f314"/>
                    </a:cubicBezTo>
                    <a:close/>
                    <a:moveTo>
                      <a:pt x="f329" y="f330"/>
                    </a:moveTo>
                    <a:cubicBezTo>
                      <a:pt x="f331" y="f132"/>
                      <a:pt x="f88" y="f332"/>
                      <a:pt x="f333" y="f334"/>
                    </a:cubicBezTo>
                    <a:cubicBezTo>
                      <a:pt x="f32" y="f335"/>
                      <a:pt x="f34" y="f131"/>
                      <a:pt x="f140" y="f315"/>
                    </a:cubicBezTo>
                    <a:cubicBezTo>
                      <a:pt x="f82" y="f129"/>
                      <a:pt x="f276" y="f336"/>
                      <a:pt x="f84" y="f128"/>
                    </a:cubicBezTo>
                    <a:cubicBezTo>
                      <a:pt x="f337" y="f338"/>
                      <a:pt x="f339" y="f245"/>
                      <a:pt x="f329" y="f317"/>
                    </a:cubicBezTo>
                    <a:cubicBezTo>
                      <a:pt x="f329" y="f316"/>
                      <a:pt x="f329" y="f315"/>
                      <a:pt x="f329" y="f330"/>
                    </a:cubicBezTo>
                    <a:close/>
                    <a:moveTo>
                      <a:pt x="f340" y="f341"/>
                    </a:moveTo>
                    <a:cubicBezTo>
                      <a:pt x="f28" y="f342"/>
                      <a:pt x="f306" y="f343"/>
                      <a:pt x="f344" y="f345"/>
                    </a:cubicBezTo>
                    <a:cubicBezTo>
                      <a:pt x="f232" y="f346"/>
                      <a:pt x="f16" y="f347"/>
                      <a:pt x="f348" y="f349"/>
                    </a:cubicBezTo>
                    <a:cubicBezTo>
                      <a:pt x="f220" y="f225"/>
                      <a:pt x="f218" y="f350"/>
                      <a:pt x="f28" y="f351"/>
                    </a:cubicBezTo>
                    <a:cubicBezTo>
                      <a:pt x="f352" y="f353"/>
                      <a:pt x="f308" y="f223"/>
                      <a:pt x="f340" y="f354"/>
                    </a:cubicBezTo>
                    <a:cubicBezTo>
                      <a:pt x="f340" y="f355"/>
                      <a:pt x="f340" y="f356"/>
                      <a:pt x="f340" y="f341"/>
                    </a:cubicBezTo>
                    <a:close/>
                    <a:moveTo>
                      <a:pt x="f357" y="f341"/>
                    </a:moveTo>
                    <a:cubicBezTo>
                      <a:pt x="f357" y="f358"/>
                      <a:pt x="f357" y="f356"/>
                      <a:pt x="f357" y="f359"/>
                    </a:cubicBezTo>
                    <a:cubicBezTo>
                      <a:pt x="f357" y="f355"/>
                      <a:pt x="f357" y="f360"/>
                      <a:pt x="f357" y="f354"/>
                    </a:cubicBezTo>
                    <a:cubicBezTo>
                      <a:pt x="f361" y="f362"/>
                      <a:pt x="f169" y="f150"/>
                      <a:pt x="f363" y="f364"/>
                    </a:cubicBezTo>
                    <a:cubicBezTo>
                      <a:pt x="f83" y="f365"/>
                      <a:pt x="f36" y="f366"/>
                      <a:pt x="f32" y="f367"/>
                    </a:cubicBezTo>
                    <a:cubicBezTo>
                      <a:pt x="f156" y="f343"/>
                      <a:pt x="f52" y="f368"/>
                      <a:pt x="f357" y="f341"/>
                    </a:cubicBezTo>
                    <a:close/>
                    <a:moveTo>
                      <a:pt x="f369" y="f370"/>
                    </a:moveTo>
                    <a:cubicBezTo>
                      <a:pt x="f369" y="f371"/>
                      <a:pt x="f369" y="f213"/>
                      <a:pt x="f369" y="f372"/>
                    </a:cubicBezTo>
                    <a:cubicBezTo>
                      <a:pt x="f203" y="f373"/>
                      <a:pt x="f203" y="f373"/>
                      <a:pt x="f340" y="f215"/>
                    </a:cubicBezTo>
                    <a:cubicBezTo>
                      <a:pt x="f308" y="f374"/>
                      <a:pt x="f352" y="f166"/>
                      <a:pt x="f28" y="f375"/>
                    </a:cubicBezTo>
                    <a:cubicBezTo>
                      <a:pt x="f376" y="f377"/>
                      <a:pt x="f207" y="f378"/>
                      <a:pt x="f281" y="f379"/>
                    </a:cubicBezTo>
                    <a:cubicBezTo>
                      <a:pt x="f13" y="f380"/>
                      <a:pt x="f312" y="f381"/>
                      <a:pt x="f369" y="f370"/>
                    </a:cubicBezTo>
                    <a:close/>
                    <a:moveTo>
                      <a:pt x="f176" y="f370"/>
                    </a:moveTo>
                    <a:cubicBezTo>
                      <a:pt x="f382" y="f383"/>
                      <a:pt x="f92" y="f211"/>
                      <a:pt x="f339" y="f384"/>
                    </a:cubicBezTo>
                    <a:cubicBezTo>
                      <a:pt x="f385" y="f386"/>
                      <a:pt x="f382" y="f387"/>
                      <a:pt x="f176" y="f373"/>
                    </a:cubicBezTo>
                    <a:cubicBezTo>
                      <a:pt x="f176" y="f213"/>
                      <a:pt x="f176" y="f371"/>
                      <a:pt x="f176" y="f370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C8335A23-E3D1-E2CD-E773-0797B867694F}"/>
                  </a:ext>
                </a:extLst>
              </p:cNvPr>
              <p:cNvSpPr/>
              <p:nvPr/>
            </p:nvSpPr>
            <p:spPr>
              <a:xfrm>
                <a:off x="8230212" y="107816"/>
                <a:ext cx="385757" cy="1571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3"/>
                  <a:gd name="f7" fmla="val 217"/>
                  <a:gd name="f8" fmla="val 223"/>
                  <a:gd name="f9" fmla="val 216"/>
                  <a:gd name="f10" fmla="val 244"/>
                  <a:gd name="f11" fmla="val 185"/>
                  <a:gd name="f12" fmla="val 264"/>
                  <a:gd name="f13" fmla="val 155"/>
                  <a:gd name="f14" fmla="val 284"/>
                  <a:gd name="f15" fmla="val 124"/>
                  <a:gd name="f16" fmla="val 123"/>
                  <a:gd name="f17" fmla="val 280"/>
                  <a:gd name="f18" fmla="val 127"/>
                  <a:gd name="f19" fmla="val 276"/>
                  <a:gd name="f20" fmla="val 131"/>
                  <a:gd name="f21" fmla="val 271"/>
                  <a:gd name="f22" fmla="val 135"/>
                  <a:gd name="f23" fmla="val 251"/>
                  <a:gd name="f24" fmla="val 152"/>
                  <a:gd name="f25" fmla="val 231"/>
                  <a:gd name="f26" fmla="val 170"/>
                  <a:gd name="f27" fmla="val 211"/>
                  <a:gd name="f28" fmla="val 187"/>
                  <a:gd name="f29" fmla="val 197"/>
                  <a:gd name="f30" fmla="val 200"/>
                  <a:gd name="f31" fmla="val 204"/>
                  <a:gd name="f32" fmla="val 162"/>
                  <a:gd name="f33" fmla="val 142"/>
                  <a:gd name="f34" fmla="val 122"/>
                  <a:gd name="f35" fmla="val 203"/>
                  <a:gd name="f36" fmla="val 102"/>
                  <a:gd name="f37" fmla="val 202"/>
                  <a:gd name="f38" fmla="val 101"/>
                  <a:gd name="f39" fmla="val 201"/>
                  <a:gd name="f40" fmla="val 137"/>
                  <a:gd name="f41" fmla="val 173"/>
                  <a:gd name="f42" fmla="val 145"/>
                  <a:gd name="f43" fmla="val 209"/>
                  <a:gd name="f44" fmla="val 117"/>
                  <a:gd name="f45" fmla="val 116"/>
                  <a:gd name="f46" fmla="val 194"/>
                  <a:gd name="f47" fmla="val 132"/>
                  <a:gd name="f48" fmla="val 165"/>
                  <a:gd name="f49" fmla="val 139"/>
                  <a:gd name="f50" fmla="val 144"/>
                  <a:gd name="f51" fmla="val 149"/>
                  <a:gd name="f52" fmla="val 158"/>
                  <a:gd name="f53" fmla="val 103"/>
                  <a:gd name="f54" fmla="val 168"/>
                  <a:gd name="f55" fmla="val 90"/>
                  <a:gd name="f56" fmla="val 175"/>
                  <a:gd name="f57" fmla="val 76"/>
                  <a:gd name="f58" fmla="val 61"/>
                  <a:gd name="f59" fmla="val 171"/>
                  <a:gd name="f60" fmla="val 42"/>
                  <a:gd name="f61" fmla="val 23"/>
                  <a:gd name="f62" fmla="val 159"/>
                  <a:gd name="f63" fmla="val 4"/>
                  <a:gd name="f64" fmla="val 153"/>
                  <a:gd name="f65" fmla="val 3"/>
                  <a:gd name="f66" fmla="val 2"/>
                  <a:gd name="f67" fmla="val 151"/>
                  <a:gd name="f68" fmla="val 14"/>
                  <a:gd name="f69" fmla="val 27"/>
                  <a:gd name="f70" fmla="val 138"/>
                  <a:gd name="f71" fmla="val 40"/>
                  <a:gd name="f72" fmla="val 109"/>
                  <a:gd name="f73" fmla="val 140"/>
                  <a:gd name="f74" fmla="val 85"/>
                  <a:gd name="f75" fmla="val 191"/>
                  <a:gd name="f76" fmla="val 63"/>
                  <a:gd name="f77" fmla="val 239"/>
                  <a:gd name="f78" fmla="val 43"/>
                  <a:gd name="f79" fmla="val 288"/>
                  <a:gd name="f80" fmla="val 339"/>
                  <a:gd name="f81" fmla="val 10"/>
                  <a:gd name="f82" fmla="val 353"/>
                  <a:gd name="f83" fmla="val 6"/>
                  <a:gd name="f84" fmla="val 367"/>
                  <a:gd name="f85" fmla="val 381"/>
                  <a:gd name="f86" fmla="val 398"/>
                  <a:gd name="f87" fmla="val 412"/>
                  <a:gd name="f88" fmla="val 8"/>
                  <a:gd name="f89" fmla="val 424"/>
                  <a:gd name="f90" fmla="val 18"/>
                  <a:gd name="f91" fmla="val 440"/>
                  <a:gd name="f92" fmla="val 31"/>
                  <a:gd name="f93" fmla="val 448"/>
                  <a:gd name="f94" fmla="val 48"/>
                  <a:gd name="f95" fmla="val 455"/>
                  <a:gd name="f96" fmla="val 67"/>
                  <a:gd name="f97" fmla="val 463"/>
                  <a:gd name="f98" fmla="val 86"/>
                  <a:gd name="f99" fmla="val 470"/>
                  <a:gd name="f100" fmla="val 106"/>
                  <a:gd name="f101" fmla="val 482"/>
                  <a:gd name="f102" fmla="val 494"/>
                  <a:gd name="f103" fmla="val 141"/>
                  <a:gd name="f104" fmla="val 509"/>
                  <a:gd name="f105" fmla="val 156"/>
                  <a:gd name="f106" fmla="val 526"/>
                  <a:gd name="f107" fmla="val 529"/>
                  <a:gd name="f108" fmla="val 169"/>
                  <a:gd name="f109" fmla="val 531"/>
                  <a:gd name="f110" fmla="val 174"/>
                  <a:gd name="f111" fmla="val 501"/>
                  <a:gd name="f112" fmla="val 183"/>
                  <a:gd name="f113" fmla="val 472"/>
                  <a:gd name="f114" fmla="val 181"/>
                  <a:gd name="f115" fmla="val 446"/>
                  <a:gd name="f116" fmla="val 444"/>
                  <a:gd name="f117" fmla="val 163"/>
                  <a:gd name="f118" fmla="val 443"/>
                  <a:gd name="f119" fmla="val 441"/>
                  <a:gd name="f120" fmla="val 439"/>
                  <a:gd name="f121" fmla="val 177"/>
                  <a:gd name="f122" fmla="val 436"/>
                  <a:gd name="f123" fmla="val 182"/>
                  <a:gd name="f124" fmla="val 433"/>
                  <a:gd name="f125" fmla="val 421"/>
                  <a:gd name="f126" fmla="val 195"/>
                  <a:gd name="f127" fmla="val 406"/>
                  <a:gd name="f128" fmla="val 199"/>
                  <a:gd name="f129" fmla="val 391"/>
                  <a:gd name="f130" fmla="val 393"/>
                  <a:gd name="f131" fmla="val 395"/>
                  <a:gd name="f132" fmla="val 161"/>
                  <a:gd name="f133" fmla="val 397"/>
                  <a:gd name="f134" fmla="val 396"/>
                  <a:gd name="f135" fmla="val 394"/>
                  <a:gd name="f136" fmla="val 148"/>
                  <a:gd name="f137" fmla="val 389"/>
                  <a:gd name="f138" fmla="val 385"/>
                  <a:gd name="f139" fmla="val 179"/>
                  <a:gd name="f140" fmla="val 377"/>
                  <a:gd name="f141" fmla="val 193"/>
                  <a:gd name="f142" fmla="val 206"/>
                  <a:gd name="f143" fmla="val 340"/>
                  <a:gd name="f144" fmla="val 210"/>
                  <a:gd name="f145" fmla="val 327"/>
                  <a:gd name="f146" fmla="val 213"/>
                  <a:gd name="f147" fmla="val 312"/>
                  <a:gd name="f148" fmla="val 322"/>
                  <a:gd name="f149" fmla="val 188"/>
                  <a:gd name="f150" fmla="val 331"/>
                  <a:gd name="f151" fmla="val 134"/>
                  <a:gd name="f152" fmla="val 335"/>
                  <a:gd name="f153" fmla="val 326"/>
                  <a:gd name="f154" fmla="val 157"/>
                  <a:gd name="f155" fmla="val 319"/>
                  <a:gd name="f156" fmla="val 311"/>
                  <a:gd name="f157" fmla="val 304"/>
                  <a:gd name="f158" fmla="val 297"/>
                  <a:gd name="f159" fmla="val 208"/>
                  <a:gd name="f160" fmla="val 275"/>
                  <a:gd name="f161" fmla="val 259"/>
                  <a:gd name="f162" fmla="val 215"/>
                  <a:gd name="f163" fmla="val 242"/>
                  <a:gd name="f164" fmla="+- 0 0 -90"/>
                  <a:gd name="f165" fmla="*/ f3 1 533"/>
                  <a:gd name="f166" fmla="*/ f4 1 217"/>
                  <a:gd name="f167" fmla="val f5"/>
                  <a:gd name="f168" fmla="val f6"/>
                  <a:gd name="f169" fmla="val f7"/>
                  <a:gd name="f170" fmla="*/ f164 f0 1"/>
                  <a:gd name="f171" fmla="+- f169 0 f167"/>
                  <a:gd name="f172" fmla="+- f168 0 f167"/>
                  <a:gd name="f173" fmla="*/ f170 1 f2"/>
                  <a:gd name="f174" fmla="*/ f172 1 533"/>
                  <a:gd name="f175" fmla="*/ f171 1 217"/>
                  <a:gd name="f176" fmla="*/ 223 f172 1"/>
                  <a:gd name="f177" fmla="*/ 216 f171 1"/>
                  <a:gd name="f178" fmla="*/ 284 f172 1"/>
                  <a:gd name="f179" fmla="*/ 124 f171 1"/>
                  <a:gd name="f180" fmla="*/ 123 f171 1"/>
                  <a:gd name="f181" fmla="*/ 271 f172 1"/>
                  <a:gd name="f182" fmla="*/ 135 f171 1"/>
                  <a:gd name="f183" fmla="*/ 211 f172 1"/>
                  <a:gd name="f184" fmla="*/ 187 f171 1"/>
                  <a:gd name="f185" fmla="*/ 162 f172 1"/>
                  <a:gd name="f186" fmla="*/ 204 f171 1"/>
                  <a:gd name="f187" fmla="*/ 102 f172 1"/>
                  <a:gd name="f188" fmla="*/ 203 f171 1"/>
                  <a:gd name="f189" fmla="*/ 101 f172 1"/>
                  <a:gd name="f190" fmla="*/ 201 f171 1"/>
                  <a:gd name="f191" fmla="*/ 209 f172 1"/>
                  <a:gd name="f192" fmla="*/ 117 f171 1"/>
                  <a:gd name="f193" fmla="*/ 116 f171 1"/>
                  <a:gd name="f194" fmla="*/ 165 f172 1"/>
                  <a:gd name="f195" fmla="*/ 139 f171 1"/>
                  <a:gd name="f196" fmla="*/ 103 f172 1"/>
                  <a:gd name="f197" fmla="*/ 168 f171 1"/>
                  <a:gd name="f198" fmla="*/ 61 f172 1"/>
                  <a:gd name="f199" fmla="*/ 171 f171 1"/>
                  <a:gd name="f200" fmla="*/ 4 f172 1"/>
                  <a:gd name="f201" fmla="*/ 153 f171 1"/>
                  <a:gd name="f202" fmla="*/ 0 f172 1"/>
                  <a:gd name="f203" fmla="*/ 151 f171 1"/>
                  <a:gd name="f204" fmla="*/ 40 f172 1"/>
                  <a:gd name="f205" fmla="*/ 132 f171 1"/>
                  <a:gd name="f206" fmla="*/ 191 f172 1"/>
                  <a:gd name="f207" fmla="*/ 63 f171 1"/>
                  <a:gd name="f208" fmla="*/ 339 f172 1"/>
                  <a:gd name="f209" fmla="*/ 10 f171 1"/>
                  <a:gd name="f210" fmla="*/ 381 f172 1"/>
                  <a:gd name="f211" fmla="*/ 2 f171 1"/>
                  <a:gd name="f212" fmla="*/ 424 f172 1"/>
                  <a:gd name="f213" fmla="*/ 18 f171 1"/>
                  <a:gd name="f214" fmla="*/ 455 f172 1"/>
                  <a:gd name="f215" fmla="*/ 67 f171 1"/>
                  <a:gd name="f216" fmla="*/ 482 f172 1"/>
                  <a:gd name="f217" fmla="*/ 526 f172 1"/>
                  <a:gd name="f218" fmla="*/ 533 f172 1"/>
                  <a:gd name="f219" fmla="*/ 174 f171 1"/>
                  <a:gd name="f220" fmla="*/ 446 f172 1"/>
                  <a:gd name="f221" fmla="*/ 158 f171 1"/>
                  <a:gd name="f222" fmla="*/ 441 f172 1"/>
                  <a:gd name="f223" fmla="*/ 173 f171 1"/>
                  <a:gd name="f224" fmla="*/ 433 f172 1"/>
                  <a:gd name="f225" fmla="*/ 185 f171 1"/>
                  <a:gd name="f226" fmla="*/ 391 f172 1"/>
                  <a:gd name="f227" fmla="*/ 397 f172 1"/>
                  <a:gd name="f228" fmla="*/ 140 f171 1"/>
                  <a:gd name="f229" fmla="*/ 396 f172 1"/>
                  <a:gd name="f230" fmla="*/ 393 f172 1"/>
                  <a:gd name="f231" fmla="*/ 148 f171 1"/>
                  <a:gd name="f232" fmla="*/ 179 f171 1"/>
                  <a:gd name="f233" fmla="*/ 353 f172 1"/>
                  <a:gd name="f234" fmla="*/ 206 f171 1"/>
                  <a:gd name="f235" fmla="*/ 312 f172 1"/>
                  <a:gd name="f236" fmla="*/ 217 f171 1"/>
                  <a:gd name="f237" fmla="*/ 340 f172 1"/>
                  <a:gd name="f238" fmla="*/ 134 f171 1"/>
                  <a:gd name="f239" fmla="*/ 326 f172 1"/>
                  <a:gd name="f240" fmla="*/ 157 f171 1"/>
                  <a:gd name="f241" fmla="*/ 304 f172 1"/>
                  <a:gd name="f242" fmla="*/ 191 f171 1"/>
                  <a:gd name="f243" fmla="*/ 275 f172 1"/>
                  <a:gd name="f244" fmla="*/ 211 f171 1"/>
                  <a:gd name="f245" fmla="+- f173 0 f1"/>
                  <a:gd name="f246" fmla="*/ f176 1 533"/>
                  <a:gd name="f247" fmla="*/ f177 1 217"/>
                  <a:gd name="f248" fmla="*/ f178 1 533"/>
                  <a:gd name="f249" fmla="*/ f179 1 217"/>
                  <a:gd name="f250" fmla="*/ f180 1 217"/>
                  <a:gd name="f251" fmla="*/ f181 1 533"/>
                  <a:gd name="f252" fmla="*/ f182 1 217"/>
                  <a:gd name="f253" fmla="*/ f183 1 533"/>
                  <a:gd name="f254" fmla="*/ f184 1 217"/>
                  <a:gd name="f255" fmla="*/ f185 1 533"/>
                  <a:gd name="f256" fmla="*/ f186 1 217"/>
                  <a:gd name="f257" fmla="*/ f187 1 533"/>
                  <a:gd name="f258" fmla="*/ f188 1 217"/>
                  <a:gd name="f259" fmla="*/ f189 1 533"/>
                  <a:gd name="f260" fmla="*/ f190 1 217"/>
                  <a:gd name="f261" fmla="*/ f191 1 533"/>
                  <a:gd name="f262" fmla="*/ f192 1 217"/>
                  <a:gd name="f263" fmla="*/ f193 1 217"/>
                  <a:gd name="f264" fmla="*/ f194 1 533"/>
                  <a:gd name="f265" fmla="*/ f195 1 217"/>
                  <a:gd name="f266" fmla="*/ f196 1 533"/>
                  <a:gd name="f267" fmla="*/ f197 1 217"/>
                  <a:gd name="f268" fmla="*/ f198 1 533"/>
                  <a:gd name="f269" fmla="*/ f199 1 217"/>
                  <a:gd name="f270" fmla="*/ f200 1 533"/>
                  <a:gd name="f271" fmla="*/ f201 1 217"/>
                  <a:gd name="f272" fmla="*/ f202 1 533"/>
                  <a:gd name="f273" fmla="*/ f203 1 217"/>
                  <a:gd name="f274" fmla="*/ f204 1 533"/>
                  <a:gd name="f275" fmla="*/ f205 1 217"/>
                  <a:gd name="f276" fmla="*/ f206 1 533"/>
                  <a:gd name="f277" fmla="*/ f207 1 217"/>
                  <a:gd name="f278" fmla="*/ f208 1 533"/>
                  <a:gd name="f279" fmla="*/ f209 1 217"/>
                  <a:gd name="f280" fmla="*/ f210 1 533"/>
                  <a:gd name="f281" fmla="*/ f211 1 217"/>
                  <a:gd name="f282" fmla="*/ f212 1 533"/>
                  <a:gd name="f283" fmla="*/ f213 1 217"/>
                  <a:gd name="f284" fmla="*/ f214 1 533"/>
                  <a:gd name="f285" fmla="*/ f215 1 217"/>
                  <a:gd name="f286" fmla="*/ f216 1 533"/>
                  <a:gd name="f287" fmla="*/ f217 1 533"/>
                  <a:gd name="f288" fmla="*/ f218 1 533"/>
                  <a:gd name="f289" fmla="*/ f219 1 217"/>
                  <a:gd name="f290" fmla="*/ f220 1 533"/>
                  <a:gd name="f291" fmla="*/ f221 1 217"/>
                  <a:gd name="f292" fmla="*/ f222 1 533"/>
                  <a:gd name="f293" fmla="*/ f223 1 217"/>
                  <a:gd name="f294" fmla="*/ f224 1 533"/>
                  <a:gd name="f295" fmla="*/ f225 1 217"/>
                  <a:gd name="f296" fmla="*/ f226 1 533"/>
                  <a:gd name="f297" fmla="*/ f227 1 533"/>
                  <a:gd name="f298" fmla="*/ f228 1 217"/>
                  <a:gd name="f299" fmla="*/ f229 1 533"/>
                  <a:gd name="f300" fmla="*/ f230 1 533"/>
                  <a:gd name="f301" fmla="*/ f231 1 217"/>
                  <a:gd name="f302" fmla="*/ f232 1 217"/>
                  <a:gd name="f303" fmla="*/ f233 1 533"/>
                  <a:gd name="f304" fmla="*/ f234 1 217"/>
                  <a:gd name="f305" fmla="*/ f235 1 533"/>
                  <a:gd name="f306" fmla="*/ f236 1 217"/>
                  <a:gd name="f307" fmla="*/ f237 1 533"/>
                  <a:gd name="f308" fmla="*/ f238 1 217"/>
                  <a:gd name="f309" fmla="*/ f239 1 533"/>
                  <a:gd name="f310" fmla="*/ f240 1 217"/>
                  <a:gd name="f311" fmla="*/ f241 1 533"/>
                  <a:gd name="f312" fmla="*/ f242 1 217"/>
                  <a:gd name="f313" fmla="*/ f243 1 533"/>
                  <a:gd name="f314" fmla="*/ f244 1 217"/>
                  <a:gd name="f315" fmla="*/ 0 1 f174"/>
                  <a:gd name="f316" fmla="*/ f168 1 f174"/>
                  <a:gd name="f317" fmla="*/ 0 1 f175"/>
                  <a:gd name="f318" fmla="*/ f169 1 f175"/>
                  <a:gd name="f319" fmla="*/ f246 1 f174"/>
                  <a:gd name="f320" fmla="*/ f247 1 f175"/>
                  <a:gd name="f321" fmla="*/ f248 1 f174"/>
                  <a:gd name="f322" fmla="*/ f249 1 f175"/>
                  <a:gd name="f323" fmla="*/ f250 1 f175"/>
                  <a:gd name="f324" fmla="*/ f251 1 f174"/>
                  <a:gd name="f325" fmla="*/ f252 1 f175"/>
                  <a:gd name="f326" fmla="*/ f253 1 f174"/>
                  <a:gd name="f327" fmla="*/ f254 1 f175"/>
                  <a:gd name="f328" fmla="*/ f255 1 f174"/>
                  <a:gd name="f329" fmla="*/ f256 1 f175"/>
                  <a:gd name="f330" fmla="*/ f257 1 f174"/>
                  <a:gd name="f331" fmla="*/ f258 1 f175"/>
                  <a:gd name="f332" fmla="*/ f259 1 f174"/>
                  <a:gd name="f333" fmla="*/ f260 1 f175"/>
                  <a:gd name="f334" fmla="*/ f261 1 f174"/>
                  <a:gd name="f335" fmla="*/ f262 1 f175"/>
                  <a:gd name="f336" fmla="*/ f263 1 f175"/>
                  <a:gd name="f337" fmla="*/ f264 1 f174"/>
                  <a:gd name="f338" fmla="*/ f265 1 f175"/>
                  <a:gd name="f339" fmla="*/ f266 1 f174"/>
                  <a:gd name="f340" fmla="*/ f267 1 f175"/>
                  <a:gd name="f341" fmla="*/ f268 1 f174"/>
                  <a:gd name="f342" fmla="*/ f269 1 f175"/>
                  <a:gd name="f343" fmla="*/ f270 1 f174"/>
                  <a:gd name="f344" fmla="*/ f271 1 f175"/>
                  <a:gd name="f345" fmla="*/ f272 1 f174"/>
                  <a:gd name="f346" fmla="*/ f273 1 f175"/>
                  <a:gd name="f347" fmla="*/ f274 1 f174"/>
                  <a:gd name="f348" fmla="*/ f275 1 f175"/>
                  <a:gd name="f349" fmla="*/ f276 1 f174"/>
                  <a:gd name="f350" fmla="*/ f277 1 f175"/>
                  <a:gd name="f351" fmla="*/ f278 1 f174"/>
                  <a:gd name="f352" fmla="*/ f279 1 f175"/>
                  <a:gd name="f353" fmla="*/ f280 1 f174"/>
                  <a:gd name="f354" fmla="*/ f281 1 f175"/>
                  <a:gd name="f355" fmla="*/ f282 1 f174"/>
                  <a:gd name="f356" fmla="*/ f283 1 f175"/>
                  <a:gd name="f357" fmla="*/ f284 1 f174"/>
                  <a:gd name="f358" fmla="*/ f285 1 f175"/>
                  <a:gd name="f359" fmla="*/ f286 1 f174"/>
                  <a:gd name="f360" fmla="*/ f287 1 f174"/>
                  <a:gd name="f361" fmla="*/ f288 1 f174"/>
                  <a:gd name="f362" fmla="*/ f289 1 f175"/>
                  <a:gd name="f363" fmla="*/ f290 1 f174"/>
                  <a:gd name="f364" fmla="*/ f291 1 f175"/>
                  <a:gd name="f365" fmla="*/ f292 1 f174"/>
                  <a:gd name="f366" fmla="*/ f293 1 f175"/>
                  <a:gd name="f367" fmla="*/ f294 1 f174"/>
                  <a:gd name="f368" fmla="*/ f295 1 f175"/>
                  <a:gd name="f369" fmla="*/ f296 1 f174"/>
                  <a:gd name="f370" fmla="*/ f297 1 f174"/>
                  <a:gd name="f371" fmla="*/ f298 1 f175"/>
                  <a:gd name="f372" fmla="*/ f299 1 f174"/>
                  <a:gd name="f373" fmla="*/ f300 1 f174"/>
                  <a:gd name="f374" fmla="*/ f301 1 f175"/>
                  <a:gd name="f375" fmla="*/ f302 1 f175"/>
                  <a:gd name="f376" fmla="*/ f303 1 f174"/>
                  <a:gd name="f377" fmla="*/ f304 1 f175"/>
                  <a:gd name="f378" fmla="*/ f305 1 f174"/>
                  <a:gd name="f379" fmla="*/ f306 1 f175"/>
                  <a:gd name="f380" fmla="*/ f307 1 f174"/>
                  <a:gd name="f381" fmla="*/ f308 1 f175"/>
                  <a:gd name="f382" fmla="*/ f309 1 f174"/>
                  <a:gd name="f383" fmla="*/ f310 1 f175"/>
                  <a:gd name="f384" fmla="*/ f311 1 f174"/>
                  <a:gd name="f385" fmla="*/ f312 1 f175"/>
                  <a:gd name="f386" fmla="*/ f313 1 f174"/>
                  <a:gd name="f387" fmla="*/ f314 1 f175"/>
                  <a:gd name="f388" fmla="*/ f315 f165 1"/>
                  <a:gd name="f389" fmla="*/ f316 f165 1"/>
                  <a:gd name="f390" fmla="*/ f318 f166 1"/>
                  <a:gd name="f391" fmla="*/ f317 f166 1"/>
                  <a:gd name="f392" fmla="*/ f319 f165 1"/>
                  <a:gd name="f393" fmla="*/ f320 f166 1"/>
                  <a:gd name="f394" fmla="*/ f321 f165 1"/>
                  <a:gd name="f395" fmla="*/ f322 f166 1"/>
                  <a:gd name="f396" fmla="*/ f323 f166 1"/>
                  <a:gd name="f397" fmla="*/ f324 f165 1"/>
                  <a:gd name="f398" fmla="*/ f325 f166 1"/>
                  <a:gd name="f399" fmla="*/ f326 f165 1"/>
                  <a:gd name="f400" fmla="*/ f327 f166 1"/>
                  <a:gd name="f401" fmla="*/ f328 f165 1"/>
                  <a:gd name="f402" fmla="*/ f329 f166 1"/>
                  <a:gd name="f403" fmla="*/ f330 f165 1"/>
                  <a:gd name="f404" fmla="*/ f331 f166 1"/>
                  <a:gd name="f405" fmla="*/ f332 f165 1"/>
                  <a:gd name="f406" fmla="*/ f333 f166 1"/>
                  <a:gd name="f407" fmla="*/ f334 f165 1"/>
                  <a:gd name="f408" fmla="*/ f335 f166 1"/>
                  <a:gd name="f409" fmla="*/ f336 f166 1"/>
                  <a:gd name="f410" fmla="*/ f337 f165 1"/>
                  <a:gd name="f411" fmla="*/ f338 f166 1"/>
                  <a:gd name="f412" fmla="*/ f339 f165 1"/>
                  <a:gd name="f413" fmla="*/ f340 f166 1"/>
                  <a:gd name="f414" fmla="*/ f341 f165 1"/>
                  <a:gd name="f415" fmla="*/ f342 f166 1"/>
                  <a:gd name="f416" fmla="*/ f343 f165 1"/>
                  <a:gd name="f417" fmla="*/ f344 f166 1"/>
                  <a:gd name="f418" fmla="*/ f345 f165 1"/>
                  <a:gd name="f419" fmla="*/ f346 f166 1"/>
                  <a:gd name="f420" fmla="*/ f347 f165 1"/>
                  <a:gd name="f421" fmla="*/ f348 f166 1"/>
                  <a:gd name="f422" fmla="*/ f349 f165 1"/>
                  <a:gd name="f423" fmla="*/ f350 f166 1"/>
                  <a:gd name="f424" fmla="*/ f351 f165 1"/>
                  <a:gd name="f425" fmla="*/ f352 f166 1"/>
                  <a:gd name="f426" fmla="*/ f353 f165 1"/>
                  <a:gd name="f427" fmla="*/ f354 f166 1"/>
                  <a:gd name="f428" fmla="*/ f355 f165 1"/>
                  <a:gd name="f429" fmla="*/ f356 f166 1"/>
                  <a:gd name="f430" fmla="*/ f357 f165 1"/>
                  <a:gd name="f431" fmla="*/ f358 f166 1"/>
                  <a:gd name="f432" fmla="*/ f359 f165 1"/>
                  <a:gd name="f433" fmla="*/ f360 f165 1"/>
                  <a:gd name="f434" fmla="*/ f361 f165 1"/>
                  <a:gd name="f435" fmla="*/ f362 f166 1"/>
                  <a:gd name="f436" fmla="*/ f363 f165 1"/>
                  <a:gd name="f437" fmla="*/ f364 f166 1"/>
                  <a:gd name="f438" fmla="*/ f365 f165 1"/>
                  <a:gd name="f439" fmla="*/ f366 f166 1"/>
                  <a:gd name="f440" fmla="*/ f367 f165 1"/>
                  <a:gd name="f441" fmla="*/ f368 f166 1"/>
                  <a:gd name="f442" fmla="*/ f369 f165 1"/>
                  <a:gd name="f443" fmla="*/ f370 f165 1"/>
                  <a:gd name="f444" fmla="*/ f371 f166 1"/>
                  <a:gd name="f445" fmla="*/ f372 f165 1"/>
                  <a:gd name="f446" fmla="*/ f373 f165 1"/>
                  <a:gd name="f447" fmla="*/ f374 f166 1"/>
                  <a:gd name="f448" fmla="*/ f375 f166 1"/>
                  <a:gd name="f449" fmla="*/ f376 f165 1"/>
                  <a:gd name="f450" fmla="*/ f377 f166 1"/>
                  <a:gd name="f451" fmla="*/ f378 f165 1"/>
                  <a:gd name="f452" fmla="*/ f379 f166 1"/>
                  <a:gd name="f453" fmla="*/ f380 f165 1"/>
                  <a:gd name="f454" fmla="*/ f381 f166 1"/>
                  <a:gd name="f455" fmla="*/ f382 f165 1"/>
                  <a:gd name="f456" fmla="*/ f383 f166 1"/>
                  <a:gd name="f457" fmla="*/ f384 f165 1"/>
                  <a:gd name="f458" fmla="*/ f385 f166 1"/>
                  <a:gd name="f459" fmla="*/ f386 f165 1"/>
                  <a:gd name="f460" fmla="*/ f387 f1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5">
                    <a:pos x="f392" y="f393"/>
                  </a:cxn>
                  <a:cxn ang="f245">
                    <a:pos x="f394" y="f395"/>
                  </a:cxn>
                  <a:cxn ang="f245">
                    <a:pos x="f394" y="f396"/>
                  </a:cxn>
                  <a:cxn ang="f245">
                    <a:pos x="f397" y="f398"/>
                  </a:cxn>
                  <a:cxn ang="f245">
                    <a:pos x="f399" y="f400"/>
                  </a:cxn>
                  <a:cxn ang="f245">
                    <a:pos x="f401" y="f402"/>
                  </a:cxn>
                  <a:cxn ang="f245">
                    <a:pos x="f403" y="f404"/>
                  </a:cxn>
                  <a:cxn ang="f245">
                    <a:pos x="f405" y="f406"/>
                  </a:cxn>
                  <a:cxn ang="f245">
                    <a:pos x="f407" y="f408"/>
                  </a:cxn>
                  <a:cxn ang="f245">
                    <a:pos x="f407" y="f409"/>
                  </a:cxn>
                  <a:cxn ang="f245">
                    <a:pos x="f410" y="f411"/>
                  </a:cxn>
                  <a:cxn ang="f245">
                    <a:pos x="f412" y="f413"/>
                  </a:cxn>
                  <a:cxn ang="f245">
                    <a:pos x="f414" y="f415"/>
                  </a:cxn>
                  <a:cxn ang="f245">
                    <a:pos x="f416" y="f417"/>
                  </a:cxn>
                  <a:cxn ang="f245">
                    <a:pos x="f418" y="f419"/>
                  </a:cxn>
                  <a:cxn ang="f245">
                    <a:pos x="f420" y="f421"/>
                  </a:cxn>
                  <a:cxn ang="f245">
                    <a:pos x="f422" y="f423"/>
                  </a:cxn>
                  <a:cxn ang="f245">
                    <a:pos x="f424" y="f425"/>
                  </a:cxn>
                  <a:cxn ang="f245">
                    <a:pos x="f426" y="f427"/>
                  </a:cxn>
                  <a:cxn ang="f245">
                    <a:pos x="f428" y="f429"/>
                  </a:cxn>
                  <a:cxn ang="f245">
                    <a:pos x="f430" y="f431"/>
                  </a:cxn>
                  <a:cxn ang="f245">
                    <a:pos x="f432" y="f396"/>
                  </a:cxn>
                  <a:cxn ang="f245">
                    <a:pos x="f433" y="f413"/>
                  </a:cxn>
                  <a:cxn ang="f245">
                    <a:pos x="f434" y="f435"/>
                  </a:cxn>
                  <a:cxn ang="f245">
                    <a:pos x="f436" y="f437"/>
                  </a:cxn>
                  <a:cxn ang="f245">
                    <a:pos x="f438" y="f439"/>
                  </a:cxn>
                  <a:cxn ang="f245">
                    <a:pos x="f440" y="f441"/>
                  </a:cxn>
                  <a:cxn ang="f245">
                    <a:pos x="f442" y="f402"/>
                  </a:cxn>
                  <a:cxn ang="f245">
                    <a:pos x="f443" y="f444"/>
                  </a:cxn>
                  <a:cxn ang="f245">
                    <a:pos x="f445" y="f411"/>
                  </a:cxn>
                  <a:cxn ang="f245">
                    <a:pos x="f446" y="f447"/>
                  </a:cxn>
                  <a:cxn ang="f245">
                    <a:pos x="f426" y="f448"/>
                  </a:cxn>
                  <a:cxn ang="f245">
                    <a:pos x="f449" y="f450"/>
                  </a:cxn>
                  <a:cxn ang="f245">
                    <a:pos x="f451" y="f452"/>
                  </a:cxn>
                  <a:cxn ang="f245">
                    <a:pos x="f453" y="f398"/>
                  </a:cxn>
                  <a:cxn ang="f245">
                    <a:pos x="f424" y="f454"/>
                  </a:cxn>
                  <a:cxn ang="f245">
                    <a:pos x="f455" y="f456"/>
                  </a:cxn>
                  <a:cxn ang="f245">
                    <a:pos x="f457" y="f458"/>
                  </a:cxn>
                  <a:cxn ang="f245">
                    <a:pos x="f459" y="f460"/>
                  </a:cxn>
                  <a:cxn ang="f245">
                    <a:pos x="f392" y="f393"/>
                  </a:cxn>
                </a:cxnLst>
                <a:rect l="f388" t="f391" r="f389" b="f390"/>
                <a:pathLst>
                  <a:path w="533" h="21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5"/>
                      <a:pt x="f14" y="f15"/>
                      <a:pt x="f14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2" y="f31"/>
                      <a:pt x="f32" y="f31"/>
                    </a:cubicBezTo>
                    <a:cubicBezTo>
                      <a:pt x="f33" y="f31"/>
                      <a:pt x="f34" y="f35"/>
                      <a:pt x="f36" y="f35"/>
                    </a:cubicBezTo>
                    <a:cubicBezTo>
                      <a:pt x="f36" y="f37"/>
                      <a:pt x="f36" y="f37"/>
                      <a:pt x="f38" y="f39"/>
                    </a:cubicBezTo>
                    <a:cubicBezTo>
                      <a:pt x="f40" y="f41"/>
                      <a:pt x="f41" y="f42"/>
                      <a:pt x="f43" y="f44"/>
                    </a:cubicBezTo>
                    <a:cubicBezTo>
                      <a:pt x="f43" y="f44"/>
                      <a:pt x="f43" y="f45"/>
                      <a:pt x="f43" y="f45"/>
                    </a:cubicBezTo>
                    <a:cubicBezTo>
                      <a:pt x="f46" y="f15"/>
                      <a:pt x="f2" y="f47"/>
                      <a:pt x="f48" y="f49"/>
                    </a:cubicBezTo>
                    <a:cubicBezTo>
                      <a:pt x="f50" y="f51"/>
                      <a:pt x="f15" y="f52"/>
                      <a:pt x="f53" y="f54"/>
                    </a:cubicBezTo>
                    <a:cubicBezTo>
                      <a:pt x="f55" y="f56"/>
                      <a:pt x="f57" y="f56"/>
                      <a:pt x="f58" y="f59"/>
                    </a:cubicBezTo>
                    <a:cubicBezTo>
                      <a:pt x="f60" y="f48"/>
                      <a:pt x="f61" y="f62"/>
                      <a:pt x="f63" y="f64"/>
                    </a:cubicBezTo>
                    <a:cubicBezTo>
                      <a:pt x="f65" y="f24"/>
                      <a:pt x="f66" y="f24"/>
                      <a:pt x="f5" y="f67"/>
                    </a:cubicBezTo>
                    <a:cubicBezTo>
                      <a:pt x="f68" y="f50"/>
                      <a:pt x="f69" y="f70"/>
                      <a:pt x="f71" y="f47"/>
                    </a:cubicBezTo>
                    <a:cubicBezTo>
                      <a:pt x="f55" y="f72"/>
                      <a:pt x="f73" y="f74"/>
                      <a:pt x="f75" y="f76"/>
                    </a:cubicBezTo>
                    <a:cubicBezTo>
                      <a:pt x="f77" y="f78"/>
                      <a:pt x="f79" y="f61"/>
                      <a:pt x="f80" y="f81"/>
                    </a:cubicBezTo>
                    <a:cubicBezTo>
                      <a:pt x="f82" y="f83"/>
                      <a:pt x="f84" y="f63"/>
                      <a:pt x="f85" y="f66"/>
                    </a:cubicBezTo>
                    <a:cubicBezTo>
                      <a:pt x="f86" y="f5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16"/>
                    </a:cubicBezTo>
                    <a:cubicBezTo>
                      <a:pt x="f102" y="f103"/>
                      <a:pt x="f104" y="f105"/>
                      <a:pt x="f106" y="f54"/>
                    </a:cubicBezTo>
                    <a:cubicBezTo>
                      <a:pt x="f107" y="f108"/>
                      <a:pt x="f109" y="f59"/>
                      <a:pt x="f6" y="f110"/>
                    </a:cubicBezTo>
                    <a:cubicBezTo>
                      <a:pt x="f111" y="f112"/>
                      <a:pt x="f113" y="f114"/>
                      <a:pt x="f115" y="f52"/>
                    </a:cubicBezTo>
                    <a:cubicBezTo>
                      <a:pt x="f116" y="f117"/>
                      <a:pt x="f118" y="f54"/>
                      <a:pt x="f119" y="f41"/>
                    </a:cubicBezTo>
                    <a:cubicBezTo>
                      <a:pt x="f120" y="f121"/>
                      <a:pt x="f122" y="f123"/>
                      <a:pt x="f124" y="f11"/>
                    </a:cubicBezTo>
                    <a:cubicBezTo>
                      <a:pt x="f125" y="f126"/>
                      <a:pt x="f127" y="f128"/>
                      <a:pt x="f129" y="f31"/>
                    </a:cubicBezTo>
                    <a:cubicBezTo>
                      <a:pt x="f130" y="f123"/>
                      <a:pt x="f131" y="f132"/>
                      <a:pt x="f133" y="f73"/>
                    </a:cubicBezTo>
                    <a:cubicBezTo>
                      <a:pt x="f133" y="f73"/>
                      <a:pt x="f133" y="f73"/>
                      <a:pt x="f134" y="f49"/>
                    </a:cubicBezTo>
                    <a:cubicBezTo>
                      <a:pt x="f131" y="f33"/>
                      <a:pt x="f135" y="f42"/>
                      <a:pt x="f130" y="f136"/>
                    </a:cubicBezTo>
                    <a:cubicBezTo>
                      <a:pt x="f137" y="f52"/>
                      <a:pt x="f138" y="f54"/>
                      <a:pt x="f85" y="f139"/>
                    </a:cubicBezTo>
                    <a:cubicBezTo>
                      <a:pt x="f140" y="f141"/>
                      <a:pt x="f84" y="f37"/>
                      <a:pt x="f82" y="f142"/>
                    </a:cubicBezTo>
                    <a:cubicBezTo>
                      <a:pt x="f143" y="f144"/>
                      <a:pt x="f145" y="f146"/>
                      <a:pt x="f147" y="f7"/>
                    </a:cubicBezTo>
                    <a:cubicBezTo>
                      <a:pt x="f148" y="f149"/>
                      <a:pt x="f150" y="f32"/>
                      <a:pt x="f143" y="f22"/>
                    </a:cubicBezTo>
                    <a:cubicBezTo>
                      <a:pt x="f143" y="f151"/>
                      <a:pt x="f143" y="f151"/>
                      <a:pt x="f80" y="f151"/>
                    </a:cubicBezTo>
                    <a:cubicBezTo>
                      <a:pt x="f152" y="f33"/>
                      <a:pt x="f150" y="f51"/>
                      <a:pt x="f153" y="f154"/>
                    </a:cubicBezTo>
                    <a:cubicBezTo>
                      <a:pt x="f155" y="f54"/>
                      <a:pt x="f156" y="f139"/>
                      <a:pt x="f157" y="f75"/>
                    </a:cubicBezTo>
                    <a:cubicBezTo>
                      <a:pt x="f158" y="f37"/>
                      <a:pt x="f79" y="f159"/>
                      <a:pt x="f160" y="f27"/>
                    </a:cubicBezTo>
                    <a:cubicBezTo>
                      <a:pt x="f161" y="f162"/>
                      <a:pt x="f163" y="f9"/>
                      <a:pt x="f8" y="f9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A4966341-40A2-D356-4828-FCC76C690DCF}"/>
                  </a:ext>
                </a:extLst>
              </p:cNvPr>
              <p:cNvSpPr/>
              <p:nvPr/>
            </p:nvSpPr>
            <p:spPr>
              <a:xfrm>
                <a:off x="8668356" y="109398"/>
                <a:ext cx="385757" cy="155576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534"/>
                  <a:gd name="f8" fmla="val 214"/>
                  <a:gd name="f9" fmla="val 325"/>
                  <a:gd name="f10" fmla="val 115"/>
                  <a:gd name="f11" fmla="val 143"/>
                  <a:gd name="f12" fmla="val 396"/>
                  <a:gd name="f13" fmla="val 171"/>
                  <a:gd name="f14" fmla="val 433"/>
                  <a:gd name="f15" fmla="val 199"/>
                  <a:gd name="f16" fmla="val 429"/>
                  <a:gd name="f17" fmla="val 200"/>
                  <a:gd name="f18" fmla="val 427"/>
                  <a:gd name="f19" fmla="val 424"/>
                  <a:gd name="f20" fmla="val 201"/>
                  <a:gd name="f21" fmla="val 400"/>
                  <a:gd name="f22" fmla="val 203"/>
                  <a:gd name="f23" fmla="val 376"/>
                  <a:gd name="f24" fmla="val 204"/>
                  <a:gd name="f25" fmla="val 353"/>
                  <a:gd name="f26" fmla="val 339"/>
                  <a:gd name="f27" fmla="val 198"/>
                  <a:gd name="f28" fmla="val 328"/>
                  <a:gd name="f29" fmla="val 190"/>
                  <a:gd name="f30" fmla="val 318"/>
                  <a:gd name="f31" fmla="val 181"/>
                  <a:gd name="f32" fmla="val 296"/>
                  <a:gd name="f33" fmla="val 163"/>
                  <a:gd name="f34" fmla="val 276"/>
                  <a:gd name="f35" fmla="val 144"/>
                  <a:gd name="f36" fmla="val 255"/>
                  <a:gd name="f37" fmla="val 126"/>
                  <a:gd name="f38" fmla="val 253"/>
                  <a:gd name="f39" fmla="val 124"/>
                  <a:gd name="f40" fmla="val 252"/>
                  <a:gd name="f41" fmla="val 123"/>
                  <a:gd name="f42" fmla="val 249"/>
                  <a:gd name="f43" fmla="val 122"/>
                  <a:gd name="f44" fmla="val 269"/>
                  <a:gd name="f45" fmla="val 152"/>
                  <a:gd name="f46" fmla="val 290"/>
                  <a:gd name="f47" fmla="val 183"/>
                  <a:gd name="f48" fmla="val 310"/>
                  <a:gd name="f49" fmla="val 306"/>
                  <a:gd name="f50" fmla="val 303"/>
                  <a:gd name="f51" fmla="val 299"/>
                  <a:gd name="f52" fmla="val 284"/>
                  <a:gd name="f53" fmla="val 212"/>
                  <a:gd name="f54" fmla="val 270"/>
                  <a:gd name="f55" fmla="val 210"/>
                  <a:gd name="f56" fmla="val 208"/>
                  <a:gd name="f57" fmla="val 245"/>
                  <a:gd name="f58" fmla="val 206"/>
                  <a:gd name="f59" fmla="val 237"/>
                  <a:gd name="f60" fmla="val 232"/>
                  <a:gd name="f61" fmla="val 192"/>
                  <a:gd name="f62" fmla="val 220"/>
                  <a:gd name="f63" fmla="val 174"/>
                  <a:gd name="f64" fmla="val 209"/>
                  <a:gd name="f65" fmla="val 156"/>
                  <a:gd name="f66" fmla="val 138"/>
                  <a:gd name="f67" fmla="val 197"/>
                  <a:gd name="f68" fmla="val 136"/>
                  <a:gd name="f69" fmla="val 196"/>
                  <a:gd name="f70" fmla="val 134"/>
                  <a:gd name="f71" fmla="val 194"/>
                  <a:gd name="f72" fmla="val 132"/>
                  <a:gd name="f73" fmla="val 159"/>
                  <a:gd name="f74" fmla="val 186"/>
                  <a:gd name="f75" fmla="val 221"/>
                  <a:gd name="f76" fmla="val 182"/>
                  <a:gd name="f77" fmla="val 207"/>
                  <a:gd name="f78" fmla="val 166"/>
                  <a:gd name="f79" fmla="val 162"/>
                  <a:gd name="f80" fmla="val 157"/>
                  <a:gd name="f81" fmla="val 187"/>
                  <a:gd name="f82" fmla="val 151"/>
                  <a:gd name="f83" fmla="val 145"/>
                  <a:gd name="f84" fmla="val 139"/>
                  <a:gd name="f85" fmla="val 140"/>
                  <a:gd name="f86" fmla="val 137"/>
                  <a:gd name="f87" fmla="val 141"/>
                  <a:gd name="f88" fmla="val 202"/>
                  <a:gd name="f89" fmla="val 127"/>
                  <a:gd name="f90" fmla="val 111"/>
                  <a:gd name="f91" fmla="val 98"/>
                  <a:gd name="f92" fmla="val 92"/>
                  <a:gd name="f93" fmla="val 175"/>
                  <a:gd name="f94" fmla="val 167"/>
                  <a:gd name="f95" fmla="val 90"/>
                  <a:gd name="f96" fmla="val 160"/>
                  <a:gd name="f97" fmla="val 89"/>
                  <a:gd name="f98" fmla="val 158"/>
                  <a:gd name="f99" fmla="val 88"/>
                  <a:gd name="f100" fmla="val 62"/>
                  <a:gd name="f101" fmla="val 179"/>
                  <a:gd name="f102" fmla="val 33"/>
                  <a:gd name="f103" fmla="val 1"/>
                  <a:gd name="f104" fmla="val 173"/>
                  <a:gd name="f105" fmla="val 172"/>
                  <a:gd name="f106" fmla="val 2"/>
                  <a:gd name="f107" fmla="val 170"/>
                  <a:gd name="f108" fmla="val 4"/>
                  <a:gd name="f109" fmla="val 168"/>
                  <a:gd name="f110" fmla="val 7"/>
                  <a:gd name="f111" fmla="val 40"/>
                  <a:gd name="f112" fmla="val 61"/>
                  <a:gd name="f113" fmla="val 113"/>
                  <a:gd name="f114" fmla="val 74"/>
                  <a:gd name="f115" fmla="val 77"/>
                  <a:gd name="f116" fmla="val 81"/>
                  <a:gd name="f117" fmla="val 58"/>
                  <a:gd name="f118" fmla="val 101"/>
                  <a:gd name="f119" fmla="val 25"/>
                  <a:gd name="f120" fmla="val 112"/>
                  <a:gd name="f121" fmla="val 12"/>
                  <a:gd name="f122" fmla="val 169"/>
                  <a:gd name="f123" fmla="val 5"/>
                  <a:gd name="f124" fmla="val 211"/>
                  <a:gd name="f125" fmla="val 11"/>
                  <a:gd name="f126" fmla="val 239"/>
                  <a:gd name="f127" fmla="val 21"/>
                  <a:gd name="f128" fmla="val 267"/>
                  <a:gd name="f129" fmla="val 31"/>
                  <a:gd name="f130" fmla="val 333"/>
                  <a:gd name="f131" fmla="val 56"/>
                  <a:gd name="f132" fmla="val 398"/>
                  <a:gd name="f133" fmla="val 85"/>
                  <a:gd name="f134" fmla="val 463"/>
                  <a:gd name="f135" fmla="val 485"/>
                  <a:gd name="f136" fmla="val 125"/>
                  <a:gd name="f137" fmla="val 508"/>
                  <a:gd name="f138" fmla="val 530"/>
                  <a:gd name="f139" fmla="val 147"/>
                  <a:gd name="f140" fmla="val 531"/>
                  <a:gd name="f141" fmla="val 148"/>
                  <a:gd name="f142" fmla="val 532"/>
                  <a:gd name="f143" fmla="val 149"/>
                  <a:gd name="f144" fmla="val 525"/>
                  <a:gd name="f145" fmla="val 153"/>
                  <a:gd name="f146" fmla="val 516"/>
                  <a:gd name="f147" fmla="val 491"/>
                  <a:gd name="f148" fmla="val 165"/>
                  <a:gd name="f149" fmla="val 474"/>
                  <a:gd name="f150" fmla="val 457"/>
                  <a:gd name="f151" fmla="val 447"/>
                  <a:gd name="f152" fmla="val 439"/>
                  <a:gd name="f153" fmla="val 431"/>
                  <a:gd name="f154" fmla="val 150"/>
                  <a:gd name="f155" fmla="val 364"/>
                  <a:gd name="f156" fmla="val 331"/>
                  <a:gd name="f157" fmla="val 117"/>
                  <a:gd name="f158" fmla="val 329"/>
                  <a:gd name="f159" fmla="val 116"/>
                  <a:gd name="f160" fmla="val 327"/>
                  <a:gd name="f161" fmla="val 114"/>
                  <a:gd name="f162" fmla="+- 0 0 -90"/>
                  <a:gd name="f163" fmla="*/ f4 1 534"/>
                  <a:gd name="f164" fmla="*/ f5 1 214"/>
                  <a:gd name="f165" fmla="val f6"/>
                  <a:gd name="f166" fmla="val f7"/>
                  <a:gd name="f167" fmla="val f8"/>
                  <a:gd name="f168" fmla="*/ f162 f0 1"/>
                  <a:gd name="f169" fmla="+- f167 0 f165"/>
                  <a:gd name="f170" fmla="+- f166 0 f165"/>
                  <a:gd name="f171" fmla="*/ f168 1 f3"/>
                  <a:gd name="f172" fmla="*/ f170 1 534"/>
                  <a:gd name="f173" fmla="*/ f169 1 214"/>
                  <a:gd name="f174" fmla="*/ 325 f170 1"/>
                  <a:gd name="f175" fmla="*/ 115 f169 1"/>
                  <a:gd name="f176" fmla="*/ 433 f170 1"/>
                  <a:gd name="f177" fmla="*/ 199 f169 1"/>
                  <a:gd name="f178" fmla="*/ 424 f170 1"/>
                  <a:gd name="f179" fmla="*/ 201 f169 1"/>
                  <a:gd name="f180" fmla="*/ 353 f170 1"/>
                  <a:gd name="f181" fmla="*/ 200 f169 1"/>
                  <a:gd name="f182" fmla="*/ 318 f170 1"/>
                  <a:gd name="f183" fmla="*/ 181 f169 1"/>
                  <a:gd name="f184" fmla="*/ 255 f170 1"/>
                  <a:gd name="f185" fmla="*/ 126 f169 1"/>
                  <a:gd name="f186" fmla="*/ 249 f170 1"/>
                  <a:gd name="f187" fmla="*/ 122 f169 1"/>
                  <a:gd name="f188" fmla="*/ 310 f170 1"/>
                  <a:gd name="f189" fmla="*/ 214 f169 1"/>
                  <a:gd name="f190" fmla="*/ 299 f170 1"/>
                  <a:gd name="f191" fmla="*/ 208 f169 1"/>
                  <a:gd name="f192" fmla="*/ 232 f170 1"/>
                  <a:gd name="f193" fmla="*/ 192 f169 1"/>
                  <a:gd name="f194" fmla="*/ 198 f170 1"/>
                  <a:gd name="f195" fmla="*/ 138 f169 1"/>
                  <a:gd name="f196" fmla="*/ 194 f170 1"/>
                  <a:gd name="f197" fmla="*/ 132 f169 1"/>
                  <a:gd name="f198" fmla="*/ 221 f170 1"/>
                  <a:gd name="f199" fmla="*/ 166 f170 1"/>
                  <a:gd name="f200" fmla="*/ 196 f169 1"/>
                  <a:gd name="f201" fmla="*/ 157 f170 1"/>
                  <a:gd name="f202" fmla="*/ 187 f169 1"/>
                  <a:gd name="f203" fmla="*/ 139 f170 1"/>
                  <a:gd name="f204" fmla="*/ 140 f169 1"/>
                  <a:gd name="f205" fmla="*/ 137 f170 1"/>
                  <a:gd name="f206" fmla="*/ 143 f170 1"/>
                  <a:gd name="f207" fmla="*/ 202 f169 1"/>
                  <a:gd name="f208" fmla="*/ 98 f170 1"/>
                  <a:gd name="f209" fmla="*/ 90 f170 1"/>
                  <a:gd name="f210" fmla="*/ 160 f169 1"/>
                  <a:gd name="f211" fmla="*/ 88 f170 1"/>
                  <a:gd name="f212" fmla="*/ 156 f169 1"/>
                  <a:gd name="f213" fmla="*/ 1 f170 1"/>
                  <a:gd name="f214" fmla="*/ 173 f169 1"/>
                  <a:gd name="f215" fmla="*/ 0 f170 1"/>
                  <a:gd name="f216" fmla="*/ 172 f169 1"/>
                  <a:gd name="f217" fmla="*/ 7 f170 1"/>
                  <a:gd name="f218" fmla="*/ 166 f169 1"/>
                  <a:gd name="f219" fmla="*/ 74 f170 1"/>
                  <a:gd name="f220" fmla="*/ 77 f169 1"/>
                  <a:gd name="f221" fmla="*/ 101 f170 1"/>
                  <a:gd name="f222" fmla="*/ 25 f169 1"/>
                  <a:gd name="f223" fmla="*/ 1 f169 1"/>
                  <a:gd name="f224" fmla="*/ 182 f170 1"/>
                  <a:gd name="f225" fmla="*/ 5 f169 1"/>
                  <a:gd name="f226" fmla="*/ 267 f170 1"/>
                  <a:gd name="f227" fmla="*/ 31 f169 1"/>
                  <a:gd name="f228" fmla="*/ 463 f170 1"/>
                  <a:gd name="f229" fmla="*/ 530 f170 1"/>
                  <a:gd name="f230" fmla="*/ 147 f169 1"/>
                  <a:gd name="f231" fmla="*/ 534 f170 1"/>
                  <a:gd name="f232" fmla="*/ 149 f169 1"/>
                  <a:gd name="f233" fmla="*/ 508 f170 1"/>
                  <a:gd name="f234" fmla="*/ 159 f169 1"/>
                  <a:gd name="f235" fmla="*/ 457 f170 1"/>
                  <a:gd name="f236" fmla="*/ 431 f170 1"/>
                  <a:gd name="f237" fmla="*/ 331 f170 1"/>
                  <a:gd name="f238" fmla="*/ 117 f169 1"/>
                  <a:gd name="f239" fmla="*/ 114 f169 1"/>
                  <a:gd name="f240" fmla="+- f171 0 f1"/>
                  <a:gd name="f241" fmla="*/ f174 1 534"/>
                  <a:gd name="f242" fmla="*/ f175 1 214"/>
                  <a:gd name="f243" fmla="*/ f176 1 534"/>
                  <a:gd name="f244" fmla="*/ f177 1 214"/>
                  <a:gd name="f245" fmla="*/ f178 1 534"/>
                  <a:gd name="f246" fmla="*/ f179 1 214"/>
                  <a:gd name="f247" fmla="*/ f180 1 534"/>
                  <a:gd name="f248" fmla="*/ f181 1 214"/>
                  <a:gd name="f249" fmla="*/ f182 1 534"/>
                  <a:gd name="f250" fmla="*/ f183 1 214"/>
                  <a:gd name="f251" fmla="*/ f184 1 534"/>
                  <a:gd name="f252" fmla="*/ f185 1 214"/>
                  <a:gd name="f253" fmla="*/ f186 1 534"/>
                  <a:gd name="f254" fmla="*/ f187 1 214"/>
                  <a:gd name="f255" fmla="*/ f188 1 534"/>
                  <a:gd name="f256" fmla="*/ f189 1 214"/>
                  <a:gd name="f257" fmla="*/ f190 1 534"/>
                  <a:gd name="f258" fmla="*/ f191 1 214"/>
                  <a:gd name="f259" fmla="*/ f192 1 534"/>
                  <a:gd name="f260" fmla="*/ f193 1 214"/>
                  <a:gd name="f261" fmla="*/ f194 1 534"/>
                  <a:gd name="f262" fmla="*/ f195 1 214"/>
                  <a:gd name="f263" fmla="*/ f196 1 534"/>
                  <a:gd name="f264" fmla="*/ f197 1 214"/>
                  <a:gd name="f265" fmla="*/ f198 1 534"/>
                  <a:gd name="f266" fmla="*/ f199 1 534"/>
                  <a:gd name="f267" fmla="*/ f200 1 214"/>
                  <a:gd name="f268" fmla="*/ f201 1 534"/>
                  <a:gd name="f269" fmla="*/ f202 1 214"/>
                  <a:gd name="f270" fmla="*/ f203 1 534"/>
                  <a:gd name="f271" fmla="*/ f204 1 214"/>
                  <a:gd name="f272" fmla="*/ f205 1 534"/>
                  <a:gd name="f273" fmla="*/ f206 1 534"/>
                  <a:gd name="f274" fmla="*/ f207 1 214"/>
                  <a:gd name="f275" fmla="*/ f208 1 534"/>
                  <a:gd name="f276" fmla="*/ f209 1 534"/>
                  <a:gd name="f277" fmla="*/ f210 1 214"/>
                  <a:gd name="f278" fmla="*/ f211 1 534"/>
                  <a:gd name="f279" fmla="*/ f212 1 214"/>
                  <a:gd name="f280" fmla="*/ f213 1 534"/>
                  <a:gd name="f281" fmla="*/ f214 1 214"/>
                  <a:gd name="f282" fmla="*/ f215 1 534"/>
                  <a:gd name="f283" fmla="*/ f216 1 214"/>
                  <a:gd name="f284" fmla="*/ f217 1 534"/>
                  <a:gd name="f285" fmla="*/ f218 1 214"/>
                  <a:gd name="f286" fmla="*/ f219 1 534"/>
                  <a:gd name="f287" fmla="*/ f220 1 214"/>
                  <a:gd name="f288" fmla="*/ f221 1 534"/>
                  <a:gd name="f289" fmla="*/ f222 1 214"/>
                  <a:gd name="f290" fmla="*/ f223 1 214"/>
                  <a:gd name="f291" fmla="*/ f224 1 534"/>
                  <a:gd name="f292" fmla="*/ f225 1 214"/>
                  <a:gd name="f293" fmla="*/ f226 1 534"/>
                  <a:gd name="f294" fmla="*/ f227 1 214"/>
                  <a:gd name="f295" fmla="*/ f228 1 534"/>
                  <a:gd name="f296" fmla="*/ f229 1 534"/>
                  <a:gd name="f297" fmla="*/ f230 1 214"/>
                  <a:gd name="f298" fmla="*/ f231 1 534"/>
                  <a:gd name="f299" fmla="*/ f232 1 214"/>
                  <a:gd name="f300" fmla="*/ f233 1 534"/>
                  <a:gd name="f301" fmla="*/ f234 1 214"/>
                  <a:gd name="f302" fmla="*/ f235 1 534"/>
                  <a:gd name="f303" fmla="*/ f236 1 534"/>
                  <a:gd name="f304" fmla="*/ f237 1 534"/>
                  <a:gd name="f305" fmla="*/ f238 1 214"/>
                  <a:gd name="f306" fmla="*/ f239 1 214"/>
                  <a:gd name="f307" fmla="*/ 0 1 f172"/>
                  <a:gd name="f308" fmla="*/ f166 1 f172"/>
                  <a:gd name="f309" fmla="*/ 0 1 f173"/>
                  <a:gd name="f310" fmla="*/ f167 1 f173"/>
                  <a:gd name="f311" fmla="*/ f241 1 f172"/>
                  <a:gd name="f312" fmla="*/ f242 1 f173"/>
                  <a:gd name="f313" fmla="*/ f243 1 f172"/>
                  <a:gd name="f314" fmla="*/ f244 1 f173"/>
                  <a:gd name="f315" fmla="*/ f245 1 f172"/>
                  <a:gd name="f316" fmla="*/ f246 1 f173"/>
                  <a:gd name="f317" fmla="*/ f247 1 f172"/>
                  <a:gd name="f318" fmla="*/ f248 1 f173"/>
                  <a:gd name="f319" fmla="*/ f249 1 f172"/>
                  <a:gd name="f320" fmla="*/ f250 1 f173"/>
                  <a:gd name="f321" fmla="*/ f251 1 f172"/>
                  <a:gd name="f322" fmla="*/ f252 1 f173"/>
                  <a:gd name="f323" fmla="*/ f253 1 f172"/>
                  <a:gd name="f324" fmla="*/ f254 1 f173"/>
                  <a:gd name="f325" fmla="*/ f255 1 f172"/>
                  <a:gd name="f326" fmla="*/ f256 1 f173"/>
                  <a:gd name="f327" fmla="*/ f257 1 f172"/>
                  <a:gd name="f328" fmla="*/ f258 1 f173"/>
                  <a:gd name="f329" fmla="*/ f259 1 f172"/>
                  <a:gd name="f330" fmla="*/ f260 1 f173"/>
                  <a:gd name="f331" fmla="*/ f261 1 f172"/>
                  <a:gd name="f332" fmla="*/ f262 1 f173"/>
                  <a:gd name="f333" fmla="*/ f263 1 f172"/>
                  <a:gd name="f334" fmla="*/ f264 1 f173"/>
                  <a:gd name="f335" fmla="*/ f265 1 f172"/>
                  <a:gd name="f336" fmla="*/ f266 1 f172"/>
                  <a:gd name="f337" fmla="*/ f267 1 f173"/>
                  <a:gd name="f338" fmla="*/ f268 1 f172"/>
                  <a:gd name="f339" fmla="*/ f269 1 f173"/>
                  <a:gd name="f340" fmla="*/ f270 1 f172"/>
                  <a:gd name="f341" fmla="*/ f271 1 f173"/>
                  <a:gd name="f342" fmla="*/ f272 1 f172"/>
                  <a:gd name="f343" fmla="*/ f273 1 f172"/>
                  <a:gd name="f344" fmla="*/ f274 1 f173"/>
                  <a:gd name="f345" fmla="*/ f275 1 f172"/>
                  <a:gd name="f346" fmla="*/ f276 1 f172"/>
                  <a:gd name="f347" fmla="*/ f277 1 f173"/>
                  <a:gd name="f348" fmla="*/ f278 1 f172"/>
                  <a:gd name="f349" fmla="*/ f279 1 f173"/>
                  <a:gd name="f350" fmla="*/ f280 1 f172"/>
                  <a:gd name="f351" fmla="*/ f281 1 f173"/>
                  <a:gd name="f352" fmla="*/ f282 1 f172"/>
                  <a:gd name="f353" fmla="*/ f283 1 f173"/>
                  <a:gd name="f354" fmla="*/ f284 1 f172"/>
                  <a:gd name="f355" fmla="*/ f285 1 f173"/>
                  <a:gd name="f356" fmla="*/ f286 1 f172"/>
                  <a:gd name="f357" fmla="*/ f287 1 f173"/>
                  <a:gd name="f358" fmla="*/ f288 1 f172"/>
                  <a:gd name="f359" fmla="*/ f289 1 f173"/>
                  <a:gd name="f360" fmla="*/ f290 1 f173"/>
                  <a:gd name="f361" fmla="*/ f291 1 f172"/>
                  <a:gd name="f362" fmla="*/ f292 1 f173"/>
                  <a:gd name="f363" fmla="*/ f293 1 f172"/>
                  <a:gd name="f364" fmla="*/ f294 1 f173"/>
                  <a:gd name="f365" fmla="*/ f295 1 f172"/>
                  <a:gd name="f366" fmla="*/ f296 1 f172"/>
                  <a:gd name="f367" fmla="*/ f297 1 f173"/>
                  <a:gd name="f368" fmla="*/ f298 1 f172"/>
                  <a:gd name="f369" fmla="*/ f299 1 f173"/>
                  <a:gd name="f370" fmla="*/ f300 1 f172"/>
                  <a:gd name="f371" fmla="*/ f301 1 f173"/>
                  <a:gd name="f372" fmla="*/ f302 1 f172"/>
                  <a:gd name="f373" fmla="*/ f303 1 f172"/>
                  <a:gd name="f374" fmla="*/ f304 1 f172"/>
                  <a:gd name="f375" fmla="*/ f305 1 f173"/>
                  <a:gd name="f376" fmla="*/ f306 1 f173"/>
                  <a:gd name="f377" fmla="*/ f307 f163 1"/>
                  <a:gd name="f378" fmla="*/ f308 f163 1"/>
                  <a:gd name="f379" fmla="*/ f310 f164 1"/>
                  <a:gd name="f380" fmla="*/ f309 f164 1"/>
                  <a:gd name="f381" fmla="*/ f311 f163 1"/>
                  <a:gd name="f382" fmla="*/ f312 f164 1"/>
                  <a:gd name="f383" fmla="*/ f313 f163 1"/>
                  <a:gd name="f384" fmla="*/ f314 f164 1"/>
                  <a:gd name="f385" fmla="*/ f315 f163 1"/>
                  <a:gd name="f386" fmla="*/ f316 f164 1"/>
                  <a:gd name="f387" fmla="*/ f317 f163 1"/>
                  <a:gd name="f388" fmla="*/ f318 f164 1"/>
                  <a:gd name="f389" fmla="*/ f319 f163 1"/>
                  <a:gd name="f390" fmla="*/ f320 f164 1"/>
                  <a:gd name="f391" fmla="*/ f321 f163 1"/>
                  <a:gd name="f392" fmla="*/ f322 f164 1"/>
                  <a:gd name="f393" fmla="*/ f323 f163 1"/>
                  <a:gd name="f394" fmla="*/ f324 f164 1"/>
                  <a:gd name="f395" fmla="*/ f325 f163 1"/>
                  <a:gd name="f396" fmla="*/ f326 f164 1"/>
                  <a:gd name="f397" fmla="*/ f327 f163 1"/>
                  <a:gd name="f398" fmla="*/ f328 f164 1"/>
                  <a:gd name="f399" fmla="*/ f329 f163 1"/>
                  <a:gd name="f400" fmla="*/ f330 f164 1"/>
                  <a:gd name="f401" fmla="*/ f331 f163 1"/>
                  <a:gd name="f402" fmla="*/ f332 f164 1"/>
                  <a:gd name="f403" fmla="*/ f333 f163 1"/>
                  <a:gd name="f404" fmla="*/ f334 f164 1"/>
                  <a:gd name="f405" fmla="*/ f335 f163 1"/>
                  <a:gd name="f406" fmla="*/ f336 f163 1"/>
                  <a:gd name="f407" fmla="*/ f337 f164 1"/>
                  <a:gd name="f408" fmla="*/ f338 f163 1"/>
                  <a:gd name="f409" fmla="*/ f339 f164 1"/>
                  <a:gd name="f410" fmla="*/ f340 f163 1"/>
                  <a:gd name="f411" fmla="*/ f341 f164 1"/>
                  <a:gd name="f412" fmla="*/ f342 f163 1"/>
                  <a:gd name="f413" fmla="*/ f343 f163 1"/>
                  <a:gd name="f414" fmla="*/ f344 f164 1"/>
                  <a:gd name="f415" fmla="*/ f345 f163 1"/>
                  <a:gd name="f416" fmla="*/ f346 f163 1"/>
                  <a:gd name="f417" fmla="*/ f347 f164 1"/>
                  <a:gd name="f418" fmla="*/ f348 f163 1"/>
                  <a:gd name="f419" fmla="*/ f349 f164 1"/>
                  <a:gd name="f420" fmla="*/ f350 f163 1"/>
                  <a:gd name="f421" fmla="*/ f351 f164 1"/>
                  <a:gd name="f422" fmla="*/ f352 f163 1"/>
                  <a:gd name="f423" fmla="*/ f353 f164 1"/>
                  <a:gd name="f424" fmla="*/ f354 f163 1"/>
                  <a:gd name="f425" fmla="*/ f355 f164 1"/>
                  <a:gd name="f426" fmla="*/ f356 f163 1"/>
                  <a:gd name="f427" fmla="*/ f357 f164 1"/>
                  <a:gd name="f428" fmla="*/ f358 f163 1"/>
                  <a:gd name="f429" fmla="*/ f359 f164 1"/>
                  <a:gd name="f430" fmla="*/ f360 f164 1"/>
                  <a:gd name="f431" fmla="*/ f361 f163 1"/>
                  <a:gd name="f432" fmla="*/ f362 f164 1"/>
                  <a:gd name="f433" fmla="*/ f363 f163 1"/>
                  <a:gd name="f434" fmla="*/ f364 f164 1"/>
                  <a:gd name="f435" fmla="*/ f365 f163 1"/>
                  <a:gd name="f436" fmla="*/ f366 f163 1"/>
                  <a:gd name="f437" fmla="*/ f367 f164 1"/>
                  <a:gd name="f438" fmla="*/ f368 f163 1"/>
                  <a:gd name="f439" fmla="*/ f369 f164 1"/>
                  <a:gd name="f440" fmla="*/ f370 f163 1"/>
                  <a:gd name="f441" fmla="*/ f371 f164 1"/>
                  <a:gd name="f442" fmla="*/ f372 f163 1"/>
                  <a:gd name="f443" fmla="*/ f373 f163 1"/>
                  <a:gd name="f444" fmla="*/ f374 f163 1"/>
                  <a:gd name="f445" fmla="*/ f375 f164 1"/>
                  <a:gd name="f446" fmla="*/ f376 f1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0">
                    <a:pos x="f381" y="f382"/>
                  </a:cxn>
                  <a:cxn ang="f240">
                    <a:pos x="f383" y="f384"/>
                  </a:cxn>
                  <a:cxn ang="f240">
                    <a:pos x="f385" y="f386"/>
                  </a:cxn>
                  <a:cxn ang="f240">
                    <a:pos x="f387" y="f388"/>
                  </a:cxn>
                  <a:cxn ang="f240">
                    <a:pos x="f389" y="f390"/>
                  </a:cxn>
                  <a:cxn ang="f240">
                    <a:pos x="f391" y="f392"/>
                  </a:cxn>
                  <a:cxn ang="f240">
                    <a:pos x="f393" y="f394"/>
                  </a:cxn>
                  <a:cxn ang="f240">
                    <a:pos x="f395" y="f396"/>
                  </a:cxn>
                  <a:cxn ang="f240">
                    <a:pos x="f397" y="f396"/>
                  </a:cxn>
                  <a:cxn ang="f240">
                    <a:pos x="f391" y="f398"/>
                  </a:cxn>
                  <a:cxn ang="f240">
                    <a:pos x="f399" y="f400"/>
                  </a:cxn>
                  <a:cxn ang="f240">
                    <a:pos x="f401" y="f402"/>
                  </a:cxn>
                  <a:cxn ang="f240">
                    <a:pos x="f403" y="f404"/>
                  </a:cxn>
                  <a:cxn ang="f240">
                    <a:pos x="f405" y="f396"/>
                  </a:cxn>
                  <a:cxn ang="f240">
                    <a:pos x="f406" y="f407"/>
                  </a:cxn>
                  <a:cxn ang="f240">
                    <a:pos x="f408" y="f409"/>
                  </a:cxn>
                  <a:cxn ang="f240">
                    <a:pos x="f410" y="f411"/>
                  </a:cxn>
                  <a:cxn ang="f240">
                    <a:pos x="f412" y="f402"/>
                  </a:cxn>
                  <a:cxn ang="f240">
                    <a:pos x="f413" y="f414"/>
                  </a:cxn>
                  <a:cxn ang="f240">
                    <a:pos x="f415" y="f390"/>
                  </a:cxn>
                  <a:cxn ang="f240">
                    <a:pos x="f416" y="f417"/>
                  </a:cxn>
                  <a:cxn ang="f240">
                    <a:pos x="f418" y="f419"/>
                  </a:cxn>
                  <a:cxn ang="f240">
                    <a:pos x="f420" y="f421"/>
                  </a:cxn>
                  <a:cxn ang="f240">
                    <a:pos x="f422" y="f423"/>
                  </a:cxn>
                  <a:cxn ang="f240">
                    <a:pos x="f424" y="f425"/>
                  </a:cxn>
                  <a:cxn ang="f240">
                    <a:pos x="f426" y="f427"/>
                  </a:cxn>
                  <a:cxn ang="f240">
                    <a:pos x="f428" y="f429"/>
                  </a:cxn>
                  <a:cxn ang="f240">
                    <a:pos x="f413" y="f430"/>
                  </a:cxn>
                  <a:cxn ang="f240">
                    <a:pos x="f431" y="f432"/>
                  </a:cxn>
                  <a:cxn ang="f240">
                    <a:pos x="f433" y="f434"/>
                  </a:cxn>
                  <a:cxn ang="f240">
                    <a:pos x="f435" y="f382"/>
                  </a:cxn>
                  <a:cxn ang="f240">
                    <a:pos x="f436" y="f437"/>
                  </a:cxn>
                  <a:cxn ang="f240">
                    <a:pos x="f438" y="f439"/>
                  </a:cxn>
                  <a:cxn ang="f240">
                    <a:pos x="f440" y="f441"/>
                  </a:cxn>
                  <a:cxn ang="f240">
                    <a:pos x="f442" y="f423"/>
                  </a:cxn>
                  <a:cxn ang="f240">
                    <a:pos x="f443" y="f425"/>
                  </a:cxn>
                  <a:cxn ang="f240">
                    <a:pos x="f444" y="f445"/>
                  </a:cxn>
                  <a:cxn ang="f240">
                    <a:pos x="f381" y="f446"/>
                  </a:cxn>
                  <a:cxn ang="f240">
                    <a:pos x="f381" y="f382"/>
                  </a:cxn>
                </a:cxnLst>
                <a:rect l="f377" t="f380" r="f378" b="f379"/>
                <a:pathLst>
                  <a:path w="534" h="214">
                    <a:moveTo>
                      <a:pt x="f9" y="f10"/>
                    </a:moveTo>
                    <a:cubicBezTo>
                      <a:pt x="f2" y="f11"/>
                      <a:pt x="f12" y="f13"/>
                      <a:pt x="f14" y="f15"/>
                    </a:cubicBezTo>
                    <a:cubicBezTo>
                      <a:pt x="f16" y="f17"/>
                      <a:pt x="f18" y="f17"/>
                      <a:pt x="f19" y="f20"/>
                    </a:cubicBezTo>
                    <a:cubicBezTo>
                      <a:pt x="f21" y="f22"/>
                      <a:pt x="f23" y="f24"/>
                      <a:pt x="f25" y="f17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8"/>
                    </a:cubicBezTo>
                    <a:cubicBezTo>
                      <a:pt x="f49" y="f8"/>
                      <a:pt x="f50" y="f8"/>
                      <a:pt x="f51" y="f8"/>
                    </a:cubicBezTo>
                    <a:cubicBezTo>
                      <a:pt x="f52" y="f53"/>
                      <a:pt x="f54" y="f55"/>
                      <a:pt x="f36" y="f56"/>
                    </a:cubicBezTo>
                    <a:cubicBezTo>
                      <a:pt x="f57" y="f58"/>
                      <a:pt x="f59" y="f17"/>
                      <a:pt x="f60" y="f61"/>
                    </a:cubicBezTo>
                    <a:cubicBezTo>
                      <a:pt x="f62" y="f63"/>
                      <a:pt x="f64" y="f65"/>
                      <a:pt x="f27" y="f66"/>
                    </a:cubicBezTo>
                    <a:cubicBezTo>
                      <a:pt x="f67" y="f68"/>
                      <a:pt x="f69" y="f70"/>
                      <a:pt x="f71" y="f72"/>
                    </a:cubicBezTo>
                    <a:cubicBezTo>
                      <a:pt x="f22" y="f73"/>
                      <a:pt x="f53" y="f74"/>
                      <a:pt x="f75" y="f8"/>
                    </a:cubicBezTo>
                    <a:cubicBezTo>
                      <a:pt x="f20" y="f55"/>
                      <a:pt x="f76" y="f77"/>
                      <a:pt x="f78" y="f69"/>
                    </a:cubicBezTo>
                    <a:cubicBezTo>
                      <a:pt x="f79" y="f71"/>
                      <a:pt x="f73" y="f29"/>
                      <a:pt x="f80" y="f81"/>
                    </a:cubicBezTo>
                    <a:cubicBezTo>
                      <a:pt x="f82" y="f13"/>
                      <a:pt x="f83" y="f65"/>
                      <a:pt x="f84" y="f85"/>
                    </a:cubicBezTo>
                    <a:cubicBezTo>
                      <a:pt x="f66" y="f84"/>
                      <a:pt x="f66" y="f66"/>
                      <a:pt x="f86" y="f66"/>
                    </a:cubicBezTo>
                    <a:cubicBezTo>
                      <a:pt x="f84" y="f73"/>
                      <a:pt x="f87" y="f3"/>
                      <a:pt x="f11" y="f88"/>
                    </a:cubicBezTo>
                    <a:cubicBezTo>
                      <a:pt x="f89" y="f67"/>
                      <a:pt x="f90" y="f61"/>
                      <a:pt x="f91" y="f31"/>
                    </a:cubicBezTo>
                    <a:cubicBezTo>
                      <a:pt x="f92" y="f93"/>
                      <a:pt x="f92" y="f94"/>
                      <a:pt x="f95" y="f96"/>
                    </a:cubicBezTo>
                    <a:cubicBezTo>
                      <a:pt x="f97" y="f73"/>
                      <a:pt x="f97" y="f98"/>
                      <a:pt x="f99" y="f65"/>
                    </a:cubicBezTo>
                    <a:cubicBezTo>
                      <a:pt x="f100" y="f101"/>
                      <a:pt x="f102" y="f31"/>
                      <a:pt x="f103" y="f104"/>
                    </a:cubicBezTo>
                    <a:cubicBezTo>
                      <a:pt x="f103" y="f104"/>
                      <a:pt x="f103" y="f105"/>
                      <a:pt x="f6" y="f105"/>
                    </a:cubicBezTo>
                    <a:cubicBezTo>
                      <a:pt x="f106" y="f107"/>
                      <a:pt x="f108" y="f109"/>
                      <a:pt x="f110" y="f78"/>
                    </a:cubicBezTo>
                    <a:cubicBezTo>
                      <a:pt x="f111" y="f35"/>
                      <a:pt x="f112" y="f113"/>
                      <a:pt x="f114" y="f115"/>
                    </a:cubicBezTo>
                    <a:cubicBezTo>
                      <a:pt x="f116" y="f117"/>
                      <a:pt x="f99" y="f111"/>
                      <a:pt x="f118" y="f119"/>
                    </a:cubicBezTo>
                    <a:cubicBezTo>
                      <a:pt x="f120" y="f121"/>
                      <a:pt x="f37" y="f103"/>
                      <a:pt x="f11" y="f103"/>
                    </a:cubicBezTo>
                    <a:cubicBezTo>
                      <a:pt x="f65" y="f6"/>
                      <a:pt x="f122" y="f106"/>
                      <a:pt x="f76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0"/>
                    </a:cubicBezTo>
                    <a:cubicBezTo>
                      <a:pt x="f135" y="f136"/>
                      <a:pt x="f137" y="f68"/>
                      <a:pt x="f138" y="f139"/>
                    </a:cubicBezTo>
                    <a:cubicBezTo>
                      <a:pt x="f140" y="f141"/>
                      <a:pt x="f142" y="f141"/>
                      <a:pt x="f7" y="f143"/>
                    </a:cubicBezTo>
                    <a:cubicBezTo>
                      <a:pt x="f144" y="f145"/>
                      <a:pt x="f146" y="f65"/>
                      <a:pt x="f137" y="f73"/>
                    </a:cubicBezTo>
                    <a:cubicBezTo>
                      <a:pt x="f147" y="f148"/>
                      <a:pt x="f149" y="f107"/>
                      <a:pt x="f150" y="f105"/>
                    </a:cubicBezTo>
                    <a:cubicBezTo>
                      <a:pt x="f151" y="f104"/>
                      <a:pt x="f152" y="f107"/>
                      <a:pt x="f153" y="f78"/>
                    </a:cubicBezTo>
                    <a:cubicBezTo>
                      <a:pt x="f132" y="f154"/>
                      <a:pt x="f155" y="f70"/>
                      <a:pt x="f156" y="f157"/>
                    </a:cubicBezTo>
                    <a:cubicBezTo>
                      <a:pt x="f158" y="f159"/>
                      <a:pt x="f160" y="f10"/>
                      <a:pt x="f9" y="f161"/>
                    </a:cubicBezTo>
                    <a:cubicBezTo>
                      <a:pt x="f9" y="f161"/>
                      <a:pt x="f9" y="f10"/>
                      <a:pt x="f9" y="f10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77F36D03-8FD9-115E-8DAC-463497DB7012}"/>
                  </a:ext>
                </a:extLst>
              </p:cNvPr>
              <p:cNvSpPr/>
              <p:nvPr/>
            </p:nvSpPr>
            <p:spPr>
              <a:xfrm>
                <a:off x="8587395" y="428487"/>
                <a:ext cx="44448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95"/>
                  <a:gd name="f8" fmla="val 48"/>
                  <a:gd name="f9" fmla="val 91"/>
                  <a:gd name="f10" fmla="val 33"/>
                  <a:gd name="f11" fmla="val 87"/>
                  <a:gd name="f12" fmla="val 21"/>
                  <a:gd name="f13" fmla="val 78"/>
                  <a:gd name="f14" fmla="val 8"/>
                  <a:gd name="f15" fmla="val 68"/>
                  <a:gd name="f16" fmla="val 55"/>
                  <a:gd name="f17" fmla="val 3"/>
                  <a:gd name="f18" fmla="val 38"/>
                  <a:gd name="f19" fmla="val 5"/>
                  <a:gd name="f20" fmla="val 29"/>
                  <a:gd name="f21" fmla="val 10"/>
                  <a:gd name="f22" fmla="val 23"/>
                  <a:gd name="f23" fmla="val 17"/>
                  <a:gd name="f24" fmla="val 19"/>
                  <a:gd name="f25" fmla="val 30"/>
                  <a:gd name="f26" fmla="val 9"/>
                  <a:gd name="f27" fmla="val 45"/>
                  <a:gd name="f28" fmla="val 32"/>
                  <a:gd name="f29" fmla="val 63"/>
                  <a:gd name="f30" fmla="+- 0 0 -90"/>
                  <a:gd name="f31" fmla="*/ f3 1 62"/>
                  <a:gd name="f32" fmla="*/ f4 1 95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62"/>
                  <a:gd name="f41" fmla="*/ f37 1 95"/>
                  <a:gd name="f42" fmla="*/ 62 f38 1"/>
                  <a:gd name="f43" fmla="*/ 95 f37 1"/>
                  <a:gd name="f44" fmla="*/ 21 f38 1"/>
                  <a:gd name="f45" fmla="*/ 78 f37 1"/>
                  <a:gd name="f46" fmla="*/ 3 f38 1"/>
                  <a:gd name="f47" fmla="*/ 38 f37 1"/>
                  <a:gd name="f48" fmla="*/ 17 f38 1"/>
                  <a:gd name="f49" fmla="*/ 19 f37 1"/>
                  <a:gd name="f50" fmla="*/ 0 f37 1"/>
                  <a:gd name="f51" fmla="+- f39 0 f1"/>
                  <a:gd name="f52" fmla="*/ f42 1 62"/>
                  <a:gd name="f53" fmla="*/ f43 1 95"/>
                  <a:gd name="f54" fmla="*/ f44 1 62"/>
                  <a:gd name="f55" fmla="*/ f45 1 95"/>
                  <a:gd name="f56" fmla="*/ f46 1 62"/>
                  <a:gd name="f57" fmla="*/ f47 1 95"/>
                  <a:gd name="f58" fmla="*/ f48 1 62"/>
                  <a:gd name="f59" fmla="*/ f49 1 95"/>
                  <a:gd name="f60" fmla="*/ f50 1 95"/>
                  <a:gd name="f61" fmla="*/ 0 1 f40"/>
                  <a:gd name="f62" fmla="*/ f34 1 f40"/>
                  <a:gd name="f63" fmla="*/ 0 1 f41"/>
                  <a:gd name="f64" fmla="*/ f35 1 f41"/>
                  <a:gd name="f65" fmla="*/ f52 1 f40"/>
                  <a:gd name="f66" fmla="*/ f53 1 f41"/>
                  <a:gd name="f67" fmla="*/ f54 1 f40"/>
                  <a:gd name="f68" fmla="*/ f55 1 f41"/>
                  <a:gd name="f69" fmla="*/ f56 1 f40"/>
                  <a:gd name="f70" fmla="*/ f57 1 f41"/>
                  <a:gd name="f71" fmla="*/ f58 1 f40"/>
                  <a:gd name="f72" fmla="*/ f59 1 f41"/>
                  <a:gd name="f73" fmla="*/ f60 1 f41"/>
                  <a:gd name="f74" fmla="*/ f61 f31 1"/>
                  <a:gd name="f75" fmla="*/ f62 f31 1"/>
                  <a:gd name="f76" fmla="*/ f64 f32 1"/>
                  <a:gd name="f77" fmla="*/ f63 f32 1"/>
                  <a:gd name="f78" fmla="*/ f65 f31 1"/>
                  <a:gd name="f79" fmla="*/ f66 f32 1"/>
                  <a:gd name="f80" fmla="*/ f67 f31 1"/>
                  <a:gd name="f81" fmla="*/ f68 f32 1"/>
                  <a:gd name="f82" fmla="*/ f69 f31 1"/>
                  <a:gd name="f83" fmla="*/ f70 f32 1"/>
                  <a:gd name="f84" fmla="*/ f71 f31 1"/>
                  <a:gd name="f85" fmla="*/ f72 f32 1"/>
                  <a:gd name="f86" fmla="*/ f73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78" y="f79"/>
                  </a:cxn>
                  <a:cxn ang="f51">
                    <a:pos x="f80" y="f81"/>
                  </a:cxn>
                  <a:cxn ang="f51">
                    <a:pos x="f82" y="f83"/>
                  </a:cxn>
                  <a:cxn ang="f51">
                    <a:pos x="f84" y="f85"/>
                  </a:cxn>
                  <a:cxn ang="f51">
                    <a:pos x="f78" y="f86"/>
                  </a:cxn>
                  <a:cxn ang="f51">
                    <a:pos x="f78" y="f79"/>
                  </a:cxn>
                </a:cxnLst>
                <a:rect l="f74" t="f77" r="f75" b="f76"/>
                <a:pathLst>
                  <a:path w="62" h="95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19"/>
                      <a:pt x="f6" y="f5"/>
                    </a:cubicBezTo>
                    <a:cubicBezTo>
                      <a:pt x="f6" y="f28"/>
                      <a:pt x="f6" y="f29"/>
                      <a:pt x="f6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7C56738-92D9-9285-FC3F-87CCCC025BFC}"/>
                  </a:ext>
                </a:extLst>
              </p:cNvPr>
              <p:cNvSpPr/>
              <p:nvPr/>
            </p:nvSpPr>
            <p:spPr>
              <a:xfrm>
                <a:off x="8652482" y="428487"/>
                <a:ext cx="44448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96"/>
                  <a:gd name="f8" fmla="val 63"/>
                  <a:gd name="f9" fmla="val 32"/>
                  <a:gd name="f10" fmla="val 19"/>
                  <a:gd name="f11" fmla="val 6"/>
                  <a:gd name="f12" fmla="val 37"/>
                  <a:gd name="f13" fmla="val 10"/>
                  <a:gd name="f14" fmla="val 51"/>
                  <a:gd name="f15" fmla="val 24"/>
                  <a:gd name="f16" fmla="val 61"/>
                  <a:gd name="f17" fmla="val 34"/>
                  <a:gd name="f18" fmla="val 49"/>
                  <a:gd name="f19" fmla="val 54"/>
                  <a:gd name="f20" fmla="val 72"/>
                  <a:gd name="f21" fmla="val 42"/>
                  <a:gd name="f22" fmla="val 79"/>
                  <a:gd name="f23" fmla="val 33"/>
                  <a:gd name="f24" fmla="val 83"/>
                  <a:gd name="f25" fmla="val 22"/>
                  <a:gd name="f26" fmla="val 88"/>
                  <a:gd name="f27" fmla="val 11"/>
                  <a:gd name="f28" fmla="val 91"/>
                  <a:gd name="f29" fmla="+- 0 0 -90"/>
                  <a:gd name="f30" fmla="*/ f3 1 62"/>
                  <a:gd name="f31" fmla="*/ f4 1 96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62"/>
                  <a:gd name="f40" fmla="*/ f36 1 96"/>
                  <a:gd name="f41" fmla="*/ 0 f37 1"/>
                  <a:gd name="f42" fmla="*/ 96 f36 1"/>
                  <a:gd name="f43" fmla="*/ 0 f36 1"/>
                  <a:gd name="f44" fmla="*/ 51 f37 1"/>
                  <a:gd name="f45" fmla="*/ 24 f36 1"/>
                  <a:gd name="f46" fmla="*/ 54 f37 1"/>
                  <a:gd name="f47" fmla="*/ 63 f36 1"/>
                  <a:gd name="f48" fmla="*/ 33 f37 1"/>
                  <a:gd name="f49" fmla="*/ 83 f36 1"/>
                  <a:gd name="f50" fmla="+- f38 0 f1"/>
                  <a:gd name="f51" fmla="*/ f41 1 62"/>
                  <a:gd name="f52" fmla="*/ f42 1 96"/>
                  <a:gd name="f53" fmla="*/ f43 1 96"/>
                  <a:gd name="f54" fmla="*/ f44 1 62"/>
                  <a:gd name="f55" fmla="*/ f45 1 96"/>
                  <a:gd name="f56" fmla="*/ f46 1 62"/>
                  <a:gd name="f57" fmla="*/ f47 1 96"/>
                  <a:gd name="f58" fmla="*/ f48 1 62"/>
                  <a:gd name="f59" fmla="*/ f49 1 96"/>
                  <a:gd name="f60" fmla="*/ 0 1 f39"/>
                  <a:gd name="f61" fmla="*/ f33 1 f39"/>
                  <a:gd name="f62" fmla="*/ 0 1 f40"/>
                  <a:gd name="f63" fmla="*/ f34 1 f40"/>
                  <a:gd name="f64" fmla="*/ f51 1 f39"/>
                  <a:gd name="f65" fmla="*/ f52 1 f40"/>
                  <a:gd name="f66" fmla="*/ f53 1 f40"/>
                  <a:gd name="f67" fmla="*/ f54 1 f39"/>
                  <a:gd name="f68" fmla="*/ f55 1 f40"/>
                  <a:gd name="f69" fmla="*/ f56 1 f39"/>
                  <a:gd name="f70" fmla="*/ f57 1 f40"/>
                  <a:gd name="f71" fmla="*/ f58 1 f39"/>
                  <a:gd name="f72" fmla="*/ f59 1 f40"/>
                  <a:gd name="f73" fmla="*/ f60 f30 1"/>
                  <a:gd name="f74" fmla="*/ f61 f30 1"/>
                  <a:gd name="f75" fmla="*/ f63 f31 1"/>
                  <a:gd name="f76" fmla="*/ f62 f31 1"/>
                  <a:gd name="f77" fmla="*/ f64 f30 1"/>
                  <a:gd name="f78" fmla="*/ f65 f31 1"/>
                  <a:gd name="f79" fmla="*/ f66 f31 1"/>
                  <a:gd name="f80" fmla="*/ f67 f30 1"/>
                  <a:gd name="f81" fmla="*/ f68 f31 1"/>
                  <a:gd name="f82" fmla="*/ f69 f30 1"/>
                  <a:gd name="f83" fmla="*/ f70 f31 1"/>
                  <a:gd name="f84" fmla="*/ f71 f30 1"/>
                  <a:gd name="f85" fmla="*/ f7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7" y="f78"/>
                  </a:cxn>
                  <a:cxn ang="f50">
                    <a:pos x="f77" y="f79"/>
                  </a:cxn>
                  <a:cxn ang="f50">
                    <a:pos x="f80" y="f81"/>
                  </a:cxn>
                  <a:cxn ang="f50">
                    <a:pos x="f82" y="f83"/>
                  </a:cxn>
                  <a:cxn ang="f50">
                    <a:pos x="f84" y="f85"/>
                  </a:cxn>
                  <a:cxn ang="f50">
                    <a:pos x="f77" y="f78"/>
                  </a:cxn>
                </a:cxnLst>
                <a:rect l="f73" t="f76" r="f74" b="f75"/>
                <a:pathLst>
                  <a:path w="62" h="9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6" y="f18"/>
                      <a:pt x="f19" y="f8"/>
                    </a:cubicBezTo>
                    <a:cubicBezTo>
                      <a:pt x="f18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5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66C33D9D-86DF-6C69-14EC-EEA7422B028B}"/>
                  </a:ext>
                </a:extLst>
              </p:cNvPr>
              <p:cNvSpPr/>
              <p:nvPr/>
            </p:nvSpPr>
            <p:spPr>
              <a:xfrm>
                <a:off x="8590568" y="525331"/>
                <a:ext cx="42857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8"/>
                  <a:gd name="f7" fmla="val 96"/>
                  <a:gd name="f8" fmla="val 33"/>
                  <a:gd name="f9" fmla="val 64"/>
                  <a:gd name="f10" fmla="val 53"/>
                  <a:gd name="f11" fmla="val 94"/>
                  <a:gd name="f12" fmla="val 47"/>
                  <a:gd name="f13" fmla="val 92"/>
                  <a:gd name="f14" fmla="val 42"/>
                  <a:gd name="f15" fmla="val 89"/>
                  <a:gd name="f16" fmla="val 31"/>
                  <a:gd name="f17" fmla="val 85"/>
                  <a:gd name="f18" fmla="val 22"/>
                  <a:gd name="f19" fmla="val 79"/>
                  <a:gd name="f20" fmla="val 14"/>
                  <a:gd name="f21" fmla="val 71"/>
                  <a:gd name="f22" fmla="val 56"/>
                  <a:gd name="f23" fmla="val 1"/>
                  <a:gd name="f24" fmla="val 34"/>
                  <a:gd name="f25" fmla="val 16"/>
                  <a:gd name="f26" fmla="val 20"/>
                  <a:gd name="f27" fmla="val 28"/>
                  <a:gd name="f28" fmla="val 10"/>
                  <a:gd name="f29" fmla="val 4"/>
                  <a:gd name="f30" fmla="+- 0 0 -90"/>
                  <a:gd name="f31" fmla="*/ f3 1 58"/>
                  <a:gd name="f32" fmla="*/ f4 1 96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58"/>
                  <a:gd name="f41" fmla="*/ f37 1 96"/>
                  <a:gd name="f42" fmla="*/ 58 f38 1"/>
                  <a:gd name="f43" fmla="*/ 0 f37 1"/>
                  <a:gd name="f44" fmla="*/ 96 f37 1"/>
                  <a:gd name="f45" fmla="*/ 42 f38 1"/>
                  <a:gd name="f46" fmla="*/ 89 f37 1"/>
                  <a:gd name="f47" fmla="*/ 14 f38 1"/>
                  <a:gd name="f48" fmla="*/ 71 f37 1"/>
                  <a:gd name="f49" fmla="*/ 16 f38 1"/>
                  <a:gd name="f50" fmla="*/ 20 f37 1"/>
                  <a:gd name="f51" fmla="+- f39 0 f1"/>
                  <a:gd name="f52" fmla="*/ f42 1 58"/>
                  <a:gd name="f53" fmla="*/ f43 1 96"/>
                  <a:gd name="f54" fmla="*/ f44 1 96"/>
                  <a:gd name="f55" fmla="*/ f45 1 58"/>
                  <a:gd name="f56" fmla="*/ f46 1 96"/>
                  <a:gd name="f57" fmla="*/ f47 1 58"/>
                  <a:gd name="f58" fmla="*/ f48 1 96"/>
                  <a:gd name="f59" fmla="*/ f49 1 58"/>
                  <a:gd name="f60" fmla="*/ f50 1 96"/>
                  <a:gd name="f61" fmla="*/ 0 1 f40"/>
                  <a:gd name="f62" fmla="*/ f34 1 f40"/>
                  <a:gd name="f63" fmla="*/ 0 1 f41"/>
                  <a:gd name="f64" fmla="*/ f35 1 f41"/>
                  <a:gd name="f65" fmla="*/ f52 1 f40"/>
                  <a:gd name="f66" fmla="*/ f53 1 f41"/>
                  <a:gd name="f67" fmla="*/ f54 1 f41"/>
                  <a:gd name="f68" fmla="*/ f55 1 f40"/>
                  <a:gd name="f69" fmla="*/ f56 1 f41"/>
                  <a:gd name="f70" fmla="*/ f57 1 f40"/>
                  <a:gd name="f71" fmla="*/ f58 1 f41"/>
                  <a:gd name="f72" fmla="*/ f59 1 f40"/>
                  <a:gd name="f73" fmla="*/ f60 1 f41"/>
                  <a:gd name="f74" fmla="*/ f61 f31 1"/>
                  <a:gd name="f75" fmla="*/ f62 f31 1"/>
                  <a:gd name="f76" fmla="*/ f64 f32 1"/>
                  <a:gd name="f77" fmla="*/ f63 f32 1"/>
                  <a:gd name="f78" fmla="*/ f65 f31 1"/>
                  <a:gd name="f79" fmla="*/ f66 f32 1"/>
                  <a:gd name="f80" fmla="*/ f67 f32 1"/>
                  <a:gd name="f81" fmla="*/ f68 f31 1"/>
                  <a:gd name="f82" fmla="*/ f69 f32 1"/>
                  <a:gd name="f83" fmla="*/ f70 f31 1"/>
                  <a:gd name="f84" fmla="*/ f71 f32 1"/>
                  <a:gd name="f85" fmla="*/ f72 f31 1"/>
                  <a:gd name="f86" fmla="*/ f73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78" y="f79"/>
                  </a:cxn>
                  <a:cxn ang="f51">
                    <a:pos x="f78" y="f80"/>
                  </a:cxn>
                  <a:cxn ang="f51">
                    <a:pos x="f81" y="f82"/>
                  </a:cxn>
                  <a:cxn ang="f51">
                    <a:pos x="f83" y="f84"/>
                  </a:cxn>
                  <a:cxn ang="f51">
                    <a:pos x="f85" y="f86"/>
                  </a:cxn>
                  <a:cxn ang="f51">
                    <a:pos x="f78" y="f79"/>
                  </a:cxn>
                </a:cxnLst>
                <a:rect l="f74" t="f77" r="f75" b="f76"/>
                <a:pathLst>
                  <a:path w="58" h="96">
                    <a:moveTo>
                      <a:pt x="f6" y="f5"/>
                    </a:moveTo>
                    <a:cubicBezTo>
                      <a:pt x="f6" y="f8"/>
                      <a:pt x="f6" y="f9"/>
                      <a:pt x="f6" y="f7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5" y="f22"/>
                      <a:pt x="f23" y="f24"/>
                      <a:pt x="f25" y="f26"/>
                    </a:cubicBezTo>
                    <a:cubicBezTo>
                      <a:pt x="f27" y="f28"/>
                      <a:pt x="f14" y="f29"/>
                      <a:pt x="f6" y="f5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883B8ED8-6BDE-0D2D-BE0B-1DB528AD7B37}"/>
                  </a:ext>
                </a:extLst>
              </p:cNvPr>
              <p:cNvSpPr/>
              <p:nvPr/>
            </p:nvSpPr>
            <p:spPr>
              <a:xfrm>
                <a:off x="8650900" y="525331"/>
                <a:ext cx="42857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"/>
                  <a:gd name="f7" fmla="val 96"/>
                  <a:gd name="f8" fmla="val 18"/>
                  <a:gd name="f9" fmla="val 5"/>
                  <a:gd name="f10" fmla="val 33"/>
                  <a:gd name="f11" fmla="val 10"/>
                  <a:gd name="f12" fmla="val 45"/>
                  <a:gd name="f13" fmla="val 22"/>
                  <a:gd name="f14" fmla="val 37"/>
                  <a:gd name="f15" fmla="val 58"/>
                  <a:gd name="f16" fmla="val 57"/>
                  <a:gd name="f17" fmla="val 44"/>
                  <a:gd name="f18" fmla="val 72"/>
                  <a:gd name="f19" fmla="val 32"/>
                  <a:gd name="f20" fmla="val 84"/>
                  <a:gd name="f21" fmla="val 16"/>
                  <a:gd name="f22" fmla="val 91"/>
                  <a:gd name="f23" fmla="val 80"/>
                  <a:gd name="f24" fmla="val 64"/>
                  <a:gd name="f25" fmla="val 48"/>
                  <a:gd name="f26" fmla="val 17"/>
                  <a:gd name="f27" fmla="+- 0 0 -90"/>
                  <a:gd name="f28" fmla="*/ f3 1 59"/>
                  <a:gd name="f29" fmla="*/ f4 1 96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59"/>
                  <a:gd name="f38" fmla="*/ f34 1 96"/>
                  <a:gd name="f39" fmla="*/ 0 f35 1"/>
                  <a:gd name="f40" fmla="*/ 0 f34 1"/>
                  <a:gd name="f41" fmla="*/ 45 f35 1"/>
                  <a:gd name="f42" fmla="*/ 22 f34 1"/>
                  <a:gd name="f43" fmla="*/ 44 f35 1"/>
                  <a:gd name="f44" fmla="*/ 72 f34 1"/>
                  <a:gd name="f45" fmla="*/ 96 f34 1"/>
                  <a:gd name="f46" fmla="*/ 48 f34 1"/>
                  <a:gd name="f47" fmla="+- f36 0 f1"/>
                  <a:gd name="f48" fmla="*/ f39 1 59"/>
                  <a:gd name="f49" fmla="*/ f40 1 96"/>
                  <a:gd name="f50" fmla="*/ f41 1 59"/>
                  <a:gd name="f51" fmla="*/ f42 1 96"/>
                  <a:gd name="f52" fmla="*/ f43 1 59"/>
                  <a:gd name="f53" fmla="*/ f44 1 96"/>
                  <a:gd name="f54" fmla="*/ f45 1 96"/>
                  <a:gd name="f55" fmla="*/ f46 1 96"/>
                  <a:gd name="f56" fmla="*/ 0 1 f37"/>
                  <a:gd name="f57" fmla="*/ f31 1 f37"/>
                  <a:gd name="f58" fmla="*/ 0 1 f38"/>
                  <a:gd name="f59" fmla="*/ f32 1 f38"/>
                  <a:gd name="f60" fmla="*/ f48 1 f37"/>
                  <a:gd name="f61" fmla="*/ f49 1 f38"/>
                  <a:gd name="f62" fmla="*/ f50 1 f37"/>
                  <a:gd name="f63" fmla="*/ f51 1 f38"/>
                  <a:gd name="f64" fmla="*/ f52 1 f37"/>
                  <a:gd name="f65" fmla="*/ f53 1 f38"/>
                  <a:gd name="f66" fmla="*/ f54 1 f38"/>
                  <a:gd name="f67" fmla="*/ f55 1 f38"/>
                  <a:gd name="f68" fmla="*/ f56 f28 1"/>
                  <a:gd name="f69" fmla="*/ f57 f28 1"/>
                  <a:gd name="f70" fmla="*/ f59 f29 1"/>
                  <a:gd name="f71" fmla="*/ f58 f29 1"/>
                  <a:gd name="f72" fmla="*/ f60 f28 1"/>
                  <a:gd name="f73" fmla="*/ f61 f29 1"/>
                  <a:gd name="f74" fmla="*/ f62 f28 1"/>
                  <a:gd name="f75" fmla="*/ f63 f29 1"/>
                  <a:gd name="f76" fmla="*/ f64 f28 1"/>
                  <a:gd name="f77" fmla="*/ f65 f29 1"/>
                  <a:gd name="f78" fmla="*/ f66 f29 1"/>
                  <a:gd name="f79" fmla="*/ f67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72" y="f73"/>
                  </a:cxn>
                  <a:cxn ang="f47">
                    <a:pos x="f74" y="f75"/>
                  </a:cxn>
                  <a:cxn ang="f47">
                    <a:pos x="f76" y="f77"/>
                  </a:cxn>
                  <a:cxn ang="f47">
                    <a:pos x="f72" y="f78"/>
                  </a:cxn>
                  <a:cxn ang="f47">
                    <a:pos x="f72" y="f79"/>
                  </a:cxn>
                  <a:cxn ang="f47">
                    <a:pos x="f72" y="f73"/>
                  </a:cxn>
                </a:cxnLst>
                <a:rect l="f68" t="f71" r="f69" b="f70"/>
                <a:pathLst>
                  <a:path w="59" h="96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6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5" y="f7"/>
                    </a:cubicBezTo>
                    <a:cubicBezTo>
                      <a:pt x="f5" y="f23"/>
                      <a:pt x="f5" y="f24"/>
                      <a:pt x="f5" y="f25"/>
                    </a:cubicBezTo>
                    <a:cubicBezTo>
                      <a:pt x="f5" y="f10"/>
                      <a:pt x="f5" y="f26"/>
                      <a:pt x="f5" y="f5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7FF36DE2-96AB-2504-A5B5-58A299EF36A3}"/>
                  </a:ext>
                </a:extLst>
              </p:cNvPr>
              <p:cNvSpPr/>
              <p:nvPr/>
            </p:nvSpPr>
            <p:spPr>
              <a:xfrm>
                <a:off x="8615970" y="622166"/>
                <a:ext cx="19046" cy="428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"/>
                  <a:gd name="f7" fmla="val 60"/>
                  <a:gd name="f8" fmla="val 17"/>
                  <a:gd name="f9" fmla="val 55"/>
                  <a:gd name="f10" fmla="val 9"/>
                  <a:gd name="f11" fmla="val 49"/>
                  <a:gd name="f12" fmla="val 4"/>
                  <a:gd name="f13" fmla="val 39"/>
                  <a:gd name="f14" fmla="val 31"/>
                  <a:gd name="f15" fmla="val 1"/>
                  <a:gd name="f16" fmla="val 23"/>
                  <a:gd name="f17" fmla="val 7"/>
                  <a:gd name="f18" fmla="val 16"/>
                  <a:gd name="f19" fmla="val 12"/>
                  <a:gd name="f20" fmla="val 10"/>
                  <a:gd name="f21" fmla="val 18"/>
                  <a:gd name="f22" fmla="val 6"/>
                  <a:gd name="f23" fmla="val 24"/>
                  <a:gd name="f24" fmla="val 2"/>
                  <a:gd name="f25" fmla="val 21"/>
                  <a:gd name="f26" fmla="val 40"/>
                  <a:gd name="f27" fmla="+- 0 0 -90"/>
                  <a:gd name="f28" fmla="*/ f3 1 25"/>
                  <a:gd name="f29" fmla="*/ f4 1 60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5"/>
                  <a:gd name="f38" fmla="*/ f34 1 60"/>
                  <a:gd name="f39" fmla="*/ 25 f35 1"/>
                  <a:gd name="f40" fmla="*/ 60 f34 1"/>
                  <a:gd name="f41" fmla="*/ 4 f35 1"/>
                  <a:gd name="f42" fmla="*/ 39 f34 1"/>
                  <a:gd name="f43" fmla="*/ 7 f35 1"/>
                  <a:gd name="f44" fmla="*/ 16 f34 1"/>
                  <a:gd name="f45" fmla="*/ 23 f35 1"/>
                  <a:gd name="f46" fmla="*/ 0 f34 1"/>
                  <a:gd name="f47" fmla="*/ 2 f34 1"/>
                  <a:gd name="f48" fmla="+- f36 0 f1"/>
                  <a:gd name="f49" fmla="*/ f39 1 25"/>
                  <a:gd name="f50" fmla="*/ f40 1 60"/>
                  <a:gd name="f51" fmla="*/ f41 1 25"/>
                  <a:gd name="f52" fmla="*/ f42 1 60"/>
                  <a:gd name="f53" fmla="*/ f43 1 25"/>
                  <a:gd name="f54" fmla="*/ f44 1 60"/>
                  <a:gd name="f55" fmla="*/ f45 1 25"/>
                  <a:gd name="f56" fmla="*/ f46 1 60"/>
                  <a:gd name="f57" fmla="*/ f47 1 60"/>
                  <a:gd name="f58" fmla="*/ 0 1 f37"/>
                  <a:gd name="f59" fmla="*/ f31 1 f37"/>
                  <a:gd name="f60" fmla="*/ 0 1 f38"/>
                  <a:gd name="f61" fmla="*/ f32 1 f38"/>
                  <a:gd name="f62" fmla="*/ f49 1 f37"/>
                  <a:gd name="f63" fmla="*/ f50 1 f38"/>
                  <a:gd name="f64" fmla="*/ f51 1 f37"/>
                  <a:gd name="f65" fmla="*/ f52 1 f38"/>
                  <a:gd name="f66" fmla="*/ f53 1 f37"/>
                  <a:gd name="f67" fmla="*/ f54 1 f38"/>
                  <a:gd name="f68" fmla="*/ f55 1 f37"/>
                  <a:gd name="f69" fmla="*/ f56 1 f38"/>
                  <a:gd name="f70" fmla="*/ f57 1 f38"/>
                  <a:gd name="f71" fmla="*/ f58 f28 1"/>
                  <a:gd name="f72" fmla="*/ f59 f28 1"/>
                  <a:gd name="f73" fmla="*/ f61 f29 1"/>
                  <a:gd name="f74" fmla="*/ f60 f29 1"/>
                  <a:gd name="f75" fmla="*/ f62 f28 1"/>
                  <a:gd name="f76" fmla="*/ f63 f29 1"/>
                  <a:gd name="f77" fmla="*/ f64 f28 1"/>
                  <a:gd name="f78" fmla="*/ f65 f29 1"/>
                  <a:gd name="f79" fmla="*/ f66 f28 1"/>
                  <a:gd name="f80" fmla="*/ f67 f29 1"/>
                  <a:gd name="f81" fmla="*/ f68 f28 1"/>
                  <a:gd name="f82" fmla="*/ f69 f29 1"/>
                  <a:gd name="f83" fmla="*/ f70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8">
                    <a:pos x="f75" y="f76"/>
                  </a:cxn>
                  <a:cxn ang="f48">
                    <a:pos x="f77" y="f78"/>
                  </a:cxn>
                  <a:cxn ang="f48">
                    <a:pos x="f79" y="f80"/>
                  </a:cxn>
                  <a:cxn ang="f48">
                    <a:pos x="f81" y="f82"/>
                  </a:cxn>
                  <a:cxn ang="f48">
                    <a:pos x="f75" y="f83"/>
                  </a:cxn>
                  <a:cxn ang="f48">
                    <a:pos x="f75" y="f76"/>
                  </a:cxn>
                </a:cxnLst>
                <a:rect l="f71" t="f74" r="f72" b="f73"/>
                <a:pathLst>
                  <a:path w="25" h="60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5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16" y="f5"/>
                    </a:cubicBezTo>
                    <a:cubicBezTo>
                      <a:pt x="f23" y="f15"/>
                      <a:pt x="f23" y="f15"/>
                      <a:pt x="f6" y="f24"/>
                    </a:cubicBezTo>
                    <a:cubicBezTo>
                      <a:pt x="f6" y="f25"/>
                      <a:pt x="f6" y="f26"/>
                      <a:pt x="f6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E3482C61-7FDA-BA83-31E7-E4D6F9BEDE49}"/>
                  </a:ext>
                </a:extLst>
              </p:cNvPr>
              <p:cNvSpPr/>
              <p:nvPr/>
            </p:nvSpPr>
            <p:spPr>
              <a:xfrm>
                <a:off x="8649309" y="622166"/>
                <a:ext cx="17465" cy="428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9"/>
                  <a:gd name="f8" fmla="val 39"/>
                  <a:gd name="f9" fmla="val 20"/>
                  <a:gd name="f10" fmla="val 11"/>
                  <a:gd name="f11" fmla="val 7"/>
                  <a:gd name="f12" fmla="val 22"/>
                  <a:gd name="f13" fmla="val 14"/>
                  <a:gd name="f14" fmla="val 23"/>
                  <a:gd name="f15" fmla="val 28"/>
                  <a:gd name="f16" fmla="val 44"/>
                  <a:gd name="f17" fmla="val 51"/>
                  <a:gd name="f18" fmla="+- 0 0 -90"/>
                  <a:gd name="f19" fmla="*/ f3 1 24"/>
                  <a:gd name="f20" fmla="*/ f4 1 59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24"/>
                  <a:gd name="f29" fmla="*/ f25 1 59"/>
                  <a:gd name="f30" fmla="*/ 0 f26 1"/>
                  <a:gd name="f31" fmla="*/ 59 f25 1"/>
                  <a:gd name="f32" fmla="*/ 0 f25 1"/>
                  <a:gd name="f33" fmla="*/ 23 f26 1"/>
                  <a:gd name="f34" fmla="*/ 28 f25 1"/>
                  <a:gd name="f35" fmla="+- f27 0 f1"/>
                  <a:gd name="f36" fmla="*/ f30 1 24"/>
                  <a:gd name="f37" fmla="*/ f31 1 59"/>
                  <a:gd name="f38" fmla="*/ f32 1 59"/>
                  <a:gd name="f39" fmla="*/ f33 1 24"/>
                  <a:gd name="f40" fmla="*/ f34 1 59"/>
                  <a:gd name="f41" fmla="*/ 0 1 f28"/>
                  <a:gd name="f42" fmla="*/ f22 1 f28"/>
                  <a:gd name="f43" fmla="*/ 0 1 f29"/>
                  <a:gd name="f44" fmla="*/ f23 1 f29"/>
                  <a:gd name="f45" fmla="*/ f36 1 f28"/>
                  <a:gd name="f46" fmla="*/ f37 1 f29"/>
                  <a:gd name="f47" fmla="*/ f38 1 f29"/>
                  <a:gd name="f48" fmla="*/ f39 1 f28"/>
                  <a:gd name="f49" fmla="*/ f40 1 f29"/>
                  <a:gd name="f50" fmla="*/ f41 f19 1"/>
                  <a:gd name="f51" fmla="*/ f42 f19 1"/>
                  <a:gd name="f52" fmla="*/ f44 f20 1"/>
                  <a:gd name="f53" fmla="*/ f43 f20 1"/>
                  <a:gd name="f54" fmla="*/ f45 f19 1"/>
                  <a:gd name="f55" fmla="*/ f46 f20 1"/>
                  <a:gd name="f56" fmla="*/ f47 f20 1"/>
                  <a:gd name="f57" fmla="*/ f48 f19 1"/>
                  <a:gd name="f58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54" y="f55"/>
                  </a:cxn>
                  <a:cxn ang="f35">
                    <a:pos x="f54" y="f56"/>
                  </a:cxn>
                  <a:cxn ang="f35">
                    <a:pos x="f57" y="f58"/>
                  </a:cxn>
                  <a:cxn ang="f35">
                    <a:pos x="f54" y="f55"/>
                  </a:cxn>
                </a:cxnLst>
                <a:rect l="f50" t="f53" r="f51" b="f52"/>
                <a:pathLst>
                  <a:path w="24" h="59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6" y="f16"/>
                      <a:pt x="f10" y="f17"/>
                      <a:pt x="f5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966182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DDE7066-9D8F-7F68-C22D-FCF1D93737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000000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7C1D902-DB48-F5C1-64DC-033F731E65EC}"/>
              </a:ext>
            </a:extLst>
          </p:cNvPr>
          <p:cNvSpPr/>
          <p:nvPr/>
        </p:nvSpPr>
        <p:spPr>
          <a:xfrm>
            <a:off x="265505" y="848691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78ADE62-C940-65CE-A1FC-E36D7DA41654}"/>
              </a:ext>
            </a:extLst>
          </p:cNvPr>
          <p:cNvSpPr/>
          <p:nvPr/>
        </p:nvSpPr>
        <p:spPr>
          <a:xfrm>
            <a:off x="342360" y="97250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17A6762A-B1E2-220B-47A5-A75A70BC3CFA}"/>
              </a:ext>
            </a:extLst>
          </p:cNvPr>
          <p:cNvGrpSpPr/>
          <p:nvPr/>
        </p:nvGrpSpPr>
        <p:grpSpPr>
          <a:xfrm>
            <a:off x="1047033" y="1366625"/>
            <a:ext cx="1674184" cy="1419103"/>
            <a:chOff x="1047033" y="1366625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F39AA647-47BA-7223-955E-E791DA40ED5D}"/>
                </a:ext>
              </a:extLst>
            </p:cNvPr>
            <p:cNvSpPr txBox="1"/>
            <p:nvPr/>
          </p:nvSpPr>
          <p:spPr>
            <a:xfrm>
              <a:off x="1047033" y="1366625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A6B7E9C3-70CF-8D4B-3ED1-DCFD7B166611}"/>
                </a:ext>
              </a:extLst>
            </p:cNvPr>
            <p:cNvSpPr txBox="1"/>
            <p:nvPr/>
          </p:nvSpPr>
          <p:spPr>
            <a:xfrm>
              <a:off x="1047033" y="2000899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D596BB76-E1E3-5E71-C6D0-04032311D4F9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DCAF6642-0736-B9D3-B7FE-3A76B7E4C7AD}"/>
              </a:ext>
            </a:extLst>
          </p:cNvPr>
          <p:cNvSpPr txBox="1"/>
          <p:nvPr/>
        </p:nvSpPr>
        <p:spPr>
          <a:xfrm>
            <a:off x="683248" y="301643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8542226E-5F33-E2CF-59B5-8EF0356B9AE0}"/>
              </a:ext>
            </a:extLst>
          </p:cNvPr>
          <p:cNvGrpSpPr/>
          <p:nvPr/>
        </p:nvGrpSpPr>
        <p:grpSpPr>
          <a:xfrm>
            <a:off x="425370" y="4052566"/>
            <a:ext cx="732342" cy="732342"/>
            <a:chOff x="425370" y="4052566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60598E90-08FA-38A9-018F-6887A89D6E52}"/>
                </a:ext>
              </a:extLst>
            </p:cNvPr>
            <p:cNvSpPr/>
            <p:nvPr/>
          </p:nvSpPr>
          <p:spPr>
            <a:xfrm rot="10799991">
              <a:off x="425370" y="4052566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2213709D-51BA-0838-A208-2768398420F0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23DB048A-BE35-103B-C633-DDB5522C9F5F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E6712BD4-1744-ED85-6FBE-31C7283F0D50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F3E43C21-1A35-40CC-F35D-12F0014D9694}"/>
                  </a:ext>
                </a:extLst>
              </p:cNvPr>
              <p:cNvSpPr/>
              <p:nvPr/>
            </p:nvSpPr>
            <p:spPr>
              <a:xfrm>
                <a:off x="851370" y="4297972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3C9CB54B-8690-9CE0-8A87-5E246A660A1A}"/>
              </a:ext>
            </a:extLst>
          </p:cNvPr>
          <p:cNvSpPr/>
          <p:nvPr/>
        </p:nvSpPr>
        <p:spPr>
          <a:xfrm rot="5400013">
            <a:off x="1948929" y="3912548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950CD164-AD4D-5BD5-EE7F-94CA315292CB}"/>
              </a:ext>
            </a:extLst>
          </p:cNvPr>
          <p:cNvGrpSpPr/>
          <p:nvPr/>
        </p:nvGrpSpPr>
        <p:grpSpPr>
          <a:xfrm>
            <a:off x="2141945" y="972510"/>
            <a:ext cx="679335" cy="682764"/>
            <a:chOff x="2141945" y="972510"/>
            <a:chExt cx="679335" cy="682764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E1C24CB4-B6EB-A295-A1E2-12D7F0931C0E}"/>
                </a:ext>
              </a:extLst>
            </p:cNvPr>
            <p:cNvSpPr/>
            <p:nvPr/>
          </p:nvSpPr>
          <p:spPr>
            <a:xfrm rot="10799991">
              <a:off x="2724280" y="975939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0703000E-21AE-C9A9-EDE0-DADBF042F1C1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6ACA4D9A-FB98-65E2-A82E-3C8A0EF63F72}"/>
              </a:ext>
            </a:extLst>
          </p:cNvPr>
          <p:cNvGrpSpPr/>
          <p:nvPr/>
        </p:nvGrpSpPr>
        <p:grpSpPr>
          <a:xfrm>
            <a:off x="470431" y="4093521"/>
            <a:ext cx="637025" cy="637025"/>
            <a:chOff x="470431" y="409352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4ECC933A-A598-F996-6FD3-9D5FA6B76D11}"/>
                </a:ext>
              </a:extLst>
            </p:cNvPr>
            <p:cNvSpPr/>
            <p:nvPr/>
          </p:nvSpPr>
          <p:spPr>
            <a:xfrm>
              <a:off x="470431" y="409352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AADE7D01-6493-D883-0DA4-404422697F35}"/>
                </a:ext>
              </a:extLst>
            </p:cNvPr>
            <p:cNvSpPr/>
            <p:nvPr/>
          </p:nvSpPr>
          <p:spPr>
            <a:xfrm>
              <a:off x="552379" y="4171776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62220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;p4">
            <a:extLst>
              <a:ext uri="{FF2B5EF4-FFF2-40B4-BE49-F238E27FC236}">
                <a16:creationId xmlns:a16="http://schemas.microsoft.com/office/drawing/2014/main" id="{AC35089B-0803-0813-6B58-C94C0EC0AD4D}"/>
              </a:ext>
            </a:extLst>
          </p:cNvPr>
          <p:cNvSpPr/>
          <p:nvPr/>
        </p:nvSpPr>
        <p:spPr>
          <a:xfrm rot="10799991">
            <a:off x="-147" y="3769824"/>
            <a:ext cx="9144000" cy="687601"/>
          </a:xfrm>
          <a:prstGeom prst="rect">
            <a:avLst/>
          </a:prstGeom>
          <a:solidFill>
            <a:srgbClr val="000000">
              <a:alpha val="346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1;p4">
            <a:extLst>
              <a:ext uri="{FF2B5EF4-FFF2-40B4-BE49-F238E27FC236}">
                <a16:creationId xmlns:a16="http://schemas.microsoft.com/office/drawing/2014/main" id="{965D331C-A863-3D55-316F-B0877C9EDA6A}"/>
              </a:ext>
            </a:extLst>
          </p:cNvPr>
          <p:cNvSpPr/>
          <p:nvPr/>
        </p:nvSpPr>
        <p:spPr>
          <a:xfrm flipH="1">
            <a:off x="-146" y="0"/>
            <a:ext cx="9144000" cy="3769796"/>
          </a:xfrm>
          <a:prstGeom prst="rect">
            <a:avLst/>
          </a:pr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2;p4">
            <a:extLst>
              <a:ext uri="{FF2B5EF4-FFF2-40B4-BE49-F238E27FC236}">
                <a16:creationId xmlns:a16="http://schemas.microsoft.com/office/drawing/2014/main" id="{8FD1E323-9BE3-084C-C6F8-757C417E7B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16476" y="0"/>
            <a:ext cx="5910901" cy="3769796"/>
          </a:xfrm>
        </p:spPr>
        <p:txBody>
          <a:bodyPr anchor="ctr" anchorCtr="1"/>
          <a:lstStyle>
            <a:lvl1pPr algn="ctr">
              <a:buClr>
                <a:srgbClr val="FFFFFF"/>
              </a:buClr>
              <a:defRPr i="1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23;p4">
            <a:extLst>
              <a:ext uri="{FF2B5EF4-FFF2-40B4-BE49-F238E27FC236}">
                <a16:creationId xmlns:a16="http://schemas.microsoft.com/office/drawing/2014/main" id="{9C462EB8-570A-7EBB-D1A9-C9883DD776AC}"/>
              </a:ext>
            </a:extLst>
          </p:cNvPr>
          <p:cNvSpPr txBox="1"/>
          <p:nvPr/>
        </p:nvSpPr>
        <p:spPr>
          <a:xfrm>
            <a:off x="3593399" y="3670520"/>
            <a:ext cx="1957200" cy="653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1" i="0" u="none" strike="noStrike" kern="0" cap="none" spc="0" baseline="0">
                <a:solidFill>
                  <a:srgbClr val="0DB7C4"/>
                </a:solidFill>
                <a:uFillTx/>
                <a:latin typeface="Arial"/>
                <a:ea typeface="Arial"/>
                <a:cs typeface="Arial"/>
              </a:rPr>
              <a:t>”</a:t>
            </a:r>
          </a:p>
        </p:txBody>
      </p:sp>
      <p:sp>
        <p:nvSpPr>
          <p:cNvPr id="6" name="Google Shape;24;p4">
            <a:extLst>
              <a:ext uri="{FF2B5EF4-FFF2-40B4-BE49-F238E27FC236}">
                <a16:creationId xmlns:a16="http://schemas.microsoft.com/office/drawing/2014/main" id="{5DF12D66-44F3-E525-542D-6B575F85F9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-73" y="3420002"/>
            <a:ext cx="669596" cy="1723497"/>
          </a:xfrm>
        </p:spPr>
        <p:txBody>
          <a:bodyPr/>
          <a:lstStyle>
            <a:lvl1pPr>
              <a:defRPr>
                <a:solidFill>
                  <a:srgbClr val="0DB7C4"/>
                </a:solidFill>
              </a:defRPr>
            </a:lvl1pPr>
          </a:lstStyle>
          <a:p>
            <a:pPr lvl="0"/>
            <a:fld id="{C76F7C8E-67B2-4843-B447-09E9279EF4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7351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9191618-DB38-0888-0758-70F1090F46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3" y="85377"/>
            <a:ext cx="7200799" cy="576062"/>
          </a:xfrm>
        </p:spPr>
        <p:txBody>
          <a:bodyPr anchor="ctr"/>
          <a:lstStyle>
            <a:lvl1pPr marL="0" indent="0">
              <a:buNone/>
              <a:defRPr lang="en-US" sz="3600">
                <a:solidFill>
                  <a:srgbClr val="FFFFFF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8F988EA-3C30-88DE-F4AE-F65700EFC3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3" y="661440"/>
            <a:ext cx="7200799" cy="288036"/>
          </a:xfrm>
        </p:spPr>
        <p:txBody>
          <a:bodyPr anchor="ctr"/>
          <a:lstStyle>
            <a:lvl1pPr marL="0" indent="0">
              <a:buNone/>
              <a:defRPr lang="en-US" sz="1400">
                <a:solidFill>
                  <a:srgbClr val="FFFFFF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Insert the title of your subtitle Here</a:t>
            </a:r>
          </a:p>
        </p:txBody>
      </p:sp>
      <p:grpSp>
        <p:nvGrpSpPr>
          <p:cNvPr id="4" name="Grupo 11">
            <a:extLst>
              <a:ext uri="{FF2B5EF4-FFF2-40B4-BE49-F238E27FC236}">
                <a16:creationId xmlns:a16="http://schemas.microsoft.com/office/drawing/2014/main" id="{9B2D75E7-5E9B-749C-FBB4-A0F199DB4531}"/>
              </a:ext>
            </a:extLst>
          </p:cNvPr>
          <p:cNvGrpSpPr/>
          <p:nvPr/>
        </p:nvGrpSpPr>
        <p:grpSpPr>
          <a:xfrm>
            <a:off x="0" y="51471"/>
            <a:ext cx="9054122" cy="898004"/>
            <a:chOff x="0" y="51471"/>
            <a:chExt cx="9054122" cy="898004"/>
          </a:xfrm>
        </p:grpSpPr>
        <p:sp>
          <p:nvSpPr>
            <p:cNvPr id="5" name="Rectángulo 12">
              <a:extLst>
                <a:ext uri="{FF2B5EF4-FFF2-40B4-BE49-F238E27FC236}">
                  <a16:creationId xmlns:a16="http://schemas.microsoft.com/office/drawing/2014/main" id="{EBB03519-6EE7-1CE4-C4F6-EC67049E2F0B}"/>
                </a:ext>
              </a:extLst>
            </p:cNvPr>
            <p:cNvSpPr/>
            <p:nvPr/>
          </p:nvSpPr>
          <p:spPr>
            <a:xfrm>
              <a:off x="0" y="51471"/>
              <a:ext cx="131289" cy="898004"/>
            </a:xfrm>
            <a:prstGeom prst="rect">
              <a:avLst/>
            </a:pr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" name="Rectángulo 13">
              <a:extLst>
                <a:ext uri="{FF2B5EF4-FFF2-40B4-BE49-F238E27FC236}">
                  <a16:creationId xmlns:a16="http://schemas.microsoft.com/office/drawing/2014/main" id="{6BA0F6D4-15B6-A89F-4882-D27F9735E080}"/>
                </a:ext>
              </a:extLst>
            </p:cNvPr>
            <p:cNvSpPr/>
            <p:nvPr/>
          </p:nvSpPr>
          <p:spPr>
            <a:xfrm>
              <a:off x="159489" y="760277"/>
              <a:ext cx="8894633" cy="45720"/>
            </a:xfrm>
            <a:prstGeom prst="rect">
              <a:avLst/>
            </a:pr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7" name="Grupo 14">
              <a:extLst>
                <a:ext uri="{FF2B5EF4-FFF2-40B4-BE49-F238E27FC236}">
                  <a16:creationId xmlns:a16="http://schemas.microsoft.com/office/drawing/2014/main" id="{FD34850C-9D12-4BBD-60BF-DBE24CB58A8B}"/>
                </a:ext>
              </a:extLst>
            </p:cNvPr>
            <p:cNvGrpSpPr/>
            <p:nvPr/>
          </p:nvGrpSpPr>
          <p:grpSpPr>
            <a:xfrm>
              <a:off x="8230212" y="95115"/>
              <a:ext cx="823901" cy="652460"/>
              <a:chOff x="8230212" y="95115"/>
              <a:chExt cx="823901" cy="652460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A9B4D6BC-05ED-F58C-FCAC-44C4F6C9F79C}"/>
                  </a:ext>
                </a:extLst>
              </p:cNvPr>
              <p:cNvSpPr/>
              <p:nvPr/>
            </p:nvSpPr>
            <p:spPr>
              <a:xfrm>
                <a:off x="8504843" y="95115"/>
                <a:ext cx="274640" cy="6524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8"/>
                  <a:gd name="f7" fmla="val 902"/>
                  <a:gd name="f8" fmla="val 170"/>
                  <a:gd name="f9" fmla="val 146"/>
                  <a:gd name="f10" fmla="val 160"/>
                  <a:gd name="f11" fmla="val 145"/>
                  <a:gd name="f12" fmla="val 137"/>
                  <a:gd name="f13" fmla="val 163"/>
                  <a:gd name="f14" fmla="val 126"/>
                  <a:gd name="f15" fmla="val 148"/>
                  <a:gd name="f16" fmla="val 119"/>
                  <a:gd name="f17" fmla="val 136"/>
                  <a:gd name="f18" fmla="val 108"/>
                  <a:gd name="f19" fmla="val 130"/>
                  <a:gd name="f20" fmla="val 93"/>
                  <a:gd name="f21" fmla="val 123"/>
                  <a:gd name="f22" fmla="val 79"/>
                  <a:gd name="f23" fmla="val 122"/>
                  <a:gd name="f24" fmla="val 64"/>
                  <a:gd name="f25" fmla="val 49"/>
                  <a:gd name="f26" fmla="val 134"/>
                  <a:gd name="f27" fmla="val 20"/>
                  <a:gd name="f28" fmla="val 161"/>
                  <a:gd name="f29" fmla="val 192"/>
                  <a:gd name="f30" fmla="val 221"/>
                  <a:gd name="f31" fmla="val 1"/>
                  <a:gd name="f32" fmla="val 246"/>
                  <a:gd name="f33" fmla="val 22"/>
                  <a:gd name="f34" fmla="val 253"/>
                  <a:gd name="f35" fmla="val 52"/>
                  <a:gd name="f36" fmla="val 260"/>
                  <a:gd name="f37" fmla="val 78"/>
                  <a:gd name="f38" fmla="val 249"/>
                  <a:gd name="f39" fmla="val 110"/>
                  <a:gd name="f40" fmla="val 216"/>
                  <a:gd name="f41" fmla="val 220"/>
                  <a:gd name="f42" fmla="val 138"/>
                  <a:gd name="f43" fmla="val 218"/>
                  <a:gd name="f44" fmla="val 144"/>
                  <a:gd name="f45" fmla="val 209"/>
                  <a:gd name="f46" fmla="val 208"/>
                  <a:gd name="f47" fmla="val 235"/>
                  <a:gd name="f48" fmla="val 207"/>
                  <a:gd name="f49" fmla="val 324"/>
                  <a:gd name="f50" fmla="val 205"/>
                  <a:gd name="f51" fmla="val 413"/>
                  <a:gd name="f52" fmla="val 219"/>
                  <a:gd name="f53" fmla="val 409"/>
                  <a:gd name="f54" fmla="val 231"/>
                  <a:gd name="f55" fmla="val 404"/>
                  <a:gd name="f56" fmla="val 244"/>
                  <a:gd name="f57" fmla="val 400"/>
                  <a:gd name="f58" fmla="val 264"/>
                  <a:gd name="f59" fmla="val 392"/>
                  <a:gd name="f60" fmla="val 284"/>
                  <a:gd name="f61" fmla="val 384"/>
                  <a:gd name="f62" fmla="val 303"/>
                  <a:gd name="f63" fmla="val 372"/>
                  <a:gd name="f64" fmla="val 306"/>
                  <a:gd name="f65" fmla="val 371"/>
                  <a:gd name="f66" fmla="val 308"/>
                  <a:gd name="f67" fmla="val 369"/>
                  <a:gd name="f68" fmla="val 311"/>
                  <a:gd name="f69" fmla="val 367"/>
                  <a:gd name="f70" fmla="val 329"/>
                  <a:gd name="f71" fmla="val 353"/>
                  <a:gd name="f72" fmla="val 328"/>
                  <a:gd name="f73" fmla="val 310"/>
                  <a:gd name="f74" fmla="val 314"/>
                  <a:gd name="f75" fmla="val 313"/>
                  <a:gd name="f76" fmla="val 312"/>
                  <a:gd name="f77" fmla="val 304"/>
                  <a:gd name="f78" fmla="val 296"/>
                  <a:gd name="f79" fmla="val 289"/>
                  <a:gd name="f80" fmla="val 280"/>
                  <a:gd name="f81" fmla="val 274"/>
                  <a:gd name="f82" fmla="val 266"/>
                  <a:gd name="f83" fmla="val 259"/>
                  <a:gd name="f84" fmla="val 255"/>
                  <a:gd name="f85" fmla="val 315"/>
                  <a:gd name="f86" fmla="val 239"/>
                  <a:gd name="f87" fmla="val 232"/>
                  <a:gd name="f88" fmla="val 226"/>
                  <a:gd name="f89" fmla="val 298"/>
                  <a:gd name="f90" fmla="val 293"/>
                  <a:gd name="f91" fmla="val 288"/>
                  <a:gd name="f92" fmla="val 224"/>
                  <a:gd name="f93" fmla="val 282"/>
                  <a:gd name="f94" fmla="val 252"/>
                  <a:gd name="f95" fmla="val 279"/>
                  <a:gd name="f96" fmla="val 240"/>
                  <a:gd name="f97" fmla="val 321"/>
                  <a:gd name="f98" fmla="val 263"/>
                  <a:gd name="f99" fmla="val 267"/>
                  <a:gd name="f100" fmla="val 335"/>
                  <a:gd name="f101" fmla="val 272"/>
                  <a:gd name="f102" fmla="val 364"/>
                  <a:gd name="f103" fmla="val 291"/>
                  <a:gd name="f104" fmla="val 317"/>
                  <a:gd name="f105" fmla="val 374"/>
                  <a:gd name="f106" fmla="val 352"/>
                  <a:gd name="f107" fmla="val 373"/>
                  <a:gd name="f108" fmla="val 363"/>
                  <a:gd name="f109" fmla="val 383"/>
                  <a:gd name="f110" fmla="val 350"/>
                  <a:gd name="f111" fmla="val 394"/>
                  <a:gd name="f112" fmla="val 332"/>
                  <a:gd name="f113" fmla="val 410"/>
                  <a:gd name="f114" fmla="val 420"/>
                  <a:gd name="f115" fmla="val 429"/>
                  <a:gd name="f116" fmla="val 433"/>
                  <a:gd name="f117" fmla="val 269"/>
                  <a:gd name="f118" fmla="val 436"/>
                  <a:gd name="f119" fmla="val 440"/>
                  <a:gd name="f120" fmla="val 444"/>
                  <a:gd name="f121" fmla="val 270"/>
                  <a:gd name="f122" fmla="val 447"/>
                  <a:gd name="f123" fmla="val 275"/>
                  <a:gd name="f124" fmla="val 451"/>
                  <a:gd name="f125" fmla="val 295"/>
                  <a:gd name="f126" fmla="val 466"/>
                  <a:gd name="f127" fmla="val 305"/>
                  <a:gd name="f128" fmla="val 486"/>
                  <a:gd name="f129" fmla="val 511"/>
                  <a:gd name="f130" fmla="val 301"/>
                  <a:gd name="f131" fmla="val 534"/>
                  <a:gd name="f132" fmla="val 553"/>
                  <a:gd name="f133" fmla="val 566"/>
                  <a:gd name="f134" fmla="val 571"/>
                  <a:gd name="f135" fmla="val 256"/>
                  <a:gd name="f136" fmla="val 575"/>
                  <a:gd name="f137" fmla="val 248"/>
                  <a:gd name="f138" fmla="val 579"/>
                  <a:gd name="f139" fmla="val 582"/>
                  <a:gd name="f140" fmla="val 258"/>
                  <a:gd name="f141" fmla="val 586"/>
                  <a:gd name="f142" fmla="val 262"/>
                  <a:gd name="f143" fmla="val 589"/>
                  <a:gd name="f144" fmla="val 285"/>
                  <a:gd name="f145" fmla="val 607"/>
                  <a:gd name="f146" fmla="val 294"/>
                  <a:gd name="f147" fmla="val 637"/>
                  <a:gd name="f148" fmla="val 663"/>
                  <a:gd name="f149" fmla="val 278"/>
                  <a:gd name="f150" fmla="val 680"/>
                  <a:gd name="f151" fmla="val 691"/>
                  <a:gd name="f152" fmla="val 251"/>
                  <a:gd name="f153" fmla="val 700"/>
                  <a:gd name="f154" fmla="val 243"/>
                  <a:gd name="f155" fmla="val 705"/>
                  <a:gd name="f156" fmla="val 234"/>
                  <a:gd name="f157" fmla="val 709"/>
                  <a:gd name="f158" fmla="val 225"/>
                  <a:gd name="f159" fmla="val 713"/>
                  <a:gd name="f160" fmla="val 227"/>
                  <a:gd name="f161" fmla="val 715"/>
                  <a:gd name="f162" fmla="val 228"/>
                  <a:gd name="f163" fmla="val 716"/>
                  <a:gd name="f164" fmla="val 230"/>
                  <a:gd name="f165" fmla="val 718"/>
                  <a:gd name="f166" fmla="val 738"/>
                  <a:gd name="f167" fmla="val 257"/>
                  <a:gd name="f168" fmla="val 771"/>
                  <a:gd name="f169" fmla="val 233"/>
                  <a:gd name="f170" fmla="val 792"/>
                  <a:gd name="f171" fmla="val 800"/>
                  <a:gd name="f172" fmla="val 213"/>
                  <a:gd name="f173" fmla="val 806"/>
                  <a:gd name="f174" fmla="val 203"/>
                  <a:gd name="f175" fmla="val 813"/>
                  <a:gd name="f176" fmla="val 200"/>
                  <a:gd name="f177" fmla="val 814"/>
                  <a:gd name="f178" fmla="val 198"/>
                  <a:gd name="f179" fmla="val 816"/>
                  <a:gd name="f180" fmla="val 819"/>
                  <a:gd name="f181" fmla="val 196"/>
                  <a:gd name="f182" fmla="val 841"/>
                  <a:gd name="f183" fmla="val 193"/>
                  <a:gd name="f184" fmla="val 862"/>
                  <a:gd name="f185" fmla="val 191"/>
                  <a:gd name="f186" fmla="val 883"/>
                  <a:gd name="f187" fmla="val 190"/>
                  <a:gd name="f188" fmla="val 890"/>
                  <a:gd name="f189" fmla="val 896"/>
                  <a:gd name="f190" fmla="val 188"/>
                  <a:gd name="f191" fmla="val 187"/>
                  <a:gd name="f192" fmla="val 891"/>
                  <a:gd name="f193" fmla="val 186"/>
                  <a:gd name="f194" fmla="val 880"/>
                  <a:gd name="f195" fmla="val 185"/>
                  <a:gd name="f196" fmla="val 868"/>
                  <a:gd name="f197" fmla="val 184"/>
                  <a:gd name="f198" fmla="val 852"/>
                  <a:gd name="f199" fmla="val 182"/>
                  <a:gd name="f200" fmla="val 835"/>
                  <a:gd name="f201" fmla="val 181"/>
                  <a:gd name="f202" fmla="val 818"/>
                  <a:gd name="f203" fmla="val 178"/>
                  <a:gd name="f204" fmla="val 176"/>
                  <a:gd name="f205" fmla="val 165"/>
                  <a:gd name="f206" fmla="val 807"/>
                  <a:gd name="f207" fmla="val 154"/>
                  <a:gd name="f208" fmla="val 801"/>
                  <a:gd name="f209" fmla="val 791"/>
                  <a:gd name="f210" fmla="val 127"/>
                  <a:gd name="f211" fmla="val 773"/>
                  <a:gd name="f212" fmla="val 125"/>
                  <a:gd name="f213" fmla="val 749"/>
                  <a:gd name="f214" fmla="val 140"/>
                  <a:gd name="f215" fmla="val 728"/>
                  <a:gd name="f216" fmla="val 722"/>
                  <a:gd name="f217" fmla="val 149"/>
                  <a:gd name="f218" fmla="val 150"/>
                  <a:gd name="f219" fmla="val 711"/>
                  <a:gd name="f220" fmla="val 141"/>
                  <a:gd name="f221" fmla="val 707"/>
                  <a:gd name="f222" fmla="val 111"/>
                  <a:gd name="f223" fmla="val 690"/>
                  <a:gd name="f224" fmla="val 101"/>
                  <a:gd name="f225" fmla="val 675"/>
                  <a:gd name="f226" fmla="val 83"/>
                  <a:gd name="f227" fmla="val 648"/>
                  <a:gd name="f228" fmla="val 89"/>
                  <a:gd name="f229" fmla="val 612"/>
                  <a:gd name="f230" fmla="val 115"/>
                  <a:gd name="f231" fmla="val 591"/>
                  <a:gd name="f232" fmla="val 120"/>
                  <a:gd name="f233" fmla="val 583"/>
                  <a:gd name="f234" fmla="val 131"/>
                  <a:gd name="f235" fmla="val 116"/>
                  <a:gd name="f236" fmla="val 109"/>
                  <a:gd name="f237" fmla="val 87"/>
                  <a:gd name="f238" fmla="val 551"/>
                  <a:gd name="f239" fmla="val 75"/>
                  <a:gd name="f240" fmla="val 530"/>
                  <a:gd name="f241" fmla="val 503"/>
                  <a:gd name="f242" fmla="val 76"/>
                  <a:gd name="f243" fmla="val 484"/>
                  <a:gd name="f244" fmla="val 84"/>
                  <a:gd name="f245" fmla="val 468"/>
                  <a:gd name="f246" fmla="val 98"/>
                  <a:gd name="f247" fmla="val 456"/>
                  <a:gd name="f248" fmla="val 105"/>
                  <a:gd name="f249" fmla="val 450"/>
                  <a:gd name="f250" fmla="val 113"/>
                  <a:gd name="f251" fmla="val 445"/>
                  <a:gd name="f252" fmla="val 117"/>
                  <a:gd name="f253" fmla="val 438"/>
                  <a:gd name="f254" fmla="val 437"/>
                  <a:gd name="f255" fmla="val 435"/>
                  <a:gd name="f256" fmla="val 427"/>
                  <a:gd name="f257" fmla="val 60"/>
                  <a:gd name="f258" fmla="val 417"/>
                  <a:gd name="f259" fmla="val 38"/>
                  <a:gd name="f260" fmla="val 402"/>
                  <a:gd name="f261" fmla="val 390"/>
                  <a:gd name="f262" fmla="val 9"/>
                  <a:gd name="f263" fmla="val 377"/>
                  <a:gd name="f264" fmla="val 5"/>
                  <a:gd name="f265" fmla="val 357"/>
                  <a:gd name="f266" fmla="val 330"/>
                  <a:gd name="f267" fmla="val 8"/>
                  <a:gd name="f268" fmla="val 307"/>
                  <a:gd name="f269" fmla="val 26"/>
                  <a:gd name="f270" fmla="val 287"/>
                  <a:gd name="f271" fmla="val 34"/>
                  <a:gd name="f272" fmla="val 44"/>
                  <a:gd name="f273" fmla="val 271"/>
                  <a:gd name="f274" fmla="val 55"/>
                  <a:gd name="f275" fmla="val 57"/>
                  <a:gd name="f276" fmla="val 265"/>
                  <a:gd name="f277" fmla="val 58"/>
                  <a:gd name="f278" fmla="val 94"/>
                  <a:gd name="f279" fmla="val 281"/>
                  <a:gd name="f280" fmla="val 159"/>
                  <a:gd name="f281" fmla="val 158"/>
                  <a:gd name="f282" fmla="val 152"/>
                  <a:gd name="f283" fmla="val 299"/>
                  <a:gd name="f284" fmla="val 302"/>
                  <a:gd name="f285" fmla="val 309"/>
                  <a:gd name="f286" fmla="val 132"/>
                  <a:gd name="f287" fmla="val 316"/>
                  <a:gd name="f288" fmla="val 106"/>
                  <a:gd name="f289" fmla="val 99"/>
                  <a:gd name="f290" fmla="val 92"/>
                  <a:gd name="f291" fmla="val 90"/>
                  <a:gd name="f292" fmla="val 88"/>
                  <a:gd name="f293" fmla="val 86"/>
                  <a:gd name="f294" fmla="val 71"/>
                  <a:gd name="f295" fmla="val 59"/>
                  <a:gd name="f296" fmla="val 319"/>
                  <a:gd name="f297" fmla="val 336"/>
                  <a:gd name="f298" fmla="val 53"/>
                  <a:gd name="f299" fmla="val 346"/>
                  <a:gd name="f300" fmla="val 354"/>
                  <a:gd name="f301" fmla="val 62"/>
                  <a:gd name="f302" fmla="val 362"/>
                  <a:gd name="f303" fmla="val 72"/>
                  <a:gd name="f304" fmla="val 97"/>
                  <a:gd name="f305" fmla="val 121"/>
                  <a:gd name="f306" fmla="val 147"/>
                  <a:gd name="f307" fmla="val 403"/>
                  <a:gd name="f308" fmla="val 172"/>
                  <a:gd name="f309" fmla="val 412"/>
                  <a:gd name="f310" fmla="val 173"/>
                  <a:gd name="f311" fmla="val 174"/>
                  <a:gd name="f312" fmla="val 171"/>
                  <a:gd name="f313" fmla="val 175"/>
                  <a:gd name="f314" fmla="val 557"/>
                  <a:gd name="f315" fmla="val 525"/>
                  <a:gd name="f316" fmla="val 494"/>
                  <a:gd name="f317" fmla="val 462"/>
                  <a:gd name="f318" fmla="val 467"/>
                  <a:gd name="f319" fmla="val 143"/>
                  <a:gd name="f320" fmla="val 471"/>
                  <a:gd name="f321" fmla="val 481"/>
                  <a:gd name="f322" fmla="val 485"/>
                  <a:gd name="f323" fmla="val 118"/>
                  <a:gd name="f324" fmla="val 491"/>
                  <a:gd name="f325" fmla="val 500"/>
                  <a:gd name="f326" fmla="val 517"/>
                  <a:gd name="f327" fmla="val 540"/>
                  <a:gd name="f328" fmla="val 549"/>
                  <a:gd name="f329" fmla="val 204"/>
                  <a:gd name="f330" fmla="val 558"/>
                  <a:gd name="f331" fmla="val 215"/>
                  <a:gd name="f332" fmla="val 550"/>
                  <a:gd name="f333" fmla="val 237"/>
                  <a:gd name="f334" fmla="val 545"/>
                  <a:gd name="f335" fmla="val 541"/>
                  <a:gd name="f336" fmla="val 496"/>
                  <a:gd name="f337" fmla="val 241"/>
                  <a:gd name="f338" fmla="val 472"/>
                  <a:gd name="f339" fmla="val 223"/>
                  <a:gd name="f340" fmla="val 177"/>
                  <a:gd name="f341" fmla="val 596"/>
                  <a:gd name="f342" fmla="val 600"/>
                  <a:gd name="f343" fmla="val 606"/>
                  <a:gd name="f344" fmla="val 135"/>
                  <a:gd name="f345" fmla="val 616"/>
                  <a:gd name="f346" fmla="val 630"/>
                  <a:gd name="f347" fmla="val 652"/>
                  <a:gd name="f348" fmla="val 133"/>
                  <a:gd name="f349" fmla="val 667"/>
                  <a:gd name="f350" fmla="val 681"/>
                  <a:gd name="f351" fmla="val 685"/>
                  <a:gd name="f352" fmla="val 166"/>
                  <a:gd name="f353" fmla="val 688"/>
                  <a:gd name="f354" fmla="val 692"/>
                  <a:gd name="f355" fmla="val 660"/>
                  <a:gd name="f356" fmla="val 629"/>
                  <a:gd name="f357" fmla="val 201"/>
                  <a:gd name="f358" fmla="val 613"/>
                  <a:gd name="f359" fmla="val 644"/>
                  <a:gd name="f360" fmla="val 676"/>
                  <a:gd name="f361" fmla="val 217"/>
                  <a:gd name="f362" fmla="val 687"/>
                  <a:gd name="f363" fmla="val 245"/>
                  <a:gd name="f364" fmla="val 668"/>
                  <a:gd name="f365" fmla="val 653"/>
                  <a:gd name="f366" fmla="val 633"/>
                  <a:gd name="f367" fmla="val 618"/>
                  <a:gd name="f368" fmla="val 601"/>
                  <a:gd name="f369" fmla="val 179"/>
                  <a:gd name="f370" fmla="val 788"/>
                  <a:gd name="f371" fmla="val 768"/>
                  <a:gd name="f372" fmla="val 730"/>
                  <a:gd name="f373" fmla="val 729"/>
                  <a:gd name="f374" fmla="val 734"/>
                  <a:gd name="f375" fmla="val 744"/>
                  <a:gd name="f376" fmla="val 155"/>
                  <a:gd name="f377" fmla="val 751"/>
                  <a:gd name="f378" fmla="val 759"/>
                  <a:gd name="f379" fmla="val 767"/>
                  <a:gd name="f380" fmla="val 777"/>
                  <a:gd name="f381" fmla="val 783"/>
                  <a:gd name="f382" fmla="val 211"/>
                  <a:gd name="f383" fmla="val 780"/>
                  <a:gd name="f384" fmla="val 757"/>
                  <a:gd name="f385" fmla="val 222"/>
                  <a:gd name="f386" fmla="val 743"/>
                  <a:gd name="f387" fmla="val 736"/>
                  <a:gd name="f388" fmla="+- 0 0 -90"/>
                  <a:gd name="f389" fmla="*/ f3 1 378"/>
                  <a:gd name="f390" fmla="*/ f4 1 902"/>
                  <a:gd name="f391" fmla="val f5"/>
                  <a:gd name="f392" fmla="val f6"/>
                  <a:gd name="f393" fmla="val f7"/>
                  <a:gd name="f394" fmla="*/ f388 f0 1"/>
                  <a:gd name="f395" fmla="+- f393 0 f391"/>
                  <a:gd name="f396" fmla="+- f392 0 f391"/>
                  <a:gd name="f397" fmla="*/ f394 1 f2"/>
                  <a:gd name="f398" fmla="*/ f396 1 378"/>
                  <a:gd name="f399" fmla="*/ f395 1 902"/>
                  <a:gd name="f400" fmla="*/ 163 f396 1"/>
                  <a:gd name="f401" fmla="*/ 126 f395 1"/>
                  <a:gd name="f402" fmla="*/ 126 f396 1"/>
                  <a:gd name="f403" fmla="*/ 49 f395 1"/>
                  <a:gd name="f404" fmla="*/ 253 f396 1"/>
                  <a:gd name="f405" fmla="*/ 52 f395 1"/>
                  <a:gd name="f406" fmla="*/ 209 f396 1"/>
                  <a:gd name="f407" fmla="*/ 146 f395 1"/>
                  <a:gd name="f408" fmla="*/ 244 f396 1"/>
                  <a:gd name="f409" fmla="*/ 400 f395 1"/>
                  <a:gd name="f410" fmla="*/ 311 f396 1"/>
                  <a:gd name="f411" fmla="*/ 367 f395 1"/>
                  <a:gd name="f412" fmla="*/ 304 f396 1"/>
                  <a:gd name="f413" fmla="*/ 311 f395 1"/>
                  <a:gd name="f414" fmla="*/ 259 f396 1"/>
                  <a:gd name="f415" fmla="*/ 314 f395 1"/>
                  <a:gd name="f416" fmla="*/ 226 f396 1"/>
                  <a:gd name="f417" fmla="*/ 298 f395 1"/>
                  <a:gd name="f418" fmla="*/ 313 f396 1"/>
                  <a:gd name="f419" fmla="*/ 259 f395 1"/>
                  <a:gd name="f420" fmla="*/ 374 f396 1"/>
                  <a:gd name="f421" fmla="*/ 352 f395 1"/>
                  <a:gd name="f422" fmla="*/ 288 f396 1"/>
                  <a:gd name="f423" fmla="*/ 429 f395 1"/>
                  <a:gd name="f424" fmla="*/ 275 f396 1"/>
                  <a:gd name="f425" fmla="*/ 451 f395 1"/>
                  <a:gd name="f426" fmla="*/ 270 f396 1"/>
                  <a:gd name="f427" fmla="*/ 566 f395 1"/>
                  <a:gd name="f428" fmla="*/ 262 f396 1"/>
                  <a:gd name="f429" fmla="*/ 589 f395 1"/>
                  <a:gd name="f430" fmla="*/ 251 f396 1"/>
                  <a:gd name="f431" fmla="*/ 700 f395 1"/>
                  <a:gd name="f432" fmla="*/ 230 f396 1"/>
                  <a:gd name="f433" fmla="*/ 718 f395 1"/>
                  <a:gd name="f434" fmla="*/ 203 f396 1"/>
                  <a:gd name="f435" fmla="*/ 813 f395 1"/>
                  <a:gd name="f436" fmla="*/ 191 f396 1"/>
                  <a:gd name="f437" fmla="*/ 883 f395 1"/>
                  <a:gd name="f438" fmla="*/ 185 f396 1"/>
                  <a:gd name="f439" fmla="*/ 868 f395 1"/>
                  <a:gd name="f440" fmla="*/ 176 f396 1"/>
                  <a:gd name="f441" fmla="*/ 140 f396 1"/>
                  <a:gd name="f442" fmla="*/ 728 f395 1"/>
                  <a:gd name="f443" fmla="*/ 141 f396 1"/>
                  <a:gd name="f444" fmla="*/ 707 f395 1"/>
                  <a:gd name="f445" fmla="*/ 115 f396 1"/>
                  <a:gd name="f446" fmla="*/ 591 f395 1"/>
                  <a:gd name="f447" fmla="*/ 109 f396 1"/>
                  <a:gd name="f448" fmla="*/ 98 f396 1"/>
                  <a:gd name="f449" fmla="*/ 456 f395 1"/>
                  <a:gd name="f450" fmla="*/ 435 f395 1"/>
                  <a:gd name="f451" fmla="*/ 5 f396 1"/>
                  <a:gd name="f452" fmla="*/ 357 f395 1"/>
                  <a:gd name="f453" fmla="*/ 55 f396 1"/>
                  <a:gd name="f454" fmla="*/ 266 f395 1"/>
                  <a:gd name="f455" fmla="*/ 154 f396 1"/>
                  <a:gd name="f456" fmla="*/ 281 f395 1"/>
                  <a:gd name="f457" fmla="*/ 309 f395 1"/>
                  <a:gd name="f458" fmla="*/ 92 f396 1"/>
                  <a:gd name="f459" fmla="*/ 306 f395 1"/>
                  <a:gd name="f460" fmla="*/ 336 f395 1"/>
                  <a:gd name="f461" fmla="*/ 97 f396 1"/>
                  <a:gd name="f462" fmla="*/ 384 f395 1"/>
                  <a:gd name="f463" fmla="*/ 174 f396 1"/>
                  <a:gd name="f464" fmla="*/ 412 f395 1"/>
                  <a:gd name="f465" fmla="*/ 175 f396 1"/>
                  <a:gd name="f466" fmla="*/ 557 f395 1"/>
                  <a:gd name="f467" fmla="*/ 130 f396 1"/>
                  <a:gd name="f468" fmla="*/ 481 f395 1"/>
                  <a:gd name="f469" fmla="*/ 134 f396 1"/>
                  <a:gd name="f470" fmla="*/ 540 f395 1"/>
                  <a:gd name="f471" fmla="*/ 204 f396 1"/>
                  <a:gd name="f472" fmla="*/ 558 f395 1"/>
                  <a:gd name="f473" fmla="*/ 258 f396 1"/>
                  <a:gd name="f474" fmla="*/ 525 f395 1"/>
                  <a:gd name="f475" fmla="*/ 462 f395 1"/>
                  <a:gd name="f476" fmla="*/ 177 f396 1"/>
                  <a:gd name="f477" fmla="*/ 596 f395 1"/>
                  <a:gd name="f478" fmla="*/ 133 f396 1"/>
                  <a:gd name="f479" fmla="*/ 667 f395 1"/>
                  <a:gd name="f480" fmla="*/ 692 f395 1"/>
                  <a:gd name="f481" fmla="*/ 201 f396 1"/>
                  <a:gd name="f482" fmla="*/ 246 f396 1"/>
                  <a:gd name="f483" fmla="*/ 618 f395 1"/>
                  <a:gd name="f484" fmla="*/ 179 f396 1"/>
                  <a:gd name="f485" fmla="*/ 788 f395 1"/>
                  <a:gd name="f486" fmla="*/ 158 f396 1"/>
                  <a:gd name="f487" fmla="*/ 767 f395 1"/>
                  <a:gd name="f488" fmla="*/ 200 f396 1"/>
                  <a:gd name="f489" fmla="*/ 729 f395 1"/>
                  <a:gd name="f490" fmla="+- f397 0 f1"/>
                  <a:gd name="f491" fmla="*/ f400 1 378"/>
                  <a:gd name="f492" fmla="*/ f401 1 902"/>
                  <a:gd name="f493" fmla="*/ f402 1 378"/>
                  <a:gd name="f494" fmla="*/ f403 1 902"/>
                  <a:gd name="f495" fmla="*/ f404 1 378"/>
                  <a:gd name="f496" fmla="*/ f405 1 902"/>
                  <a:gd name="f497" fmla="*/ f406 1 378"/>
                  <a:gd name="f498" fmla="*/ f407 1 902"/>
                  <a:gd name="f499" fmla="*/ f408 1 378"/>
                  <a:gd name="f500" fmla="*/ f409 1 902"/>
                  <a:gd name="f501" fmla="*/ f410 1 378"/>
                  <a:gd name="f502" fmla="*/ f411 1 902"/>
                  <a:gd name="f503" fmla="*/ f412 1 378"/>
                  <a:gd name="f504" fmla="*/ f413 1 902"/>
                  <a:gd name="f505" fmla="*/ f414 1 378"/>
                  <a:gd name="f506" fmla="*/ f415 1 902"/>
                  <a:gd name="f507" fmla="*/ f416 1 378"/>
                  <a:gd name="f508" fmla="*/ f417 1 902"/>
                  <a:gd name="f509" fmla="*/ f418 1 378"/>
                  <a:gd name="f510" fmla="*/ f419 1 902"/>
                  <a:gd name="f511" fmla="*/ f420 1 378"/>
                  <a:gd name="f512" fmla="*/ f421 1 902"/>
                  <a:gd name="f513" fmla="*/ f422 1 378"/>
                  <a:gd name="f514" fmla="*/ f423 1 902"/>
                  <a:gd name="f515" fmla="*/ f424 1 378"/>
                  <a:gd name="f516" fmla="*/ f425 1 902"/>
                  <a:gd name="f517" fmla="*/ f426 1 378"/>
                  <a:gd name="f518" fmla="*/ f427 1 902"/>
                  <a:gd name="f519" fmla="*/ f428 1 378"/>
                  <a:gd name="f520" fmla="*/ f429 1 902"/>
                  <a:gd name="f521" fmla="*/ f430 1 378"/>
                  <a:gd name="f522" fmla="*/ f431 1 902"/>
                  <a:gd name="f523" fmla="*/ f432 1 378"/>
                  <a:gd name="f524" fmla="*/ f433 1 902"/>
                  <a:gd name="f525" fmla="*/ f434 1 378"/>
                  <a:gd name="f526" fmla="*/ f435 1 902"/>
                  <a:gd name="f527" fmla="*/ f436 1 378"/>
                  <a:gd name="f528" fmla="*/ f437 1 902"/>
                  <a:gd name="f529" fmla="*/ f438 1 378"/>
                  <a:gd name="f530" fmla="*/ f439 1 902"/>
                  <a:gd name="f531" fmla="*/ f440 1 378"/>
                  <a:gd name="f532" fmla="*/ f441 1 378"/>
                  <a:gd name="f533" fmla="*/ f442 1 902"/>
                  <a:gd name="f534" fmla="*/ f443 1 378"/>
                  <a:gd name="f535" fmla="*/ f444 1 902"/>
                  <a:gd name="f536" fmla="*/ f445 1 378"/>
                  <a:gd name="f537" fmla="*/ f446 1 902"/>
                  <a:gd name="f538" fmla="*/ f447 1 378"/>
                  <a:gd name="f539" fmla="*/ f448 1 378"/>
                  <a:gd name="f540" fmla="*/ f449 1 902"/>
                  <a:gd name="f541" fmla="*/ f450 1 902"/>
                  <a:gd name="f542" fmla="*/ f451 1 378"/>
                  <a:gd name="f543" fmla="*/ f452 1 902"/>
                  <a:gd name="f544" fmla="*/ f453 1 378"/>
                  <a:gd name="f545" fmla="*/ f454 1 902"/>
                  <a:gd name="f546" fmla="*/ f455 1 378"/>
                  <a:gd name="f547" fmla="*/ f456 1 902"/>
                  <a:gd name="f548" fmla="*/ f457 1 902"/>
                  <a:gd name="f549" fmla="*/ f458 1 378"/>
                  <a:gd name="f550" fmla="*/ f459 1 902"/>
                  <a:gd name="f551" fmla="*/ f460 1 902"/>
                  <a:gd name="f552" fmla="*/ f461 1 378"/>
                  <a:gd name="f553" fmla="*/ f462 1 902"/>
                  <a:gd name="f554" fmla="*/ f463 1 378"/>
                  <a:gd name="f555" fmla="*/ f464 1 902"/>
                  <a:gd name="f556" fmla="*/ f465 1 378"/>
                  <a:gd name="f557" fmla="*/ f466 1 902"/>
                  <a:gd name="f558" fmla="*/ f467 1 378"/>
                  <a:gd name="f559" fmla="*/ f468 1 902"/>
                  <a:gd name="f560" fmla="*/ f469 1 378"/>
                  <a:gd name="f561" fmla="*/ f470 1 902"/>
                  <a:gd name="f562" fmla="*/ f471 1 378"/>
                  <a:gd name="f563" fmla="*/ f472 1 902"/>
                  <a:gd name="f564" fmla="*/ f473 1 378"/>
                  <a:gd name="f565" fmla="*/ f474 1 902"/>
                  <a:gd name="f566" fmla="*/ f475 1 902"/>
                  <a:gd name="f567" fmla="*/ f476 1 378"/>
                  <a:gd name="f568" fmla="*/ f477 1 902"/>
                  <a:gd name="f569" fmla="*/ f478 1 378"/>
                  <a:gd name="f570" fmla="*/ f479 1 902"/>
                  <a:gd name="f571" fmla="*/ f480 1 902"/>
                  <a:gd name="f572" fmla="*/ f481 1 378"/>
                  <a:gd name="f573" fmla="*/ f482 1 378"/>
                  <a:gd name="f574" fmla="*/ f483 1 902"/>
                  <a:gd name="f575" fmla="*/ f484 1 378"/>
                  <a:gd name="f576" fmla="*/ f485 1 902"/>
                  <a:gd name="f577" fmla="*/ f486 1 378"/>
                  <a:gd name="f578" fmla="*/ f487 1 902"/>
                  <a:gd name="f579" fmla="*/ f488 1 378"/>
                  <a:gd name="f580" fmla="*/ f489 1 902"/>
                  <a:gd name="f581" fmla="*/ 0 1 f398"/>
                  <a:gd name="f582" fmla="*/ f392 1 f398"/>
                  <a:gd name="f583" fmla="*/ 0 1 f399"/>
                  <a:gd name="f584" fmla="*/ f393 1 f399"/>
                  <a:gd name="f585" fmla="*/ f491 1 f398"/>
                  <a:gd name="f586" fmla="*/ f492 1 f399"/>
                  <a:gd name="f587" fmla="*/ f493 1 f398"/>
                  <a:gd name="f588" fmla="*/ f494 1 f399"/>
                  <a:gd name="f589" fmla="*/ f495 1 f398"/>
                  <a:gd name="f590" fmla="*/ f496 1 f399"/>
                  <a:gd name="f591" fmla="*/ f497 1 f398"/>
                  <a:gd name="f592" fmla="*/ f498 1 f399"/>
                  <a:gd name="f593" fmla="*/ f499 1 f398"/>
                  <a:gd name="f594" fmla="*/ f500 1 f399"/>
                  <a:gd name="f595" fmla="*/ f501 1 f398"/>
                  <a:gd name="f596" fmla="*/ f502 1 f399"/>
                  <a:gd name="f597" fmla="*/ f503 1 f398"/>
                  <a:gd name="f598" fmla="*/ f504 1 f399"/>
                  <a:gd name="f599" fmla="*/ f505 1 f398"/>
                  <a:gd name="f600" fmla="*/ f506 1 f399"/>
                  <a:gd name="f601" fmla="*/ f507 1 f398"/>
                  <a:gd name="f602" fmla="*/ f508 1 f399"/>
                  <a:gd name="f603" fmla="*/ f509 1 f398"/>
                  <a:gd name="f604" fmla="*/ f510 1 f399"/>
                  <a:gd name="f605" fmla="*/ f511 1 f398"/>
                  <a:gd name="f606" fmla="*/ f512 1 f399"/>
                  <a:gd name="f607" fmla="*/ f513 1 f398"/>
                  <a:gd name="f608" fmla="*/ f514 1 f399"/>
                  <a:gd name="f609" fmla="*/ f515 1 f398"/>
                  <a:gd name="f610" fmla="*/ f516 1 f399"/>
                  <a:gd name="f611" fmla="*/ f517 1 f398"/>
                  <a:gd name="f612" fmla="*/ f518 1 f399"/>
                  <a:gd name="f613" fmla="*/ f519 1 f398"/>
                  <a:gd name="f614" fmla="*/ f520 1 f399"/>
                  <a:gd name="f615" fmla="*/ f521 1 f398"/>
                  <a:gd name="f616" fmla="*/ f522 1 f399"/>
                  <a:gd name="f617" fmla="*/ f523 1 f398"/>
                  <a:gd name="f618" fmla="*/ f524 1 f399"/>
                  <a:gd name="f619" fmla="*/ f525 1 f398"/>
                  <a:gd name="f620" fmla="*/ f526 1 f399"/>
                  <a:gd name="f621" fmla="*/ f527 1 f398"/>
                  <a:gd name="f622" fmla="*/ f528 1 f399"/>
                  <a:gd name="f623" fmla="*/ f529 1 f398"/>
                  <a:gd name="f624" fmla="*/ f530 1 f399"/>
                  <a:gd name="f625" fmla="*/ f531 1 f398"/>
                  <a:gd name="f626" fmla="*/ f532 1 f398"/>
                  <a:gd name="f627" fmla="*/ f533 1 f399"/>
                  <a:gd name="f628" fmla="*/ f534 1 f398"/>
                  <a:gd name="f629" fmla="*/ f535 1 f399"/>
                  <a:gd name="f630" fmla="*/ f536 1 f398"/>
                  <a:gd name="f631" fmla="*/ f537 1 f399"/>
                  <a:gd name="f632" fmla="*/ f538 1 f398"/>
                  <a:gd name="f633" fmla="*/ f539 1 f398"/>
                  <a:gd name="f634" fmla="*/ f540 1 f399"/>
                  <a:gd name="f635" fmla="*/ f541 1 f399"/>
                  <a:gd name="f636" fmla="*/ f542 1 f398"/>
                  <a:gd name="f637" fmla="*/ f543 1 f399"/>
                  <a:gd name="f638" fmla="*/ f544 1 f398"/>
                  <a:gd name="f639" fmla="*/ f545 1 f399"/>
                  <a:gd name="f640" fmla="*/ f546 1 f398"/>
                  <a:gd name="f641" fmla="*/ f547 1 f399"/>
                  <a:gd name="f642" fmla="*/ f548 1 f399"/>
                  <a:gd name="f643" fmla="*/ f549 1 f398"/>
                  <a:gd name="f644" fmla="*/ f550 1 f399"/>
                  <a:gd name="f645" fmla="*/ f551 1 f399"/>
                  <a:gd name="f646" fmla="*/ f552 1 f398"/>
                  <a:gd name="f647" fmla="*/ f553 1 f399"/>
                  <a:gd name="f648" fmla="*/ f554 1 f398"/>
                  <a:gd name="f649" fmla="*/ f555 1 f399"/>
                  <a:gd name="f650" fmla="*/ f556 1 f398"/>
                  <a:gd name="f651" fmla="*/ f557 1 f399"/>
                  <a:gd name="f652" fmla="*/ f558 1 f398"/>
                  <a:gd name="f653" fmla="*/ f559 1 f399"/>
                  <a:gd name="f654" fmla="*/ f560 1 f398"/>
                  <a:gd name="f655" fmla="*/ f561 1 f399"/>
                  <a:gd name="f656" fmla="*/ f562 1 f398"/>
                  <a:gd name="f657" fmla="*/ f563 1 f399"/>
                  <a:gd name="f658" fmla="*/ f564 1 f398"/>
                  <a:gd name="f659" fmla="*/ f565 1 f399"/>
                  <a:gd name="f660" fmla="*/ f566 1 f399"/>
                  <a:gd name="f661" fmla="*/ f567 1 f398"/>
                  <a:gd name="f662" fmla="*/ f568 1 f399"/>
                  <a:gd name="f663" fmla="*/ f569 1 f398"/>
                  <a:gd name="f664" fmla="*/ f570 1 f399"/>
                  <a:gd name="f665" fmla="*/ f571 1 f399"/>
                  <a:gd name="f666" fmla="*/ f572 1 f398"/>
                  <a:gd name="f667" fmla="*/ f573 1 f398"/>
                  <a:gd name="f668" fmla="*/ f574 1 f399"/>
                  <a:gd name="f669" fmla="*/ f575 1 f398"/>
                  <a:gd name="f670" fmla="*/ f576 1 f399"/>
                  <a:gd name="f671" fmla="*/ f577 1 f398"/>
                  <a:gd name="f672" fmla="*/ f578 1 f399"/>
                  <a:gd name="f673" fmla="*/ f579 1 f398"/>
                  <a:gd name="f674" fmla="*/ f580 1 f399"/>
                  <a:gd name="f675" fmla="*/ f581 f389 1"/>
                  <a:gd name="f676" fmla="*/ f582 f389 1"/>
                  <a:gd name="f677" fmla="*/ f584 f390 1"/>
                  <a:gd name="f678" fmla="*/ f583 f390 1"/>
                  <a:gd name="f679" fmla="*/ f585 f389 1"/>
                  <a:gd name="f680" fmla="*/ f586 f390 1"/>
                  <a:gd name="f681" fmla="*/ f587 f389 1"/>
                  <a:gd name="f682" fmla="*/ f588 f390 1"/>
                  <a:gd name="f683" fmla="*/ f589 f389 1"/>
                  <a:gd name="f684" fmla="*/ f590 f390 1"/>
                  <a:gd name="f685" fmla="*/ f591 f389 1"/>
                  <a:gd name="f686" fmla="*/ f592 f390 1"/>
                  <a:gd name="f687" fmla="*/ f593 f389 1"/>
                  <a:gd name="f688" fmla="*/ f594 f390 1"/>
                  <a:gd name="f689" fmla="*/ f595 f389 1"/>
                  <a:gd name="f690" fmla="*/ f596 f390 1"/>
                  <a:gd name="f691" fmla="*/ f597 f389 1"/>
                  <a:gd name="f692" fmla="*/ f598 f390 1"/>
                  <a:gd name="f693" fmla="*/ f599 f389 1"/>
                  <a:gd name="f694" fmla="*/ f600 f390 1"/>
                  <a:gd name="f695" fmla="*/ f601 f389 1"/>
                  <a:gd name="f696" fmla="*/ f602 f390 1"/>
                  <a:gd name="f697" fmla="*/ f603 f389 1"/>
                  <a:gd name="f698" fmla="*/ f604 f390 1"/>
                  <a:gd name="f699" fmla="*/ f605 f389 1"/>
                  <a:gd name="f700" fmla="*/ f606 f390 1"/>
                  <a:gd name="f701" fmla="*/ f607 f389 1"/>
                  <a:gd name="f702" fmla="*/ f608 f390 1"/>
                  <a:gd name="f703" fmla="*/ f609 f389 1"/>
                  <a:gd name="f704" fmla="*/ f610 f390 1"/>
                  <a:gd name="f705" fmla="*/ f611 f389 1"/>
                  <a:gd name="f706" fmla="*/ f612 f390 1"/>
                  <a:gd name="f707" fmla="*/ f613 f389 1"/>
                  <a:gd name="f708" fmla="*/ f614 f390 1"/>
                  <a:gd name="f709" fmla="*/ f615 f389 1"/>
                  <a:gd name="f710" fmla="*/ f616 f390 1"/>
                  <a:gd name="f711" fmla="*/ f617 f389 1"/>
                  <a:gd name="f712" fmla="*/ f618 f390 1"/>
                  <a:gd name="f713" fmla="*/ f619 f389 1"/>
                  <a:gd name="f714" fmla="*/ f620 f390 1"/>
                  <a:gd name="f715" fmla="*/ f621 f389 1"/>
                  <a:gd name="f716" fmla="*/ f622 f390 1"/>
                  <a:gd name="f717" fmla="*/ f623 f389 1"/>
                  <a:gd name="f718" fmla="*/ f624 f390 1"/>
                  <a:gd name="f719" fmla="*/ f625 f389 1"/>
                  <a:gd name="f720" fmla="*/ f626 f389 1"/>
                  <a:gd name="f721" fmla="*/ f627 f390 1"/>
                  <a:gd name="f722" fmla="*/ f628 f389 1"/>
                  <a:gd name="f723" fmla="*/ f629 f390 1"/>
                  <a:gd name="f724" fmla="*/ f630 f389 1"/>
                  <a:gd name="f725" fmla="*/ f631 f390 1"/>
                  <a:gd name="f726" fmla="*/ f632 f389 1"/>
                  <a:gd name="f727" fmla="*/ f633 f389 1"/>
                  <a:gd name="f728" fmla="*/ f634 f390 1"/>
                  <a:gd name="f729" fmla="*/ f635 f390 1"/>
                  <a:gd name="f730" fmla="*/ f636 f389 1"/>
                  <a:gd name="f731" fmla="*/ f637 f390 1"/>
                  <a:gd name="f732" fmla="*/ f638 f389 1"/>
                  <a:gd name="f733" fmla="*/ f639 f390 1"/>
                  <a:gd name="f734" fmla="*/ f640 f389 1"/>
                  <a:gd name="f735" fmla="*/ f641 f390 1"/>
                  <a:gd name="f736" fmla="*/ f642 f390 1"/>
                  <a:gd name="f737" fmla="*/ f643 f389 1"/>
                  <a:gd name="f738" fmla="*/ f644 f390 1"/>
                  <a:gd name="f739" fmla="*/ f645 f390 1"/>
                  <a:gd name="f740" fmla="*/ f646 f389 1"/>
                  <a:gd name="f741" fmla="*/ f647 f390 1"/>
                  <a:gd name="f742" fmla="*/ f648 f389 1"/>
                  <a:gd name="f743" fmla="*/ f649 f390 1"/>
                  <a:gd name="f744" fmla="*/ f650 f389 1"/>
                  <a:gd name="f745" fmla="*/ f651 f390 1"/>
                  <a:gd name="f746" fmla="*/ f652 f389 1"/>
                  <a:gd name="f747" fmla="*/ f653 f390 1"/>
                  <a:gd name="f748" fmla="*/ f654 f389 1"/>
                  <a:gd name="f749" fmla="*/ f655 f390 1"/>
                  <a:gd name="f750" fmla="*/ f656 f389 1"/>
                  <a:gd name="f751" fmla="*/ f657 f390 1"/>
                  <a:gd name="f752" fmla="*/ f658 f389 1"/>
                  <a:gd name="f753" fmla="*/ f659 f390 1"/>
                  <a:gd name="f754" fmla="*/ f660 f390 1"/>
                  <a:gd name="f755" fmla="*/ f661 f389 1"/>
                  <a:gd name="f756" fmla="*/ f662 f390 1"/>
                  <a:gd name="f757" fmla="*/ f663 f389 1"/>
                  <a:gd name="f758" fmla="*/ f664 f390 1"/>
                  <a:gd name="f759" fmla="*/ f665 f390 1"/>
                  <a:gd name="f760" fmla="*/ f666 f389 1"/>
                  <a:gd name="f761" fmla="*/ f667 f389 1"/>
                  <a:gd name="f762" fmla="*/ f668 f390 1"/>
                  <a:gd name="f763" fmla="*/ f669 f389 1"/>
                  <a:gd name="f764" fmla="*/ f670 f390 1"/>
                  <a:gd name="f765" fmla="*/ f671 f389 1"/>
                  <a:gd name="f766" fmla="*/ f672 f390 1"/>
                  <a:gd name="f767" fmla="*/ f673 f389 1"/>
                  <a:gd name="f768" fmla="*/ f674 f39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0">
                    <a:pos x="f679" y="f680"/>
                  </a:cxn>
                  <a:cxn ang="f490">
                    <a:pos x="f681" y="f682"/>
                  </a:cxn>
                  <a:cxn ang="f490">
                    <a:pos x="f683" y="f684"/>
                  </a:cxn>
                  <a:cxn ang="f490">
                    <a:pos x="f685" y="f686"/>
                  </a:cxn>
                  <a:cxn ang="f490">
                    <a:pos x="f687" y="f688"/>
                  </a:cxn>
                  <a:cxn ang="f490">
                    <a:pos x="f689" y="f690"/>
                  </a:cxn>
                  <a:cxn ang="f490">
                    <a:pos x="f691" y="f692"/>
                  </a:cxn>
                  <a:cxn ang="f490">
                    <a:pos x="f693" y="f694"/>
                  </a:cxn>
                  <a:cxn ang="f490">
                    <a:pos x="f695" y="f696"/>
                  </a:cxn>
                  <a:cxn ang="f490">
                    <a:pos x="f697" y="f698"/>
                  </a:cxn>
                  <a:cxn ang="f490">
                    <a:pos x="f699" y="f700"/>
                  </a:cxn>
                  <a:cxn ang="f490">
                    <a:pos x="f701" y="f702"/>
                  </a:cxn>
                  <a:cxn ang="f490">
                    <a:pos x="f703" y="f704"/>
                  </a:cxn>
                  <a:cxn ang="f490">
                    <a:pos x="f705" y="f706"/>
                  </a:cxn>
                  <a:cxn ang="f490">
                    <a:pos x="f707" y="f708"/>
                  </a:cxn>
                  <a:cxn ang="f490">
                    <a:pos x="f709" y="f710"/>
                  </a:cxn>
                  <a:cxn ang="f490">
                    <a:pos x="f711" y="f712"/>
                  </a:cxn>
                  <a:cxn ang="f490">
                    <a:pos x="f713" y="f714"/>
                  </a:cxn>
                  <a:cxn ang="f490">
                    <a:pos x="f715" y="f716"/>
                  </a:cxn>
                  <a:cxn ang="f490">
                    <a:pos x="f717" y="f718"/>
                  </a:cxn>
                  <a:cxn ang="f490">
                    <a:pos x="f719" y="f714"/>
                  </a:cxn>
                  <a:cxn ang="f490">
                    <a:pos x="f720" y="f721"/>
                  </a:cxn>
                  <a:cxn ang="f490">
                    <a:pos x="f722" y="f723"/>
                  </a:cxn>
                  <a:cxn ang="f490">
                    <a:pos x="f724" y="f725"/>
                  </a:cxn>
                  <a:cxn ang="f490">
                    <a:pos x="f726" y="f706"/>
                  </a:cxn>
                  <a:cxn ang="f490">
                    <a:pos x="f727" y="f728"/>
                  </a:cxn>
                  <a:cxn ang="f490">
                    <a:pos x="f726" y="f729"/>
                  </a:cxn>
                  <a:cxn ang="f490">
                    <a:pos x="f730" y="f731"/>
                  </a:cxn>
                  <a:cxn ang="f490">
                    <a:pos x="f732" y="f733"/>
                  </a:cxn>
                  <a:cxn ang="f490">
                    <a:pos x="f734" y="f735"/>
                  </a:cxn>
                  <a:cxn ang="f490">
                    <a:pos x="f720" y="f736"/>
                  </a:cxn>
                  <a:cxn ang="f490">
                    <a:pos x="f737" y="f738"/>
                  </a:cxn>
                  <a:cxn ang="f490">
                    <a:pos x="f732" y="f739"/>
                  </a:cxn>
                  <a:cxn ang="f490">
                    <a:pos x="f740" y="f741"/>
                  </a:cxn>
                  <a:cxn ang="f490">
                    <a:pos x="f742" y="f743"/>
                  </a:cxn>
                  <a:cxn ang="f490">
                    <a:pos x="f744" y="f745"/>
                  </a:cxn>
                  <a:cxn ang="f490">
                    <a:pos x="f746" y="f747"/>
                  </a:cxn>
                  <a:cxn ang="f490">
                    <a:pos x="f748" y="f749"/>
                  </a:cxn>
                  <a:cxn ang="f490">
                    <a:pos x="f750" y="f751"/>
                  </a:cxn>
                  <a:cxn ang="f490">
                    <a:pos x="f752" y="f753"/>
                  </a:cxn>
                  <a:cxn ang="f490">
                    <a:pos x="f750" y="f754"/>
                  </a:cxn>
                  <a:cxn ang="f490">
                    <a:pos x="f755" y="f756"/>
                  </a:cxn>
                  <a:cxn ang="f490">
                    <a:pos x="f757" y="f758"/>
                  </a:cxn>
                  <a:cxn ang="f490">
                    <a:pos x="f755" y="f759"/>
                  </a:cxn>
                  <a:cxn ang="f490">
                    <a:pos x="f760" y="f756"/>
                  </a:cxn>
                  <a:cxn ang="f490">
                    <a:pos x="f760" y="f759"/>
                  </a:cxn>
                  <a:cxn ang="f490">
                    <a:pos x="f761" y="f762"/>
                  </a:cxn>
                  <a:cxn ang="f490">
                    <a:pos x="f763" y="f764"/>
                  </a:cxn>
                  <a:cxn ang="f490">
                    <a:pos x="f755" y="f721"/>
                  </a:cxn>
                  <a:cxn ang="f490">
                    <a:pos x="f765" y="f766"/>
                  </a:cxn>
                  <a:cxn ang="f490">
                    <a:pos x="f767" y="f764"/>
                  </a:cxn>
                  <a:cxn ang="f490">
                    <a:pos x="f767" y="f768"/>
                  </a:cxn>
                </a:cxnLst>
                <a:rect l="f675" t="f678" r="f676" b="f677"/>
                <a:pathLst>
                  <a:path w="378" h="902">
                    <a:moveTo>
                      <a:pt x="f8" y="f9"/>
                    </a:moveTo>
                    <a:cubicBezTo>
                      <a:pt x="f10" y="f11"/>
                      <a:pt x="f10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14" y="f25"/>
                    </a:cubicBezTo>
                    <a:cubicBezTo>
                      <a:pt x="f26" y="f27"/>
                      <a:pt x="f28" y="f5"/>
                      <a:pt x="f29" y="f5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14"/>
                    </a:cubicBezTo>
                    <a:cubicBezTo>
                      <a:pt x="f41" y="f42"/>
                      <a:pt x="f43" y="f44"/>
                      <a:pt x="f45" y="f9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0" y="f72"/>
                      <a:pt x="f73" y="f74"/>
                    </a:cubicBezTo>
                    <a:cubicBezTo>
                      <a:pt x="f66" y="f75"/>
                      <a:pt x="f64" y="f76"/>
                      <a:pt x="f77" y="f68"/>
                    </a:cubicBezTo>
                    <a:cubicBezTo>
                      <a:pt x="f78" y="f64"/>
                      <a:pt x="f79" y="f77"/>
                      <a:pt x="f80" y="f66"/>
                    </a:cubicBezTo>
                    <a:cubicBezTo>
                      <a:pt x="f81" y="f76"/>
                      <a:pt x="f82" y="f75"/>
                      <a:pt x="f83" y="f74"/>
                    </a:cubicBezTo>
                    <a:cubicBezTo>
                      <a:pt x="f84" y="f85"/>
                      <a:pt x="f38" y="f74"/>
                      <a:pt x="f32" y="f76"/>
                    </a:cubicBezTo>
                    <a:cubicBezTo>
                      <a:pt x="f86" y="f66"/>
                      <a:pt x="f87" y="f62"/>
                      <a:pt x="f88" y="f89"/>
                    </a:cubicBezTo>
                    <a:cubicBezTo>
                      <a:pt x="f41" y="f90"/>
                      <a:pt x="f41" y="f91"/>
                      <a:pt x="f92" y="f93"/>
                    </a:cubicBezTo>
                    <a:cubicBezTo>
                      <a:pt x="f32" y="f94"/>
                      <a:pt x="f95" y="f96"/>
                      <a:pt x="f75" y="f83"/>
                    </a:cubicBezTo>
                    <a:cubicBezTo>
                      <a:pt x="f97" y="f98"/>
                      <a:pt x="f72" y="f99"/>
                      <a:pt x="f100" y="f101"/>
                    </a:cubicBezTo>
                    <a:cubicBezTo>
                      <a:pt x="f102" y="f103"/>
                      <a:pt x="f6" y="f104"/>
                      <a:pt x="f105" y="f106"/>
                    </a:cubicBezTo>
                    <a:cubicBezTo>
                      <a:pt x="f107" y="f67"/>
                      <a:pt x="f108" y="f109"/>
                      <a:pt x="f110" y="f111"/>
                    </a:cubicBezTo>
                    <a:cubicBezTo>
                      <a:pt x="f112" y="f113"/>
                      <a:pt x="f68" y="f114"/>
                      <a:pt x="f91" y="f115"/>
                    </a:cubicBezTo>
                    <a:cubicBezTo>
                      <a:pt x="f95" y="f116"/>
                      <a:pt x="f117" y="f118"/>
                      <a:pt x="f83" y="f119"/>
                    </a:cubicBezTo>
                    <a:cubicBezTo>
                      <a:pt x="f58" y="f120"/>
                      <a:pt x="f121" y="f122"/>
                      <a:pt x="f123" y="f124"/>
                    </a:cubicBezTo>
                    <a:cubicBezTo>
                      <a:pt x="f125" y="f126"/>
                      <a:pt x="f127" y="f128"/>
                      <a:pt x="f62" y="f129"/>
                    </a:cubicBezTo>
                    <a:cubicBezTo>
                      <a:pt x="f130" y="f131"/>
                      <a:pt x="f79" y="f132"/>
                      <a:pt x="f121" y="f133"/>
                    </a:cubicBezTo>
                    <a:cubicBezTo>
                      <a:pt x="f98" y="f134"/>
                      <a:pt x="f135" y="f136"/>
                      <a:pt x="f137" y="f138"/>
                    </a:cubicBezTo>
                    <a:cubicBezTo>
                      <a:pt x="f34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60" y="f148"/>
                    </a:cubicBezTo>
                    <a:cubicBezTo>
                      <a:pt x="f149" y="f150"/>
                      <a:pt x="f82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34" y="f166"/>
                      <a:pt x="f167" y="f168"/>
                      <a:pt x="f169" y="f170"/>
                    </a:cubicBezTo>
                    <a:cubicBezTo>
                      <a:pt x="f92" y="f171"/>
                      <a:pt x="f172" y="f173"/>
                      <a:pt x="f174" y="f175"/>
                    </a:cubicBezTo>
                    <a:cubicBezTo>
                      <a:pt x="f176" y="f177"/>
                      <a:pt x="f178" y="f179"/>
                      <a:pt x="f178" y="f180"/>
                    </a:cubicBezTo>
                    <a:cubicBezTo>
                      <a:pt x="f181" y="f182"/>
                      <a:pt x="f183" y="f184"/>
                      <a:pt x="f185" y="f186"/>
                    </a:cubicBezTo>
                    <a:cubicBezTo>
                      <a:pt x="f187" y="f188"/>
                      <a:pt x="f187" y="f189"/>
                      <a:pt x="f190" y="f7"/>
                    </a:cubicBezTo>
                    <a:cubicBezTo>
                      <a:pt x="f191" y="f192"/>
                      <a:pt x="f193" y="f194"/>
                      <a:pt x="f195" y="f196"/>
                    </a:cubicBezTo>
                    <a:cubicBezTo>
                      <a:pt x="f197" y="f198"/>
                      <a:pt x="f199" y="f200"/>
                      <a:pt x="f201" y="f202"/>
                    </a:cubicBezTo>
                    <a:cubicBezTo>
                      <a:pt x="f2" y="f179"/>
                      <a:pt x="f203" y="f177"/>
                      <a:pt x="f204" y="f175"/>
                    </a:cubicBezTo>
                    <a:cubicBezTo>
                      <a:pt x="f205" y="f206"/>
                      <a:pt x="f207" y="f208"/>
                      <a:pt x="f11" y="f209"/>
                    </a:cubicBezTo>
                    <a:cubicBezTo>
                      <a:pt x="f210" y="f211"/>
                      <a:pt x="f212" y="f213"/>
                      <a:pt x="f214" y="f215"/>
                    </a:cubicBezTo>
                    <a:cubicBezTo>
                      <a:pt x="f44" y="f216"/>
                      <a:pt x="f217" y="f165"/>
                      <a:pt x="f207" y="f159"/>
                    </a:cubicBezTo>
                    <a:cubicBezTo>
                      <a:pt x="f218" y="f219"/>
                      <a:pt x="f11" y="f157"/>
                      <a:pt x="f220" y="f221"/>
                    </a:cubicBezTo>
                    <a:cubicBezTo>
                      <a:pt x="f212" y="f153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141"/>
                      <a:pt x="f14" y="f233"/>
                      <a:pt x="f234" y="f138"/>
                    </a:cubicBezTo>
                    <a:cubicBezTo>
                      <a:pt x="f21" y="f136"/>
                      <a:pt x="f235" y="f134"/>
                      <a:pt x="f236" y="f133"/>
                    </a:cubicBezTo>
                    <a:cubicBezTo>
                      <a:pt x="f237" y="f238"/>
                      <a:pt x="f239" y="f240"/>
                      <a:pt x="f239" y="f241"/>
                    </a:cubicBezTo>
                    <a:cubicBezTo>
                      <a:pt x="f242" y="f243"/>
                      <a:pt x="f244" y="f245"/>
                      <a:pt x="f246" y="f247"/>
                    </a:cubicBezTo>
                    <a:cubicBezTo>
                      <a:pt x="f248" y="f249"/>
                      <a:pt x="f250" y="f251"/>
                      <a:pt x="f232" y="f119"/>
                    </a:cubicBezTo>
                    <a:cubicBezTo>
                      <a:pt x="f252" y="f253"/>
                      <a:pt x="f250" y="f254"/>
                      <a:pt x="f236" y="f255"/>
                    </a:cubicBezTo>
                    <a:cubicBezTo>
                      <a:pt x="f244" y="f256"/>
                      <a:pt x="f257" y="f258"/>
                      <a:pt x="f259" y="f260"/>
                    </a:cubicBezTo>
                    <a:cubicBezTo>
                      <a:pt x="f33" y="f261"/>
                      <a:pt x="f262" y="f263"/>
                      <a:pt x="f264" y="f265"/>
                    </a:cubicBezTo>
                    <a:cubicBezTo>
                      <a:pt x="f5" y="f266"/>
                      <a:pt x="f267" y="f268"/>
                      <a:pt x="f269" y="f270"/>
                    </a:cubicBezTo>
                    <a:cubicBezTo>
                      <a:pt x="f271" y="f149"/>
                      <a:pt x="f272" y="f273"/>
                      <a:pt x="f274" y="f82"/>
                    </a:cubicBezTo>
                    <a:cubicBezTo>
                      <a:pt x="f275" y="f276"/>
                      <a:pt x="f277" y="f58"/>
                      <a:pt x="f257" y="f98"/>
                    </a:cubicBezTo>
                    <a:cubicBezTo>
                      <a:pt x="f278" y="f96"/>
                      <a:pt x="f19" y="f38"/>
                      <a:pt x="f207" y="f279"/>
                    </a:cubicBezTo>
                    <a:cubicBezTo>
                      <a:pt x="f280" y="f91"/>
                      <a:pt x="f281" y="f90"/>
                      <a:pt x="f282" y="f283"/>
                    </a:cubicBezTo>
                    <a:cubicBezTo>
                      <a:pt x="f217" y="f284"/>
                      <a:pt x="f11" y="f64"/>
                      <a:pt x="f214" y="f285"/>
                    </a:cubicBezTo>
                    <a:cubicBezTo>
                      <a:pt x="f286" y="f74"/>
                      <a:pt x="f21" y="f287"/>
                      <a:pt x="f250" y="f75"/>
                    </a:cubicBezTo>
                    <a:cubicBezTo>
                      <a:pt x="f288" y="f68"/>
                      <a:pt x="f289" y="f66"/>
                      <a:pt x="f290" y="f64"/>
                    </a:cubicBezTo>
                    <a:cubicBezTo>
                      <a:pt x="f291" y="f64"/>
                      <a:pt x="f292" y="f127"/>
                      <a:pt x="f293" y="f64"/>
                    </a:cubicBezTo>
                    <a:cubicBezTo>
                      <a:pt x="f294" y="f68"/>
                      <a:pt x="f295" y="f296"/>
                      <a:pt x="f274" y="f297"/>
                    </a:cubicBezTo>
                    <a:cubicBezTo>
                      <a:pt x="f298" y="f299"/>
                      <a:pt x="f274" y="f300"/>
                      <a:pt x="f301" y="f302"/>
                    </a:cubicBezTo>
                    <a:cubicBezTo>
                      <a:pt x="f303" y="f65"/>
                      <a:pt x="f244" y="f6"/>
                      <a:pt x="f304" y="f61"/>
                    </a:cubicBezTo>
                    <a:cubicBezTo>
                      <a:pt x="f305" y="f111"/>
                      <a:pt x="f306" y="f307"/>
                      <a:pt x="f308" y="f309"/>
                    </a:cubicBezTo>
                    <a:cubicBezTo>
                      <a:pt x="f308" y="f51"/>
                      <a:pt x="f310" y="f309"/>
                      <a:pt x="f311" y="f309"/>
                    </a:cubicBezTo>
                    <a:cubicBezTo>
                      <a:pt x="f308" y="f49"/>
                      <a:pt x="f312" y="f47"/>
                      <a:pt x="f8" y="f9"/>
                    </a:cubicBezTo>
                    <a:close/>
                    <a:moveTo>
                      <a:pt x="f313" y="f314"/>
                    </a:moveTo>
                    <a:cubicBezTo>
                      <a:pt x="f313" y="f315"/>
                      <a:pt x="f313" y="f316"/>
                      <a:pt x="f313" y="f317"/>
                    </a:cubicBezTo>
                    <a:cubicBezTo>
                      <a:pt x="f281" y="f318"/>
                      <a:pt x="f319" y="f320"/>
                      <a:pt x="f19" y="f321"/>
                    </a:cubicBezTo>
                    <a:cubicBezTo>
                      <a:pt x="f21" y="f322"/>
                      <a:pt x="f323" y="f324"/>
                      <a:pt x="f235" y="f325"/>
                    </a:cubicBezTo>
                    <a:cubicBezTo>
                      <a:pt x="f250" y="f326"/>
                      <a:pt x="f305" y="f240"/>
                      <a:pt x="f26" y="f327"/>
                    </a:cubicBezTo>
                    <a:cubicBezTo>
                      <a:pt x="f9" y="f328"/>
                      <a:pt x="f28" y="f132"/>
                      <a:pt x="f313" y="f314"/>
                    </a:cubicBezTo>
                    <a:close/>
                    <a:moveTo>
                      <a:pt x="f329" y="f330"/>
                    </a:moveTo>
                    <a:cubicBezTo>
                      <a:pt x="f331" y="f132"/>
                      <a:pt x="f88" y="f332"/>
                      <a:pt x="f333" y="f334"/>
                    </a:cubicBezTo>
                    <a:cubicBezTo>
                      <a:pt x="f32" y="f335"/>
                      <a:pt x="f34" y="f131"/>
                      <a:pt x="f140" y="f315"/>
                    </a:cubicBezTo>
                    <a:cubicBezTo>
                      <a:pt x="f82" y="f129"/>
                      <a:pt x="f276" y="f336"/>
                      <a:pt x="f84" y="f128"/>
                    </a:cubicBezTo>
                    <a:cubicBezTo>
                      <a:pt x="f337" y="f338"/>
                      <a:pt x="f339" y="f245"/>
                      <a:pt x="f329" y="f317"/>
                    </a:cubicBezTo>
                    <a:cubicBezTo>
                      <a:pt x="f329" y="f316"/>
                      <a:pt x="f329" y="f315"/>
                      <a:pt x="f329" y="f330"/>
                    </a:cubicBezTo>
                    <a:close/>
                    <a:moveTo>
                      <a:pt x="f340" y="f341"/>
                    </a:moveTo>
                    <a:cubicBezTo>
                      <a:pt x="f28" y="f342"/>
                      <a:pt x="f306" y="f343"/>
                      <a:pt x="f344" y="f345"/>
                    </a:cubicBezTo>
                    <a:cubicBezTo>
                      <a:pt x="f232" y="f346"/>
                      <a:pt x="f16" y="f347"/>
                      <a:pt x="f348" y="f349"/>
                    </a:cubicBezTo>
                    <a:cubicBezTo>
                      <a:pt x="f220" y="f225"/>
                      <a:pt x="f218" y="f350"/>
                      <a:pt x="f28" y="f351"/>
                    </a:cubicBezTo>
                    <a:cubicBezTo>
                      <a:pt x="f352" y="f353"/>
                      <a:pt x="f308" y="f223"/>
                      <a:pt x="f340" y="f354"/>
                    </a:cubicBezTo>
                    <a:cubicBezTo>
                      <a:pt x="f340" y="f355"/>
                      <a:pt x="f340" y="f356"/>
                      <a:pt x="f340" y="f341"/>
                    </a:cubicBezTo>
                    <a:close/>
                    <a:moveTo>
                      <a:pt x="f357" y="f341"/>
                    </a:moveTo>
                    <a:cubicBezTo>
                      <a:pt x="f357" y="f358"/>
                      <a:pt x="f357" y="f356"/>
                      <a:pt x="f357" y="f359"/>
                    </a:cubicBezTo>
                    <a:cubicBezTo>
                      <a:pt x="f357" y="f355"/>
                      <a:pt x="f357" y="f360"/>
                      <a:pt x="f357" y="f354"/>
                    </a:cubicBezTo>
                    <a:cubicBezTo>
                      <a:pt x="f361" y="f362"/>
                      <a:pt x="f169" y="f150"/>
                      <a:pt x="f363" y="f364"/>
                    </a:cubicBezTo>
                    <a:cubicBezTo>
                      <a:pt x="f83" y="f365"/>
                      <a:pt x="f36" y="f366"/>
                      <a:pt x="f32" y="f367"/>
                    </a:cubicBezTo>
                    <a:cubicBezTo>
                      <a:pt x="f156" y="f343"/>
                      <a:pt x="f52" y="f368"/>
                      <a:pt x="f357" y="f341"/>
                    </a:cubicBezTo>
                    <a:close/>
                    <a:moveTo>
                      <a:pt x="f369" y="f370"/>
                    </a:moveTo>
                    <a:cubicBezTo>
                      <a:pt x="f369" y="f371"/>
                      <a:pt x="f369" y="f213"/>
                      <a:pt x="f369" y="f372"/>
                    </a:cubicBezTo>
                    <a:cubicBezTo>
                      <a:pt x="f203" y="f373"/>
                      <a:pt x="f203" y="f373"/>
                      <a:pt x="f340" y="f215"/>
                    </a:cubicBezTo>
                    <a:cubicBezTo>
                      <a:pt x="f308" y="f374"/>
                      <a:pt x="f352" y="f166"/>
                      <a:pt x="f28" y="f375"/>
                    </a:cubicBezTo>
                    <a:cubicBezTo>
                      <a:pt x="f376" y="f377"/>
                      <a:pt x="f207" y="f378"/>
                      <a:pt x="f281" y="f379"/>
                    </a:cubicBezTo>
                    <a:cubicBezTo>
                      <a:pt x="f13" y="f380"/>
                      <a:pt x="f312" y="f381"/>
                      <a:pt x="f369" y="f370"/>
                    </a:cubicBezTo>
                    <a:close/>
                    <a:moveTo>
                      <a:pt x="f176" y="f370"/>
                    </a:moveTo>
                    <a:cubicBezTo>
                      <a:pt x="f382" y="f383"/>
                      <a:pt x="f92" y="f211"/>
                      <a:pt x="f339" y="f384"/>
                    </a:cubicBezTo>
                    <a:cubicBezTo>
                      <a:pt x="f385" y="f386"/>
                      <a:pt x="f382" y="f387"/>
                      <a:pt x="f176" y="f373"/>
                    </a:cubicBezTo>
                    <a:cubicBezTo>
                      <a:pt x="f176" y="f213"/>
                      <a:pt x="f176" y="f371"/>
                      <a:pt x="f176" y="f370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33828AF5-4E9B-62EB-9C9B-95DC82F5923A}"/>
                  </a:ext>
                </a:extLst>
              </p:cNvPr>
              <p:cNvSpPr/>
              <p:nvPr/>
            </p:nvSpPr>
            <p:spPr>
              <a:xfrm>
                <a:off x="8230212" y="107816"/>
                <a:ext cx="385757" cy="1571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3"/>
                  <a:gd name="f7" fmla="val 217"/>
                  <a:gd name="f8" fmla="val 223"/>
                  <a:gd name="f9" fmla="val 216"/>
                  <a:gd name="f10" fmla="val 244"/>
                  <a:gd name="f11" fmla="val 185"/>
                  <a:gd name="f12" fmla="val 264"/>
                  <a:gd name="f13" fmla="val 155"/>
                  <a:gd name="f14" fmla="val 284"/>
                  <a:gd name="f15" fmla="val 124"/>
                  <a:gd name="f16" fmla="val 123"/>
                  <a:gd name="f17" fmla="val 280"/>
                  <a:gd name="f18" fmla="val 127"/>
                  <a:gd name="f19" fmla="val 276"/>
                  <a:gd name="f20" fmla="val 131"/>
                  <a:gd name="f21" fmla="val 271"/>
                  <a:gd name="f22" fmla="val 135"/>
                  <a:gd name="f23" fmla="val 251"/>
                  <a:gd name="f24" fmla="val 152"/>
                  <a:gd name="f25" fmla="val 231"/>
                  <a:gd name="f26" fmla="val 170"/>
                  <a:gd name="f27" fmla="val 211"/>
                  <a:gd name="f28" fmla="val 187"/>
                  <a:gd name="f29" fmla="val 197"/>
                  <a:gd name="f30" fmla="val 200"/>
                  <a:gd name="f31" fmla="val 204"/>
                  <a:gd name="f32" fmla="val 162"/>
                  <a:gd name="f33" fmla="val 142"/>
                  <a:gd name="f34" fmla="val 122"/>
                  <a:gd name="f35" fmla="val 203"/>
                  <a:gd name="f36" fmla="val 102"/>
                  <a:gd name="f37" fmla="val 202"/>
                  <a:gd name="f38" fmla="val 101"/>
                  <a:gd name="f39" fmla="val 201"/>
                  <a:gd name="f40" fmla="val 137"/>
                  <a:gd name="f41" fmla="val 173"/>
                  <a:gd name="f42" fmla="val 145"/>
                  <a:gd name="f43" fmla="val 209"/>
                  <a:gd name="f44" fmla="val 117"/>
                  <a:gd name="f45" fmla="val 116"/>
                  <a:gd name="f46" fmla="val 194"/>
                  <a:gd name="f47" fmla="val 132"/>
                  <a:gd name="f48" fmla="val 165"/>
                  <a:gd name="f49" fmla="val 139"/>
                  <a:gd name="f50" fmla="val 144"/>
                  <a:gd name="f51" fmla="val 149"/>
                  <a:gd name="f52" fmla="val 158"/>
                  <a:gd name="f53" fmla="val 103"/>
                  <a:gd name="f54" fmla="val 168"/>
                  <a:gd name="f55" fmla="val 90"/>
                  <a:gd name="f56" fmla="val 175"/>
                  <a:gd name="f57" fmla="val 76"/>
                  <a:gd name="f58" fmla="val 61"/>
                  <a:gd name="f59" fmla="val 171"/>
                  <a:gd name="f60" fmla="val 42"/>
                  <a:gd name="f61" fmla="val 23"/>
                  <a:gd name="f62" fmla="val 159"/>
                  <a:gd name="f63" fmla="val 4"/>
                  <a:gd name="f64" fmla="val 153"/>
                  <a:gd name="f65" fmla="val 3"/>
                  <a:gd name="f66" fmla="val 2"/>
                  <a:gd name="f67" fmla="val 151"/>
                  <a:gd name="f68" fmla="val 14"/>
                  <a:gd name="f69" fmla="val 27"/>
                  <a:gd name="f70" fmla="val 138"/>
                  <a:gd name="f71" fmla="val 40"/>
                  <a:gd name="f72" fmla="val 109"/>
                  <a:gd name="f73" fmla="val 140"/>
                  <a:gd name="f74" fmla="val 85"/>
                  <a:gd name="f75" fmla="val 191"/>
                  <a:gd name="f76" fmla="val 63"/>
                  <a:gd name="f77" fmla="val 239"/>
                  <a:gd name="f78" fmla="val 43"/>
                  <a:gd name="f79" fmla="val 288"/>
                  <a:gd name="f80" fmla="val 339"/>
                  <a:gd name="f81" fmla="val 10"/>
                  <a:gd name="f82" fmla="val 353"/>
                  <a:gd name="f83" fmla="val 6"/>
                  <a:gd name="f84" fmla="val 367"/>
                  <a:gd name="f85" fmla="val 381"/>
                  <a:gd name="f86" fmla="val 398"/>
                  <a:gd name="f87" fmla="val 412"/>
                  <a:gd name="f88" fmla="val 8"/>
                  <a:gd name="f89" fmla="val 424"/>
                  <a:gd name="f90" fmla="val 18"/>
                  <a:gd name="f91" fmla="val 440"/>
                  <a:gd name="f92" fmla="val 31"/>
                  <a:gd name="f93" fmla="val 448"/>
                  <a:gd name="f94" fmla="val 48"/>
                  <a:gd name="f95" fmla="val 455"/>
                  <a:gd name="f96" fmla="val 67"/>
                  <a:gd name="f97" fmla="val 463"/>
                  <a:gd name="f98" fmla="val 86"/>
                  <a:gd name="f99" fmla="val 470"/>
                  <a:gd name="f100" fmla="val 106"/>
                  <a:gd name="f101" fmla="val 482"/>
                  <a:gd name="f102" fmla="val 494"/>
                  <a:gd name="f103" fmla="val 141"/>
                  <a:gd name="f104" fmla="val 509"/>
                  <a:gd name="f105" fmla="val 156"/>
                  <a:gd name="f106" fmla="val 526"/>
                  <a:gd name="f107" fmla="val 529"/>
                  <a:gd name="f108" fmla="val 169"/>
                  <a:gd name="f109" fmla="val 531"/>
                  <a:gd name="f110" fmla="val 174"/>
                  <a:gd name="f111" fmla="val 501"/>
                  <a:gd name="f112" fmla="val 183"/>
                  <a:gd name="f113" fmla="val 472"/>
                  <a:gd name="f114" fmla="val 181"/>
                  <a:gd name="f115" fmla="val 446"/>
                  <a:gd name="f116" fmla="val 444"/>
                  <a:gd name="f117" fmla="val 163"/>
                  <a:gd name="f118" fmla="val 443"/>
                  <a:gd name="f119" fmla="val 441"/>
                  <a:gd name="f120" fmla="val 439"/>
                  <a:gd name="f121" fmla="val 177"/>
                  <a:gd name="f122" fmla="val 436"/>
                  <a:gd name="f123" fmla="val 182"/>
                  <a:gd name="f124" fmla="val 433"/>
                  <a:gd name="f125" fmla="val 421"/>
                  <a:gd name="f126" fmla="val 195"/>
                  <a:gd name="f127" fmla="val 406"/>
                  <a:gd name="f128" fmla="val 199"/>
                  <a:gd name="f129" fmla="val 391"/>
                  <a:gd name="f130" fmla="val 393"/>
                  <a:gd name="f131" fmla="val 395"/>
                  <a:gd name="f132" fmla="val 161"/>
                  <a:gd name="f133" fmla="val 397"/>
                  <a:gd name="f134" fmla="val 396"/>
                  <a:gd name="f135" fmla="val 394"/>
                  <a:gd name="f136" fmla="val 148"/>
                  <a:gd name="f137" fmla="val 389"/>
                  <a:gd name="f138" fmla="val 385"/>
                  <a:gd name="f139" fmla="val 179"/>
                  <a:gd name="f140" fmla="val 377"/>
                  <a:gd name="f141" fmla="val 193"/>
                  <a:gd name="f142" fmla="val 206"/>
                  <a:gd name="f143" fmla="val 340"/>
                  <a:gd name="f144" fmla="val 210"/>
                  <a:gd name="f145" fmla="val 327"/>
                  <a:gd name="f146" fmla="val 213"/>
                  <a:gd name="f147" fmla="val 312"/>
                  <a:gd name="f148" fmla="val 322"/>
                  <a:gd name="f149" fmla="val 188"/>
                  <a:gd name="f150" fmla="val 331"/>
                  <a:gd name="f151" fmla="val 134"/>
                  <a:gd name="f152" fmla="val 335"/>
                  <a:gd name="f153" fmla="val 326"/>
                  <a:gd name="f154" fmla="val 157"/>
                  <a:gd name="f155" fmla="val 319"/>
                  <a:gd name="f156" fmla="val 311"/>
                  <a:gd name="f157" fmla="val 304"/>
                  <a:gd name="f158" fmla="val 297"/>
                  <a:gd name="f159" fmla="val 208"/>
                  <a:gd name="f160" fmla="val 275"/>
                  <a:gd name="f161" fmla="val 259"/>
                  <a:gd name="f162" fmla="val 215"/>
                  <a:gd name="f163" fmla="val 242"/>
                  <a:gd name="f164" fmla="+- 0 0 -90"/>
                  <a:gd name="f165" fmla="*/ f3 1 533"/>
                  <a:gd name="f166" fmla="*/ f4 1 217"/>
                  <a:gd name="f167" fmla="val f5"/>
                  <a:gd name="f168" fmla="val f6"/>
                  <a:gd name="f169" fmla="val f7"/>
                  <a:gd name="f170" fmla="*/ f164 f0 1"/>
                  <a:gd name="f171" fmla="+- f169 0 f167"/>
                  <a:gd name="f172" fmla="+- f168 0 f167"/>
                  <a:gd name="f173" fmla="*/ f170 1 f2"/>
                  <a:gd name="f174" fmla="*/ f172 1 533"/>
                  <a:gd name="f175" fmla="*/ f171 1 217"/>
                  <a:gd name="f176" fmla="*/ 223 f172 1"/>
                  <a:gd name="f177" fmla="*/ 216 f171 1"/>
                  <a:gd name="f178" fmla="*/ 284 f172 1"/>
                  <a:gd name="f179" fmla="*/ 124 f171 1"/>
                  <a:gd name="f180" fmla="*/ 123 f171 1"/>
                  <a:gd name="f181" fmla="*/ 271 f172 1"/>
                  <a:gd name="f182" fmla="*/ 135 f171 1"/>
                  <a:gd name="f183" fmla="*/ 211 f172 1"/>
                  <a:gd name="f184" fmla="*/ 187 f171 1"/>
                  <a:gd name="f185" fmla="*/ 162 f172 1"/>
                  <a:gd name="f186" fmla="*/ 204 f171 1"/>
                  <a:gd name="f187" fmla="*/ 102 f172 1"/>
                  <a:gd name="f188" fmla="*/ 203 f171 1"/>
                  <a:gd name="f189" fmla="*/ 101 f172 1"/>
                  <a:gd name="f190" fmla="*/ 201 f171 1"/>
                  <a:gd name="f191" fmla="*/ 209 f172 1"/>
                  <a:gd name="f192" fmla="*/ 117 f171 1"/>
                  <a:gd name="f193" fmla="*/ 116 f171 1"/>
                  <a:gd name="f194" fmla="*/ 165 f172 1"/>
                  <a:gd name="f195" fmla="*/ 139 f171 1"/>
                  <a:gd name="f196" fmla="*/ 103 f172 1"/>
                  <a:gd name="f197" fmla="*/ 168 f171 1"/>
                  <a:gd name="f198" fmla="*/ 61 f172 1"/>
                  <a:gd name="f199" fmla="*/ 171 f171 1"/>
                  <a:gd name="f200" fmla="*/ 4 f172 1"/>
                  <a:gd name="f201" fmla="*/ 153 f171 1"/>
                  <a:gd name="f202" fmla="*/ 0 f172 1"/>
                  <a:gd name="f203" fmla="*/ 151 f171 1"/>
                  <a:gd name="f204" fmla="*/ 40 f172 1"/>
                  <a:gd name="f205" fmla="*/ 132 f171 1"/>
                  <a:gd name="f206" fmla="*/ 191 f172 1"/>
                  <a:gd name="f207" fmla="*/ 63 f171 1"/>
                  <a:gd name="f208" fmla="*/ 339 f172 1"/>
                  <a:gd name="f209" fmla="*/ 10 f171 1"/>
                  <a:gd name="f210" fmla="*/ 381 f172 1"/>
                  <a:gd name="f211" fmla="*/ 2 f171 1"/>
                  <a:gd name="f212" fmla="*/ 424 f172 1"/>
                  <a:gd name="f213" fmla="*/ 18 f171 1"/>
                  <a:gd name="f214" fmla="*/ 455 f172 1"/>
                  <a:gd name="f215" fmla="*/ 67 f171 1"/>
                  <a:gd name="f216" fmla="*/ 482 f172 1"/>
                  <a:gd name="f217" fmla="*/ 526 f172 1"/>
                  <a:gd name="f218" fmla="*/ 533 f172 1"/>
                  <a:gd name="f219" fmla="*/ 174 f171 1"/>
                  <a:gd name="f220" fmla="*/ 446 f172 1"/>
                  <a:gd name="f221" fmla="*/ 158 f171 1"/>
                  <a:gd name="f222" fmla="*/ 441 f172 1"/>
                  <a:gd name="f223" fmla="*/ 173 f171 1"/>
                  <a:gd name="f224" fmla="*/ 433 f172 1"/>
                  <a:gd name="f225" fmla="*/ 185 f171 1"/>
                  <a:gd name="f226" fmla="*/ 391 f172 1"/>
                  <a:gd name="f227" fmla="*/ 397 f172 1"/>
                  <a:gd name="f228" fmla="*/ 140 f171 1"/>
                  <a:gd name="f229" fmla="*/ 396 f172 1"/>
                  <a:gd name="f230" fmla="*/ 393 f172 1"/>
                  <a:gd name="f231" fmla="*/ 148 f171 1"/>
                  <a:gd name="f232" fmla="*/ 179 f171 1"/>
                  <a:gd name="f233" fmla="*/ 353 f172 1"/>
                  <a:gd name="f234" fmla="*/ 206 f171 1"/>
                  <a:gd name="f235" fmla="*/ 312 f172 1"/>
                  <a:gd name="f236" fmla="*/ 217 f171 1"/>
                  <a:gd name="f237" fmla="*/ 340 f172 1"/>
                  <a:gd name="f238" fmla="*/ 134 f171 1"/>
                  <a:gd name="f239" fmla="*/ 326 f172 1"/>
                  <a:gd name="f240" fmla="*/ 157 f171 1"/>
                  <a:gd name="f241" fmla="*/ 304 f172 1"/>
                  <a:gd name="f242" fmla="*/ 191 f171 1"/>
                  <a:gd name="f243" fmla="*/ 275 f172 1"/>
                  <a:gd name="f244" fmla="*/ 211 f171 1"/>
                  <a:gd name="f245" fmla="+- f173 0 f1"/>
                  <a:gd name="f246" fmla="*/ f176 1 533"/>
                  <a:gd name="f247" fmla="*/ f177 1 217"/>
                  <a:gd name="f248" fmla="*/ f178 1 533"/>
                  <a:gd name="f249" fmla="*/ f179 1 217"/>
                  <a:gd name="f250" fmla="*/ f180 1 217"/>
                  <a:gd name="f251" fmla="*/ f181 1 533"/>
                  <a:gd name="f252" fmla="*/ f182 1 217"/>
                  <a:gd name="f253" fmla="*/ f183 1 533"/>
                  <a:gd name="f254" fmla="*/ f184 1 217"/>
                  <a:gd name="f255" fmla="*/ f185 1 533"/>
                  <a:gd name="f256" fmla="*/ f186 1 217"/>
                  <a:gd name="f257" fmla="*/ f187 1 533"/>
                  <a:gd name="f258" fmla="*/ f188 1 217"/>
                  <a:gd name="f259" fmla="*/ f189 1 533"/>
                  <a:gd name="f260" fmla="*/ f190 1 217"/>
                  <a:gd name="f261" fmla="*/ f191 1 533"/>
                  <a:gd name="f262" fmla="*/ f192 1 217"/>
                  <a:gd name="f263" fmla="*/ f193 1 217"/>
                  <a:gd name="f264" fmla="*/ f194 1 533"/>
                  <a:gd name="f265" fmla="*/ f195 1 217"/>
                  <a:gd name="f266" fmla="*/ f196 1 533"/>
                  <a:gd name="f267" fmla="*/ f197 1 217"/>
                  <a:gd name="f268" fmla="*/ f198 1 533"/>
                  <a:gd name="f269" fmla="*/ f199 1 217"/>
                  <a:gd name="f270" fmla="*/ f200 1 533"/>
                  <a:gd name="f271" fmla="*/ f201 1 217"/>
                  <a:gd name="f272" fmla="*/ f202 1 533"/>
                  <a:gd name="f273" fmla="*/ f203 1 217"/>
                  <a:gd name="f274" fmla="*/ f204 1 533"/>
                  <a:gd name="f275" fmla="*/ f205 1 217"/>
                  <a:gd name="f276" fmla="*/ f206 1 533"/>
                  <a:gd name="f277" fmla="*/ f207 1 217"/>
                  <a:gd name="f278" fmla="*/ f208 1 533"/>
                  <a:gd name="f279" fmla="*/ f209 1 217"/>
                  <a:gd name="f280" fmla="*/ f210 1 533"/>
                  <a:gd name="f281" fmla="*/ f211 1 217"/>
                  <a:gd name="f282" fmla="*/ f212 1 533"/>
                  <a:gd name="f283" fmla="*/ f213 1 217"/>
                  <a:gd name="f284" fmla="*/ f214 1 533"/>
                  <a:gd name="f285" fmla="*/ f215 1 217"/>
                  <a:gd name="f286" fmla="*/ f216 1 533"/>
                  <a:gd name="f287" fmla="*/ f217 1 533"/>
                  <a:gd name="f288" fmla="*/ f218 1 533"/>
                  <a:gd name="f289" fmla="*/ f219 1 217"/>
                  <a:gd name="f290" fmla="*/ f220 1 533"/>
                  <a:gd name="f291" fmla="*/ f221 1 217"/>
                  <a:gd name="f292" fmla="*/ f222 1 533"/>
                  <a:gd name="f293" fmla="*/ f223 1 217"/>
                  <a:gd name="f294" fmla="*/ f224 1 533"/>
                  <a:gd name="f295" fmla="*/ f225 1 217"/>
                  <a:gd name="f296" fmla="*/ f226 1 533"/>
                  <a:gd name="f297" fmla="*/ f227 1 533"/>
                  <a:gd name="f298" fmla="*/ f228 1 217"/>
                  <a:gd name="f299" fmla="*/ f229 1 533"/>
                  <a:gd name="f300" fmla="*/ f230 1 533"/>
                  <a:gd name="f301" fmla="*/ f231 1 217"/>
                  <a:gd name="f302" fmla="*/ f232 1 217"/>
                  <a:gd name="f303" fmla="*/ f233 1 533"/>
                  <a:gd name="f304" fmla="*/ f234 1 217"/>
                  <a:gd name="f305" fmla="*/ f235 1 533"/>
                  <a:gd name="f306" fmla="*/ f236 1 217"/>
                  <a:gd name="f307" fmla="*/ f237 1 533"/>
                  <a:gd name="f308" fmla="*/ f238 1 217"/>
                  <a:gd name="f309" fmla="*/ f239 1 533"/>
                  <a:gd name="f310" fmla="*/ f240 1 217"/>
                  <a:gd name="f311" fmla="*/ f241 1 533"/>
                  <a:gd name="f312" fmla="*/ f242 1 217"/>
                  <a:gd name="f313" fmla="*/ f243 1 533"/>
                  <a:gd name="f314" fmla="*/ f244 1 217"/>
                  <a:gd name="f315" fmla="*/ 0 1 f174"/>
                  <a:gd name="f316" fmla="*/ f168 1 f174"/>
                  <a:gd name="f317" fmla="*/ 0 1 f175"/>
                  <a:gd name="f318" fmla="*/ f169 1 f175"/>
                  <a:gd name="f319" fmla="*/ f246 1 f174"/>
                  <a:gd name="f320" fmla="*/ f247 1 f175"/>
                  <a:gd name="f321" fmla="*/ f248 1 f174"/>
                  <a:gd name="f322" fmla="*/ f249 1 f175"/>
                  <a:gd name="f323" fmla="*/ f250 1 f175"/>
                  <a:gd name="f324" fmla="*/ f251 1 f174"/>
                  <a:gd name="f325" fmla="*/ f252 1 f175"/>
                  <a:gd name="f326" fmla="*/ f253 1 f174"/>
                  <a:gd name="f327" fmla="*/ f254 1 f175"/>
                  <a:gd name="f328" fmla="*/ f255 1 f174"/>
                  <a:gd name="f329" fmla="*/ f256 1 f175"/>
                  <a:gd name="f330" fmla="*/ f257 1 f174"/>
                  <a:gd name="f331" fmla="*/ f258 1 f175"/>
                  <a:gd name="f332" fmla="*/ f259 1 f174"/>
                  <a:gd name="f333" fmla="*/ f260 1 f175"/>
                  <a:gd name="f334" fmla="*/ f261 1 f174"/>
                  <a:gd name="f335" fmla="*/ f262 1 f175"/>
                  <a:gd name="f336" fmla="*/ f263 1 f175"/>
                  <a:gd name="f337" fmla="*/ f264 1 f174"/>
                  <a:gd name="f338" fmla="*/ f265 1 f175"/>
                  <a:gd name="f339" fmla="*/ f266 1 f174"/>
                  <a:gd name="f340" fmla="*/ f267 1 f175"/>
                  <a:gd name="f341" fmla="*/ f268 1 f174"/>
                  <a:gd name="f342" fmla="*/ f269 1 f175"/>
                  <a:gd name="f343" fmla="*/ f270 1 f174"/>
                  <a:gd name="f344" fmla="*/ f271 1 f175"/>
                  <a:gd name="f345" fmla="*/ f272 1 f174"/>
                  <a:gd name="f346" fmla="*/ f273 1 f175"/>
                  <a:gd name="f347" fmla="*/ f274 1 f174"/>
                  <a:gd name="f348" fmla="*/ f275 1 f175"/>
                  <a:gd name="f349" fmla="*/ f276 1 f174"/>
                  <a:gd name="f350" fmla="*/ f277 1 f175"/>
                  <a:gd name="f351" fmla="*/ f278 1 f174"/>
                  <a:gd name="f352" fmla="*/ f279 1 f175"/>
                  <a:gd name="f353" fmla="*/ f280 1 f174"/>
                  <a:gd name="f354" fmla="*/ f281 1 f175"/>
                  <a:gd name="f355" fmla="*/ f282 1 f174"/>
                  <a:gd name="f356" fmla="*/ f283 1 f175"/>
                  <a:gd name="f357" fmla="*/ f284 1 f174"/>
                  <a:gd name="f358" fmla="*/ f285 1 f175"/>
                  <a:gd name="f359" fmla="*/ f286 1 f174"/>
                  <a:gd name="f360" fmla="*/ f287 1 f174"/>
                  <a:gd name="f361" fmla="*/ f288 1 f174"/>
                  <a:gd name="f362" fmla="*/ f289 1 f175"/>
                  <a:gd name="f363" fmla="*/ f290 1 f174"/>
                  <a:gd name="f364" fmla="*/ f291 1 f175"/>
                  <a:gd name="f365" fmla="*/ f292 1 f174"/>
                  <a:gd name="f366" fmla="*/ f293 1 f175"/>
                  <a:gd name="f367" fmla="*/ f294 1 f174"/>
                  <a:gd name="f368" fmla="*/ f295 1 f175"/>
                  <a:gd name="f369" fmla="*/ f296 1 f174"/>
                  <a:gd name="f370" fmla="*/ f297 1 f174"/>
                  <a:gd name="f371" fmla="*/ f298 1 f175"/>
                  <a:gd name="f372" fmla="*/ f299 1 f174"/>
                  <a:gd name="f373" fmla="*/ f300 1 f174"/>
                  <a:gd name="f374" fmla="*/ f301 1 f175"/>
                  <a:gd name="f375" fmla="*/ f302 1 f175"/>
                  <a:gd name="f376" fmla="*/ f303 1 f174"/>
                  <a:gd name="f377" fmla="*/ f304 1 f175"/>
                  <a:gd name="f378" fmla="*/ f305 1 f174"/>
                  <a:gd name="f379" fmla="*/ f306 1 f175"/>
                  <a:gd name="f380" fmla="*/ f307 1 f174"/>
                  <a:gd name="f381" fmla="*/ f308 1 f175"/>
                  <a:gd name="f382" fmla="*/ f309 1 f174"/>
                  <a:gd name="f383" fmla="*/ f310 1 f175"/>
                  <a:gd name="f384" fmla="*/ f311 1 f174"/>
                  <a:gd name="f385" fmla="*/ f312 1 f175"/>
                  <a:gd name="f386" fmla="*/ f313 1 f174"/>
                  <a:gd name="f387" fmla="*/ f314 1 f175"/>
                  <a:gd name="f388" fmla="*/ f315 f165 1"/>
                  <a:gd name="f389" fmla="*/ f316 f165 1"/>
                  <a:gd name="f390" fmla="*/ f318 f166 1"/>
                  <a:gd name="f391" fmla="*/ f317 f166 1"/>
                  <a:gd name="f392" fmla="*/ f319 f165 1"/>
                  <a:gd name="f393" fmla="*/ f320 f166 1"/>
                  <a:gd name="f394" fmla="*/ f321 f165 1"/>
                  <a:gd name="f395" fmla="*/ f322 f166 1"/>
                  <a:gd name="f396" fmla="*/ f323 f166 1"/>
                  <a:gd name="f397" fmla="*/ f324 f165 1"/>
                  <a:gd name="f398" fmla="*/ f325 f166 1"/>
                  <a:gd name="f399" fmla="*/ f326 f165 1"/>
                  <a:gd name="f400" fmla="*/ f327 f166 1"/>
                  <a:gd name="f401" fmla="*/ f328 f165 1"/>
                  <a:gd name="f402" fmla="*/ f329 f166 1"/>
                  <a:gd name="f403" fmla="*/ f330 f165 1"/>
                  <a:gd name="f404" fmla="*/ f331 f166 1"/>
                  <a:gd name="f405" fmla="*/ f332 f165 1"/>
                  <a:gd name="f406" fmla="*/ f333 f166 1"/>
                  <a:gd name="f407" fmla="*/ f334 f165 1"/>
                  <a:gd name="f408" fmla="*/ f335 f166 1"/>
                  <a:gd name="f409" fmla="*/ f336 f166 1"/>
                  <a:gd name="f410" fmla="*/ f337 f165 1"/>
                  <a:gd name="f411" fmla="*/ f338 f166 1"/>
                  <a:gd name="f412" fmla="*/ f339 f165 1"/>
                  <a:gd name="f413" fmla="*/ f340 f166 1"/>
                  <a:gd name="f414" fmla="*/ f341 f165 1"/>
                  <a:gd name="f415" fmla="*/ f342 f166 1"/>
                  <a:gd name="f416" fmla="*/ f343 f165 1"/>
                  <a:gd name="f417" fmla="*/ f344 f166 1"/>
                  <a:gd name="f418" fmla="*/ f345 f165 1"/>
                  <a:gd name="f419" fmla="*/ f346 f166 1"/>
                  <a:gd name="f420" fmla="*/ f347 f165 1"/>
                  <a:gd name="f421" fmla="*/ f348 f166 1"/>
                  <a:gd name="f422" fmla="*/ f349 f165 1"/>
                  <a:gd name="f423" fmla="*/ f350 f166 1"/>
                  <a:gd name="f424" fmla="*/ f351 f165 1"/>
                  <a:gd name="f425" fmla="*/ f352 f166 1"/>
                  <a:gd name="f426" fmla="*/ f353 f165 1"/>
                  <a:gd name="f427" fmla="*/ f354 f166 1"/>
                  <a:gd name="f428" fmla="*/ f355 f165 1"/>
                  <a:gd name="f429" fmla="*/ f356 f166 1"/>
                  <a:gd name="f430" fmla="*/ f357 f165 1"/>
                  <a:gd name="f431" fmla="*/ f358 f166 1"/>
                  <a:gd name="f432" fmla="*/ f359 f165 1"/>
                  <a:gd name="f433" fmla="*/ f360 f165 1"/>
                  <a:gd name="f434" fmla="*/ f361 f165 1"/>
                  <a:gd name="f435" fmla="*/ f362 f166 1"/>
                  <a:gd name="f436" fmla="*/ f363 f165 1"/>
                  <a:gd name="f437" fmla="*/ f364 f166 1"/>
                  <a:gd name="f438" fmla="*/ f365 f165 1"/>
                  <a:gd name="f439" fmla="*/ f366 f166 1"/>
                  <a:gd name="f440" fmla="*/ f367 f165 1"/>
                  <a:gd name="f441" fmla="*/ f368 f166 1"/>
                  <a:gd name="f442" fmla="*/ f369 f165 1"/>
                  <a:gd name="f443" fmla="*/ f370 f165 1"/>
                  <a:gd name="f444" fmla="*/ f371 f166 1"/>
                  <a:gd name="f445" fmla="*/ f372 f165 1"/>
                  <a:gd name="f446" fmla="*/ f373 f165 1"/>
                  <a:gd name="f447" fmla="*/ f374 f166 1"/>
                  <a:gd name="f448" fmla="*/ f375 f166 1"/>
                  <a:gd name="f449" fmla="*/ f376 f165 1"/>
                  <a:gd name="f450" fmla="*/ f377 f166 1"/>
                  <a:gd name="f451" fmla="*/ f378 f165 1"/>
                  <a:gd name="f452" fmla="*/ f379 f166 1"/>
                  <a:gd name="f453" fmla="*/ f380 f165 1"/>
                  <a:gd name="f454" fmla="*/ f381 f166 1"/>
                  <a:gd name="f455" fmla="*/ f382 f165 1"/>
                  <a:gd name="f456" fmla="*/ f383 f166 1"/>
                  <a:gd name="f457" fmla="*/ f384 f165 1"/>
                  <a:gd name="f458" fmla="*/ f385 f166 1"/>
                  <a:gd name="f459" fmla="*/ f386 f165 1"/>
                  <a:gd name="f460" fmla="*/ f387 f1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5">
                    <a:pos x="f392" y="f393"/>
                  </a:cxn>
                  <a:cxn ang="f245">
                    <a:pos x="f394" y="f395"/>
                  </a:cxn>
                  <a:cxn ang="f245">
                    <a:pos x="f394" y="f396"/>
                  </a:cxn>
                  <a:cxn ang="f245">
                    <a:pos x="f397" y="f398"/>
                  </a:cxn>
                  <a:cxn ang="f245">
                    <a:pos x="f399" y="f400"/>
                  </a:cxn>
                  <a:cxn ang="f245">
                    <a:pos x="f401" y="f402"/>
                  </a:cxn>
                  <a:cxn ang="f245">
                    <a:pos x="f403" y="f404"/>
                  </a:cxn>
                  <a:cxn ang="f245">
                    <a:pos x="f405" y="f406"/>
                  </a:cxn>
                  <a:cxn ang="f245">
                    <a:pos x="f407" y="f408"/>
                  </a:cxn>
                  <a:cxn ang="f245">
                    <a:pos x="f407" y="f409"/>
                  </a:cxn>
                  <a:cxn ang="f245">
                    <a:pos x="f410" y="f411"/>
                  </a:cxn>
                  <a:cxn ang="f245">
                    <a:pos x="f412" y="f413"/>
                  </a:cxn>
                  <a:cxn ang="f245">
                    <a:pos x="f414" y="f415"/>
                  </a:cxn>
                  <a:cxn ang="f245">
                    <a:pos x="f416" y="f417"/>
                  </a:cxn>
                  <a:cxn ang="f245">
                    <a:pos x="f418" y="f419"/>
                  </a:cxn>
                  <a:cxn ang="f245">
                    <a:pos x="f420" y="f421"/>
                  </a:cxn>
                  <a:cxn ang="f245">
                    <a:pos x="f422" y="f423"/>
                  </a:cxn>
                  <a:cxn ang="f245">
                    <a:pos x="f424" y="f425"/>
                  </a:cxn>
                  <a:cxn ang="f245">
                    <a:pos x="f426" y="f427"/>
                  </a:cxn>
                  <a:cxn ang="f245">
                    <a:pos x="f428" y="f429"/>
                  </a:cxn>
                  <a:cxn ang="f245">
                    <a:pos x="f430" y="f431"/>
                  </a:cxn>
                  <a:cxn ang="f245">
                    <a:pos x="f432" y="f396"/>
                  </a:cxn>
                  <a:cxn ang="f245">
                    <a:pos x="f433" y="f413"/>
                  </a:cxn>
                  <a:cxn ang="f245">
                    <a:pos x="f434" y="f435"/>
                  </a:cxn>
                  <a:cxn ang="f245">
                    <a:pos x="f436" y="f437"/>
                  </a:cxn>
                  <a:cxn ang="f245">
                    <a:pos x="f438" y="f439"/>
                  </a:cxn>
                  <a:cxn ang="f245">
                    <a:pos x="f440" y="f441"/>
                  </a:cxn>
                  <a:cxn ang="f245">
                    <a:pos x="f442" y="f402"/>
                  </a:cxn>
                  <a:cxn ang="f245">
                    <a:pos x="f443" y="f444"/>
                  </a:cxn>
                  <a:cxn ang="f245">
                    <a:pos x="f445" y="f411"/>
                  </a:cxn>
                  <a:cxn ang="f245">
                    <a:pos x="f446" y="f447"/>
                  </a:cxn>
                  <a:cxn ang="f245">
                    <a:pos x="f426" y="f448"/>
                  </a:cxn>
                  <a:cxn ang="f245">
                    <a:pos x="f449" y="f450"/>
                  </a:cxn>
                  <a:cxn ang="f245">
                    <a:pos x="f451" y="f452"/>
                  </a:cxn>
                  <a:cxn ang="f245">
                    <a:pos x="f453" y="f398"/>
                  </a:cxn>
                  <a:cxn ang="f245">
                    <a:pos x="f424" y="f454"/>
                  </a:cxn>
                  <a:cxn ang="f245">
                    <a:pos x="f455" y="f456"/>
                  </a:cxn>
                  <a:cxn ang="f245">
                    <a:pos x="f457" y="f458"/>
                  </a:cxn>
                  <a:cxn ang="f245">
                    <a:pos x="f459" y="f460"/>
                  </a:cxn>
                  <a:cxn ang="f245">
                    <a:pos x="f392" y="f393"/>
                  </a:cxn>
                </a:cxnLst>
                <a:rect l="f388" t="f391" r="f389" b="f390"/>
                <a:pathLst>
                  <a:path w="533" h="21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5"/>
                      <a:pt x="f14" y="f15"/>
                      <a:pt x="f14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2" y="f31"/>
                      <a:pt x="f32" y="f31"/>
                    </a:cubicBezTo>
                    <a:cubicBezTo>
                      <a:pt x="f33" y="f31"/>
                      <a:pt x="f34" y="f35"/>
                      <a:pt x="f36" y="f35"/>
                    </a:cubicBezTo>
                    <a:cubicBezTo>
                      <a:pt x="f36" y="f37"/>
                      <a:pt x="f36" y="f37"/>
                      <a:pt x="f38" y="f39"/>
                    </a:cubicBezTo>
                    <a:cubicBezTo>
                      <a:pt x="f40" y="f41"/>
                      <a:pt x="f41" y="f42"/>
                      <a:pt x="f43" y="f44"/>
                    </a:cubicBezTo>
                    <a:cubicBezTo>
                      <a:pt x="f43" y="f44"/>
                      <a:pt x="f43" y="f45"/>
                      <a:pt x="f43" y="f45"/>
                    </a:cubicBezTo>
                    <a:cubicBezTo>
                      <a:pt x="f46" y="f15"/>
                      <a:pt x="f2" y="f47"/>
                      <a:pt x="f48" y="f49"/>
                    </a:cubicBezTo>
                    <a:cubicBezTo>
                      <a:pt x="f50" y="f51"/>
                      <a:pt x="f15" y="f52"/>
                      <a:pt x="f53" y="f54"/>
                    </a:cubicBezTo>
                    <a:cubicBezTo>
                      <a:pt x="f55" y="f56"/>
                      <a:pt x="f57" y="f56"/>
                      <a:pt x="f58" y="f59"/>
                    </a:cubicBezTo>
                    <a:cubicBezTo>
                      <a:pt x="f60" y="f48"/>
                      <a:pt x="f61" y="f62"/>
                      <a:pt x="f63" y="f64"/>
                    </a:cubicBezTo>
                    <a:cubicBezTo>
                      <a:pt x="f65" y="f24"/>
                      <a:pt x="f66" y="f24"/>
                      <a:pt x="f5" y="f67"/>
                    </a:cubicBezTo>
                    <a:cubicBezTo>
                      <a:pt x="f68" y="f50"/>
                      <a:pt x="f69" y="f70"/>
                      <a:pt x="f71" y="f47"/>
                    </a:cubicBezTo>
                    <a:cubicBezTo>
                      <a:pt x="f55" y="f72"/>
                      <a:pt x="f73" y="f74"/>
                      <a:pt x="f75" y="f76"/>
                    </a:cubicBezTo>
                    <a:cubicBezTo>
                      <a:pt x="f77" y="f78"/>
                      <a:pt x="f79" y="f61"/>
                      <a:pt x="f80" y="f81"/>
                    </a:cubicBezTo>
                    <a:cubicBezTo>
                      <a:pt x="f82" y="f83"/>
                      <a:pt x="f84" y="f63"/>
                      <a:pt x="f85" y="f66"/>
                    </a:cubicBezTo>
                    <a:cubicBezTo>
                      <a:pt x="f86" y="f5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16"/>
                    </a:cubicBezTo>
                    <a:cubicBezTo>
                      <a:pt x="f102" y="f103"/>
                      <a:pt x="f104" y="f105"/>
                      <a:pt x="f106" y="f54"/>
                    </a:cubicBezTo>
                    <a:cubicBezTo>
                      <a:pt x="f107" y="f108"/>
                      <a:pt x="f109" y="f59"/>
                      <a:pt x="f6" y="f110"/>
                    </a:cubicBezTo>
                    <a:cubicBezTo>
                      <a:pt x="f111" y="f112"/>
                      <a:pt x="f113" y="f114"/>
                      <a:pt x="f115" y="f52"/>
                    </a:cubicBezTo>
                    <a:cubicBezTo>
                      <a:pt x="f116" y="f117"/>
                      <a:pt x="f118" y="f54"/>
                      <a:pt x="f119" y="f41"/>
                    </a:cubicBezTo>
                    <a:cubicBezTo>
                      <a:pt x="f120" y="f121"/>
                      <a:pt x="f122" y="f123"/>
                      <a:pt x="f124" y="f11"/>
                    </a:cubicBezTo>
                    <a:cubicBezTo>
                      <a:pt x="f125" y="f126"/>
                      <a:pt x="f127" y="f128"/>
                      <a:pt x="f129" y="f31"/>
                    </a:cubicBezTo>
                    <a:cubicBezTo>
                      <a:pt x="f130" y="f123"/>
                      <a:pt x="f131" y="f132"/>
                      <a:pt x="f133" y="f73"/>
                    </a:cubicBezTo>
                    <a:cubicBezTo>
                      <a:pt x="f133" y="f73"/>
                      <a:pt x="f133" y="f73"/>
                      <a:pt x="f134" y="f49"/>
                    </a:cubicBezTo>
                    <a:cubicBezTo>
                      <a:pt x="f131" y="f33"/>
                      <a:pt x="f135" y="f42"/>
                      <a:pt x="f130" y="f136"/>
                    </a:cubicBezTo>
                    <a:cubicBezTo>
                      <a:pt x="f137" y="f52"/>
                      <a:pt x="f138" y="f54"/>
                      <a:pt x="f85" y="f139"/>
                    </a:cubicBezTo>
                    <a:cubicBezTo>
                      <a:pt x="f140" y="f141"/>
                      <a:pt x="f84" y="f37"/>
                      <a:pt x="f82" y="f142"/>
                    </a:cubicBezTo>
                    <a:cubicBezTo>
                      <a:pt x="f143" y="f144"/>
                      <a:pt x="f145" y="f146"/>
                      <a:pt x="f147" y="f7"/>
                    </a:cubicBezTo>
                    <a:cubicBezTo>
                      <a:pt x="f148" y="f149"/>
                      <a:pt x="f150" y="f32"/>
                      <a:pt x="f143" y="f22"/>
                    </a:cubicBezTo>
                    <a:cubicBezTo>
                      <a:pt x="f143" y="f151"/>
                      <a:pt x="f143" y="f151"/>
                      <a:pt x="f80" y="f151"/>
                    </a:cubicBezTo>
                    <a:cubicBezTo>
                      <a:pt x="f152" y="f33"/>
                      <a:pt x="f150" y="f51"/>
                      <a:pt x="f153" y="f154"/>
                    </a:cubicBezTo>
                    <a:cubicBezTo>
                      <a:pt x="f155" y="f54"/>
                      <a:pt x="f156" y="f139"/>
                      <a:pt x="f157" y="f75"/>
                    </a:cubicBezTo>
                    <a:cubicBezTo>
                      <a:pt x="f158" y="f37"/>
                      <a:pt x="f79" y="f159"/>
                      <a:pt x="f160" y="f27"/>
                    </a:cubicBezTo>
                    <a:cubicBezTo>
                      <a:pt x="f161" y="f162"/>
                      <a:pt x="f163" y="f9"/>
                      <a:pt x="f8" y="f9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51F5899E-DA34-AE70-D1F1-79AF5C5380DC}"/>
                  </a:ext>
                </a:extLst>
              </p:cNvPr>
              <p:cNvSpPr/>
              <p:nvPr/>
            </p:nvSpPr>
            <p:spPr>
              <a:xfrm>
                <a:off x="8668356" y="109398"/>
                <a:ext cx="385757" cy="155576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534"/>
                  <a:gd name="f8" fmla="val 214"/>
                  <a:gd name="f9" fmla="val 325"/>
                  <a:gd name="f10" fmla="val 115"/>
                  <a:gd name="f11" fmla="val 143"/>
                  <a:gd name="f12" fmla="val 396"/>
                  <a:gd name="f13" fmla="val 171"/>
                  <a:gd name="f14" fmla="val 433"/>
                  <a:gd name="f15" fmla="val 199"/>
                  <a:gd name="f16" fmla="val 429"/>
                  <a:gd name="f17" fmla="val 200"/>
                  <a:gd name="f18" fmla="val 427"/>
                  <a:gd name="f19" fmla="val 424"/>
                  <a:gd name="f20" fmla="val 201"/>
                  <a:gd name="f21" fmla="val 400"/>
                  <a:gd name="f22" fmla="val 203"/>
                  <a:gd name="f23" fmla="val 376"/>
                  <a:gd name="f24" fmla="val 204"/>
                  <a:gd name="f25" fmla="val 353"/>
                  <a:gd name="f26" fmla="val 339"/>
                  <a:gd name="f27" fmla="val 198"/>
                  <a:gd name="f28" fmla="val 328"/>
                  <a:gd name="f29" fmla="val 190"/>
                  <a:gd name="f30" fmla="val 318"/>
                  <a:gd name="f31" fmla="val 181"/>
                  <a:gd name="f32" fmla="val 296"/>
                  <a:gd name="f33" fmla="val 163"/>
                  <a:gd name="f34" fmla="val 276"/>
                  <a:gd name="f35" fmla="val 144"/>
                  <a:gd name="f36" fmla="val 255"/>
                  <a:gd name="f37" fmla="val 126"/>
                  <a:gd name="f38" fmla="val 253"/>
                  <a:gd name="f39" fmla="val 124"/>
                  <a:gd name="f40" fmla="val 252"/>
                  <a:gd name="f41" fmla="val 123"/>
                  <a:gd name="f42" fmla="val 249"/>
                  <a:gd name="f43" fmla="val 122"/>
                  <a:gd name="f44" fmla="val 269"/>
                  <a:gd name="f45" fmla="val 152"/>
                  <a:gd name="f46" fmla="val 290"/>
                  <a:gd name="f47" fmla="val 183"/>
                  <a:gd name="f48" fmla="val 310"/>
                  <a:gd name="f49" fmla="val 306"/>
                  <a:gd name="f50" fmla="val 303"/>
                  <a:gd name="f51" fmla="val 299"/>
                  <a:gd name="f52" fmla="val 284"/>
                  <a:gd name="f53" fmla="val 212"/>
                  <a:gd name="f54" fmla="val 270"/>
                  <a:gd name="f55" fmla="val 210"/>
                  <a:gd name="f56" fmla="val 208"/>
                  <a:gd name="f57" fmla="val 245"/>
                  <a:gd name="f58" fmla="val 206"/>
                  <a:gd name="f59" fmla="val 237"/>
                  <a:gd name="f60" fmla="val 232"/>
                  <a:gd name="f61" fmla="val 192"/>
                  <a:gd name="f62" fmla="val 220"/>
                  <a:gd name="f63" fmla="val 174"/>
                  <a:gd name="f64" fmla="val 209"/>
                  <a:gd name="f65" fmla="val 156"/>
                  <a:gd name="f66" fmla="val 138"/>
                  <a:gd name="f67" fmla="val 197"/>
                  <a:gd name="f68" fmla="val 136"/>
                  <a:gd name="f69" fmla="val 196"/>
                  <a:gd name="f70" fmla="val 134"/>
                  <a:gd name="f71" fmla="val 194"/>
                  <a:gd name="f72" fmla="val 132"/>
                  <a:gd name="f73" fmla="val 159"/>
                  <a:gd name="f74" fmla="val 186"/>
                  <a:gd name="f75" fmla="val 221"/>
                  <a:gd name="f76" fmla="val 182"/>
                  <a:gd name="f77" fmla="val 207"/>
                  <a:gd name="f78" fmla="val 166"/>
                  <a:gd name="f79" fmla="val 162"/>
                  <a:gd name="f80" fmla="val 157"/>
                  <a:gd name="f81" fmla="val 187"/>
                  <a:gd name="f82" fmla="val 151"/>
                  <a:gd name="f83" fmla="val 145"/>
                  <a:gd name="f84" fmla="val 139"/>
                  <a:gd name="f85" fmla="val 140"/>
                  <a:gd name="f86" fmla="val 137"/>
                  <a:gd name="f87" fmla="val 141"/>
                  <a:gd name="f88" fmla="val 202"/>
                  <a:gd name="f89" fmla="val 127"/>
                  <a:gd name="f90" fmla="val 111"/>
                  <a:gd name="f91" fmla="val 98"/>
                  <a:gd name="f92" fmla="val 92"/>
                  <a:gd name="f93" fmla="val 175"/>
                  <a:gd name="f94" fmla="val 167"/>
                  <a:gd name="f95" fmla="val 90"/>
                  <a:gd name="f96" fmla="val 160"/>
                  <a:gd name="f97" fmla="val 89"/>
                  <a:gd name="f98" fmla="val 158"/>
                  <a:gd name="f99" fmla="val 88"/>
                  <a:gd name="f100" fmla="val 62"/>
                  <a:gd name="f101" fmla="val 179"/>
                  <a:gd name="f102" fmla="val 33"/>
                  <a:gd name="f103" fmla="val 1"/>
                  <a:gd name="f104" fmla="val 173"/>
                  <a:gd name="f105" fmla="val 172"/>
                  <a:gd name="f106" fmla="val 2"/>
                  <a:gd name="f107" fmla="val 170"/>
                  <a:gd name="f108" fmla="val 4"/>
                  <a:gd name="f109" fmla="val 168"/>
                  <a:gd name="f110" fmla="val 7"/>
                  <a:gd name="f111" fmla="val 40"/>
                  <a:gd name="f112" fmla="val 61"/>
                  <a:gd name="f113" fmla="val 113"/>
                  <a:gd name="f114" fmla="val 74"/>
                  <a:gd name="f115" fmla="val 77"/>
                  <a:gd name="f116" fmla="val 81"/>
                  <a:gd name="f117" fmla="val 58"/>
                  <a:gd name="f118" fmla="val 101"/>
                  <a:gd name="f119" fmla="val 25"/>
                  <a:gd name="f120" fmla="val 112"/>
                  <a:gd name="f121" fmla="val 12"/>
                  <a:gd name="f122" fmla="val 169"/>
                  <a:gd name="f123" fmla="val 5"/>
                  <a:gd name="f124" fmla="val 211"/>
                  <a:gd name="f125" fmla="val 11"/>
                  <a:gd name="f126" fmla="val 239"/>
                  <a:gd name="f127" fmla="val 21"/>
                  <a:gd name="f128" fmla="val 267"/>
                  <a:gd name="f129" fmla="val 31"/>
                  <a:gd name="f130" fmla="val 333"/>
                  <a:gd name="f131" fmla="val 56"/>
                  <a:gd name="f132" fmla="val 398"/>
                  <a:gd name="f133" fmla="val 85"/>
                  <a:gd name="f134" fmla="val 463"/>
                  <a:gd name="f135" fmla="val 485"/>
                  <a:gd name="f136" fmla="val 125"/>
                  <a:gd name="f137" fmla="val 508"/>
                  <a:gd name="f138" fmla="val 530"/>
                  <a:gd name="f139" fmla="val 147"/>
                  <a:gd name="f140" fmla="val 531"/>
                  <a:gd name="f141" fmla="val 148"/>
                  <a:gd name="f142" fmla="val 532"/>
                  <a:gd name="f143" fmla="val 149"/>
                  <a:gd name="f144" fmla="val 525"/>
                  <a:gd name="f145" fmla="val 153"/>
                  <a:gd name="f146" fmla="val 516"/>
                  <a:gd name="f147" fmla="val 491"/>
                  <a:gd name="f148" fmla="val 165"/>
                  <a:gd name="f149" fmla="val 474"/>
                  <a:gd name="f150" fmla="val 457"/>
                  <a:gd name="f151" fmla="val 447"/>
                  <a:gd name="f152" fmla="val 439"/>
                  <a:gd name="f153" fmla="val 431"/>
                  <a:gd name="f154" fmla="val 150"/>
                  <a:gd name="f155" fmla="val 364"/>
                  <a:gd name="f156" fmla="val 331"/>
                  <a:gd name="f157" fmla="val 117"/>
                  <a:gd name="f158" fmla="val 329"/>
                  <a:gd name="f159" fmla="val 116"/>
                  <a:gd name="f160" fmla="val 327"/>
                  <a:gd name="f161" fmla="val 114"/>
                  <a:gd name="f162" fmla="+- 0 0 -90"/>
                  <a:gd name="f163" fmla="*/ f4 1 534"/>
                  <a:gd name="f164" fmla="*/ f5 1 214"/>
                  <a:gd name="f165" fmla="val f6"/>
                  <a:gd name="f166" fmla="val f7"/>
                  <a:gd name="f167" fmla="val f8"/>
                  <a:gd name="f168" fmla="*/ f162 f0 1"/>
                  <a:gd name="f169" fmla="+- f167 0 f165"/>
                  <a:gd name="f170" fmla="+- f166 0 f165"/>
                  <a:gd name="f171" fmla="*/ f168 1 f3"/>
                  <a:gd name="f172" fmla="*/ f170 1 534"/>
                  <a:gd name="f173" fmla="*/ f169 1 214"/>
                  <a:gd name="f174" fmla="*/ 325 f170 1"/>
                  <a:gd name="f175" fmla="*/ 115 f169 1"/>
                  <a:gd name="f176" fmla="*/ 433 f170 1"/>
                  <a:gd name="f177" fmla="*/ 199 f169 1"/>
                  <a:gd name="f178" fmla="*/ 424 f170 1"/>
                  <a:gd name="f179" fmla="*/ 201 f169 1"/>
                  <a:gd name="f180" fmla="*/ 353 f170 1"/>
                  <a:gd name="f181" fmla="*/ 200 f169 1"/>
                  <a:gd name="f182" fmla="*/ 318 f170 1"/>
                  <a:gd name="f183" fmla="*/ 181 f169 1"/>
                  <a:gd name="f184" fmla="*/ 255 f170 1"/>
                  <a:gd name="f185" fmla="*/ 126 f169 1"/>
                  <a:gd name="f186" fmla="*/ 249 f170 1"/>
                  <a:gd name="f187" fmla="*/ 122 f169 1"/>
                  <a:gd name="f188" fmla="*/ 310 f170 1"/>
                  <a:gd name="f189" fmla="*/ 214 f169 1"/>
                  <a:gd name="f190" fmla="*/ 299 f170 1"/>
                  <a:gd name="f191" fmla="*/ 208 f169 1"/>
                  <a:gd name="f192" fmla="*/ 232 f170 1"/>
                  <a:gd name="f193" fmla="*/ 192 f169 1"/>
                  <a:gd name="f194" fmla="*/ 198 f170 1"/>
                  <a:gd name="f195" fmla="*/ 138 f169 1"/>
                  <a:gd name="f196" fmla="*/ 194 f170 1"/>
                  <a:gd name="f197" fmla="*/ 132 f169 1"/>
                  <a:gd name="f198" fmla="*/ 221 f170 1"/>
                  <a:gd name="f199" fmla="*/ 166 f170 1"/>
                  <a:gd name="f200" fmla="*/ 196 f169 1"/>
                  <a:gd name="f201" fmla="*/ 157 f170 1"/>
                  <a:gd name="f202" fmla="*/ 187 f169 1"/>
                  <a:gd name="f203" fmla="*/ 139 f170 1"/>
                  <a:gd name="f204" fmla="*/ 140 f169 1"/>
                  <a:gd name="f205" fmla="*/ 137 f170 1"/>
                  <a:gd name="f206" fmla="*/ 143 f170 1"/>
                  <a:gd name="f207" fmla="*/ 202 f169 1"/>
                  <a:gd name="f208" fmla="*/ 98 f170 1"/>
                  <a:gd name="f209" fmla="*/ 90 f170 1"/>
                  <a:gd name="f210" fmla="*/ 160 f169 1"/>
                  <a:gd name="f211" fmla="*/ 88 f170 1"/>
                  <a:gd name="f212" fmla="*/ 156 f169 1"/>
                  <a:gd name="f213" fmla="*/ 1 f170 1"/>
                  <a:gd name="f214" fmla="*/ 173 f169 1"/>
                  <a:gd name="f215" fmla="*/ 0 f170 1"/>
                  <a:gd name="f216" fmla="*/ 172 f169 1"/>
                  <a:gd name="f217" fmla="*/ 7 f170 1"/>
                  <a:gd name="f218" fmla="*/ 166 f169 1"/>
                  <a:gd name="f219" fmla="*/ 74 f170 1"/>
                  <a:gd name="f220" fmla="*/ 77 f169 1"/>
                  <a:gd name="f221" fmla="*/ 101 f170 1"/>
                  <a:gd name="f222" fmla="*/ 25 f169 1"/>
                  <a:gd name="f223" fmla="*/ 1 f169 1"/>
                  <a:gd name="f224" fmla="*/ 182 f170 1"/>
                  <a:gd name="f225" fmla="*/ 5 f169 1"/>
                  <a:gd name="f226" fmla="*/ 267 f170 1"/>
                  <a:gd name="f227" fmla="*/ 31 f169 1"/>
                  <a:gd name="f228" fmla="*/ 463 f170 1"/>
                  <a:gd name="f229" fmla="*/ 530 f170 1"/>
                  <a:gd name="f230" fmla="*/ 147 f169 1"/>
                  <a:gd name="f231" fmla="*/ 534 f170 1"/>
                  <a:gd name="f232" fmla="*/ 149 f169 1"/>
                  <a:gd name="f233" fmla="*/ 508 f170 1"/>
                  <a:gd name="f234" fmla="*/ 159 f169 1"/>
                  <a:gd name="f235" fmla="*/ 457 f170 1"/>
                  <a:gd name="f236" fmla="*/ 431 f170 1"/>
                  <a:gd name="f237" fmla="*/ 331 f170 1"/>
                  <a:gd name="f238" fmla="*/ 117 f169 1"/>
                  <a:gd name="f239" fmla="*/ 114 f169 1"/>
                  <a:gd name="f240" fmla="+- f171 0 f1"/>
                  <a:gd name="f241" fmla="*/ f174 1 534"/>
                  <a:gd name="f242" fmla="*/ f175 1 214"/>
                  <a:gd name="f243" fmla="*/ f176 1 534"/>
                  <a:gd name="f244" fmla="*/ f177 1 214"/>
                  <a:gd name="f245" fmla="*/ f178 1 534"/>
                  <a:gd name="f246" fmla="*/ f179 1 214"/>
                  <a:gd name="f247" fmla="*/ f180 1 534"/>
                  <a:gd name="f248" fmla="*/ f181 1 214"/>
                  <a:gd name="f249" fmla="*/ f182 1 534"/>
                  <a:gd name="f250" fmla="*/ f183 1 214"/>
                  <a:gd name="f251" fmla="*/ f184 1 534"/>
                  <a:gd name="f252" fmla="*/ f185 1 214"/>
                  <a:gd name="f253" fmla="*/ f186 1 534"/>
                  <a:gd name="f254" fmla="*/ f187 1 214"/>
                  <a:gd name="f255" fmla="*/ f188 1 534"/>
                  <a:gd name="f256" fmla="*/ f189 1 214"/>
                  <a:gd name="f257" fmla="*/ f190 1 534"/>
                  <a:gd name="f258" fmla="*/ f191 1 214"/>
                  <a:gd name="f259" fmla="*/ f192 1 534"/>
                  <a:gd name="f260" fmla="*/ f193 1 214"/>
                  <a:gd name="f261" fmla="*/ f194 1 534"/>
                  <a:gd name="f262" fmla="*/ f195 1 214"/>
                  <a:gd name="f263" fmla="*/ f196 1 534"/>
                  <a:gd name="f264" fmla="*/ f197 1 214"/>
                  <a:gd name="f265" fmla="*/ f198 1 534"/>
                  <a:gd name="f266" fmla="*/ f199 1 534"/>
                  <a:gd name="f267" fmla="*/ f200 1 214"/>
                  <a:gd name="f268" fmla="*/ f201 1 534"/>
                  <a:gd name="f269" fmla="*/ f202 1 214"/>
                  <a:gd name="f270" fmla="*/ f203 1 534"/>
                  <a:gd name="f271" fmla="*/ f204 1 214"/>
                  <a:gd name="f272" fmla="*/ f205 1 534"/>
                  <a:gd name="f273" fmla="*/ f206 1 534"/>
                  <a:gd name="f274" fmla="*/ f207 1 214"/>
                  <a:gd name="f275" fmla="*/ f208 1 534"/>
                  <a:gd name="f276" fmla="*/ f209 1 534"/>
                  <a:gd name="f277" fmla="*/ f210 1 214"/>
                  <a:gd name="f278" fmla="*/ f211 1 534"/>
                  <a:gd name="f279" fmla="*/ f212 1 214"/>
                  <a:gd name="f280" fmla="*/ f213 1 534"/>
                  <a:gd name="f281" fmla="*/ f214 1 214"/>
                  <a:gd name="f282" fmla="*/ f215 1 534"/>
                  <a:gd name="f283" fmla="*/ f216 1 214"/>
                  <a:gd name="f284" fmla="*/ f217 1 534"/>
                  <a:gd name="f285" fmla="*/ f218 1 214"/>
                  <a:gd name="f286" fmla="*/ f219 1 534"/>
                  <a:gd name="f287" fmla="*/ f220 1 214"/>
                  <a:gd name="f288" fmla="*/ f221 1 534"/>
                  <a:gd name="f289" fmla="*/ f222 1 214"/>
                  <a:gd name="f290" fmla="*/ f223 1 214"/>
                  <a:gd name="f291" fmla="*/ f224 1 534"/>
                  <a:gd name="f292" fmla="*/ f225 1 214"/>
                  <a:gd name="f293" fmla="*/ f226 1 534"/>
                  <a:gd name="f294" fmla="*/ f227 1 214"/>
                  <a:gd name="f295" fmla="*/ f228 1 534"/>
                  <a:gd name="f296" fmla="*/ f229 1 534"/>
                  <a:gd name="f297" fmla="*/ f230 1 214"/>
                  <a:gd name="f298" fmla="*/ f231 1 534"/>
                  <a:gd name="f299" fmla="*/ f232 1 214"/>
                  <a:gd name="f300" fmla="*/ f233 1 534"/>
                  <a:gd name="f301" fmla="*/ f234 1 214"/>
                  <a:gd name="f302" fmla="*/ f235 1 534"/>
                  <a:gd name="f303" fmla="*/ f236 1 534"/>
                  <a:gd name="f304" fmla="*/ f237 1 534"/>
                  <a:gd name="f305" fmla="*/ f238 1 214"/>
                  <a:gd name="f306" fmla="*/ f239 1 214"/>
                  <a:gd name="f307" fmla="*/ 0 1 f172"/>
                  <a:gd name="f308" fmla="*/ f166 1 f172"/>
                  <a:gd name="f309" fmla="*/ 0 1 f173"/>
                  <a:gd name="f310" fmla="*/ f167 1 f173"/>
                  <a:gd name="f311" fmla="*/ f241 1 f172"/>
                  <a:gd name="f312" fmla="*/ f242 1 f173"/>
                  <a:gd name="f313" fmla="*/ f243 1 f172"/>
                  <a:gd name="f314" fmla="*/ f244 1 f173"/>
                  <a:gd name="f315" fmla="*/ f245 1 f172"/>
                  <a:gd name="f316" fmla="*/ f246 1 f173"/>
                  <a:gd name="f317" fmla="*/ f247 1 f172"/>
                  <a:gd name="f318" fmla="*/ f248 1 f173"/>
                  <a:gd name="f319" fmla="*/ f249 1 f172"/>
                  <a:gd name="f320" fmla="*/ f250 1 f173"/>
                  <a:gd name="f321" fmla="*/ f251 1 f172"/>
                  <a:gd name="f322" fmla="*/ f252 1 f173"/>
                  <a:gd name="f323" fmla="*/ f253 1 f172"/>
                  <a:gd name="f324" fmla="*/ f254 1 f173"/>
                  <a:gd name="f325" fmla="*/ f255 1 f172"/>
                  <a:gd name="f326" fmla="*/ f256 1 f173"/>
                  <a:gd name="f327" fmla="*/ f257 1 f172"/>
                  <a:gd name="f328" fmla="*/ f258 1 f173"/>
                  <a:gd name="f329" fmla="*/ f259 1 f172"/>
                  <a:gd name="f330" fmla="*/ f260 1 f173"/>
                  <a:gd name="f331" fmla="*/ f261 1 f172"/>
                  <a:gd name="f332" fmla="*/ f262 1 f173"/>
                  <a:gd name="f333" fmla="*/ f263 1 f172"/>
                  <a:gd name="f334" fmla="*/ f264 1 f173"/>
                  <a:gd name="f335" fmla="*/ f265 1 f172"/>
                  <a:gd name="f336" fmla="*/ f266 1 f172"/>
                  <a:gd name="f337" fmla="*/ f267 1 f173"/>
                  <a:gd name="f338" fmla="*/ f268 1 f172"/>
                  <a:gd name="f339" fmla="*/ f269 1 f173"/>
                  <a:gd name="f340" fmla="*/ f270 1 f172"/>
                  <a:gd name="f341" fmla="*/ f271 1 f173"/>
                  <a:gd name="f342" fmla="*/ f272 1 f172"/>
                  <a:gd name="f343" fmla="*/ f273 1 f172"/>
                  <a:gd name="f344" fmla="*/ f274 1 f173"/>
                  <a:gd name="f345" fmla="*/ f275 1 f172"/>
                  <a:gd name="f346" fmla="*/ f276 1 f172"/>
                  <a:gd name="f347" fmla="*/ f277 1 f173"/>
                  <a:gd name="f348" fmla="*/ f278 1 f172"/>
                  <a:gd name="f349" fmla="*/ f279 1 f173"/>
                  <a:gd name="f350" fmla="*/ f280 1 f172"/>
                  <a:gd name="f351" fmla="*/ f281 1 f173"/>
                  <a:gd name="f352" fmla="*/ f282 1 f172"/>
                  <a:gd name="f353" fmla="*/ f283 1 f173"/>
                  <a:gd name="f354" fmla="*/ f284 1 f172"/>
                  <a:gd name="f355" fmla="*/ f285 1 f173"/>
                  <a:gd name="f356" fmla="*/ f286 1 f172"/>
                  <a:gd name="f357" fmla="*/ f287 1 f173"/>
                  <a:gd name="f358" fmla="*/ f288 1 f172"/>
                  <a:gd name="f359" fmla="*/ f289 1 f173"/>
                  <a:gd name="f360" fmla="*/ f290 1 f173"/>
                  <a:gd name="f361" fmla="*/ f291 1 f172"/>
                  <a:gd name="f362" fmla="*/ f292 1 f173"/>
                  <a:gd name="f363" fmla="*/ f293 1 f172"/>
                  <a:gd name="f364" fmla="*/ f294 1 f173"/>
                  <a:gd name="f365" fmla="*/ f295 1 f172"/>
                  <a:gd name="f366" fmla="*/ f296 1 f172"/>
                  <a:gd name="f367" fmla="*/ f297 1 f173"/>
                  <a:gd name="f368" fmla="*/ f298 1 f172"/>
                  <a:gd name="f369" fmla="*/ f299 1 f173"/>
                  <a:gd name="f370" fmla="*/ f300 1 f172"/>
                  <a:gd name="f371" fmla="*/ f301 1 f173"/>
                  <a:gd name="f372" fmla="*/ f302 1 f172"/>
                  <a:gd name="f373" fmla="*/ f303 1 f172"/>
                  <a:gd name="f374" fmla="*/ f304 1 f172"/>
                  <a:gd name="f375" fmla="*/ f305 1 f173"/>
                  <a:gd name="f376" fmla="*/ f306 1 f173"/>
                  <a:gd name="f377" fmla="*/ f307 f163 1"/>
                  <a:gd name="f378" fmla="*/ f308 f163 1"/>
                  <a:gd name="f379" fmla="*/ f310 f164 1"/>
                  <a:gd name="f380" fmla="*/ f309 f164 1"/>
                  <a:gd name="f381" fmla="*/ f311 f163 1"/>
                  <a:gd name="f382" fmla="*/ f312 f164 1"/>
                  <a:gd name="f383" fmla="*/ f313 f163 1"/>
                  <a:gd name="f384" fmla="*/ f314 f164 1"/>
                  <a:gd name="f385" fmla="*/ f315 f163 1"/>
                  <a:gd name="f386" fmla="*/ f316 f164 1"/>
                  <a:gd name="f387" fmla="*/ f317 f163 1"/>
                  <a:gd name="f388" fmla="*/ f318 f164 1"/>
                  <a:gd name="f389" fmla="*/ f319 f163 1"/>
                  <a:gd name="f390" fmla="*/ f320 f164 1"/>
                  <a:gd name="f391" fmla="*/ f321 f163 1"/>
                  <a:gd name="f392" fmla="*/ f322 f164 1"/>
                  <a:gd name="f393" fmla="*/ f323 f163 1"/>
                  <a:gd name="f394" fmla="*/ f324 f164 1"/>
                  <a:gd name="f395" fmla="*/ f325 f163 1"/>
                  <a:gd name="f396" fmla="*/ f326 f164 1"/>
                  <a:gd name="f397" fmla="*/ f327 f163 1"/>
                  <a:gd name="f398" fmla="*/ f328 f164 1"/>
                  <a:gd name="f399" fmla="*/ f329 f163 1"/>
                  <a:gd name="f400" fmla="*/ f330 f164 1"/>
                  <a:gd name="f401" fmla="*/ f331 f163 1"/>
                  <a:gd name="f402" fmla="*/ f332 f164 1"/>
                  <a:gd name="f403" fmla="*/ f333 f163 1"/>
                  <a:gd name="f404" fmla="*/ f334 f164 1"/>
                  <a:gd name="f405" fmla="*/ f335 f163 1"/>
                  <a:gd name="f406" fmla="*/ f336 f163 1"/>
                  <a:gd name="f407" fmla="*/ f337 f164 1"/>
                  <a:gd name="f408" fmla="*/ f338 f163 1"/>
                  <a:gd name="f409" fmla="*/ f339 f164 1"/>
                  <a:gd name="f410" fmla="*/ f340 f163 1"/>
                  <a:gd name="f411" fmla="*/ f341 f164 1"/>
                  <a:gd name="f412" fmla="*/ f342 f163 1"/>
                  <a:gd name="f413" fmla="*/ f343 f163 1"/>
                  <a:gd name="f414" fmla="*/ f344 f164 1"/>
                  <a:gd name="f415" fmla="*/ f345 f163 1"/>
                  <a:gd name="f416" fmla="*/ f346 f163 1"/>
                  <a:gd name="f417" fmla="*/ f347 f164 1"/>
                  <a:gd name="f418" fmla="*/ f348 f163 1"/>
                  <a:gd name="f419" fmla="*/ f349 f164 1"/>
                  <a:gd name="f420" fmla="*/ f350 f163 1"/>
                  <a:gd name="f421" fmla="*/ f351 f164 1"/>
                  <a:gd name="f422" fmla="*/ f352 f163 1"/>
                  <a:gd name="f423" fmla="*/ f353 f164 1"/>
                  <a:gd name="f424" fmla="*/ f354 f163 1"/>
                  <a:gd name="f425" fmla="*/ f355 f164 1"/>
                  <a:gd name="f426" fmla="*/ f356 f163 1"/>
                  <a:gd name="f427" fmla="*/ f357 f164 1"/>
                  <a:gd name="f428" fmla="*/ f358 f163 1"/>
                  <a:gd name="f429" fmla="*/ f359 f164 1"/>
                  <a:gd name="f430" fmla="*/ f360 f164 1"/>
                  <a:gd name="f431" fmla="*/ f361 f163 1"/>
                  <a:gd name="f432" fmla="*/ f362 f164 1"/>
                  <a:gd name="f433" fmla="*/ f363 f163 1"/>
                  <a:gd name="f434" fmla="*/ f364 f164 1"/>
                  <a:gd name="f435" fmla="*/ f365 f163 1"/>
                  <a:gd name="f436" fmla="*/ f366 f163 1"/>
                  <a:gd name="f437" fmla="*/ f367 f164 1"/>
                  <a:gd name="f438" fmla="*/ f368 f163 1"/>
                  <a:gd name="f439" fmla="*/ f369 f164 1"/>
                  <a:gd name="f440" fmla="*/ f370 f163 1"/>
                  <a:gd name="f441" fmla="*/ f371 f164 1"/>
                  <a:gd name="f442" fmla="*/ f372 f163 1"/>
                  <a:gd name="f443" fmla="*/ f373 f163 1"/>
                  <a:gd name="f444" fmla="*/ f374 f163 1"/>
                  <a:gd name="f445" fmla="*/ f375 f164 1"/>
                  <a:gd name="f446" fmla="*/ f376 f1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0">
                    <a:pos x="f381" y="f382"/>
                  </a:cxn>
                  <a:cxn ang="f240">
                    <a:pos x="f383" y="f384"/>
                  </a:cxn>
                  <a:cxn ang="f240">
                    <a:pos x="f385" y="f386"/>
                  </a:cxn>
                  <a:cxn ang="f240">
                    <a:pos x="f387" y="f388"/>
                  </a:cxn>
                  <a:cxn ang="f240">
                    <a:pos x="f389" y="f390"/>
                  </a:cxn>
                  <a:cxn ang="f240">
                    <a:pos x="f391" y="f392"/>
                  </a:cxn>
                  <a:cxn ang="f240">
                    <a:pos x="f393" y="f394"/>
                  </a:cxn>
                  <a:cxn ang="f240">
                    <a:pos x="f395" y="f396"/>
                  </a:cxn>
                  <a:cxn ang="f240">
                    <a:pos x="f397" y="f396"/>
                  </a:cxn>
                  <a:cxn ang="f240">
                    <a:pos x="f391" y="f398"/>
                  </a:cxn>
                  <a:cxn ang="f240">
                    <a:pos x="f399" y="f400"/>
                  </a:cxn>
                  <a:cxn ang="f240">
                    <a:pos x="f401" y="f402"/>
                  </a:cxn>
                  <a:cxn ang="f240">
                    <a:pos x="f403" y="f404"/>
                  </a:cxn>
                  <a:cxn ang="f240">
                    <a:pos x="f405" y="f396"/>
                  </a:cxn>
                  <a:cxn ang="f240">
                    <a:pos x="f406" y="f407"/>
                  </a:cxn>
                  <a:cxn ang="f240">
                    <a:pos x="f408" y="f409"/>
                  </a:cxn>
                  <a:cxn ang="f240">
                    <a:pos x="f410" y="f411"/>
                  </a:cxn>
                  <a:cxn ang="f240">
                    <a:pos x="f412" y="f402"/>
                  </a:cxn>
                  <a:cxn ang="f240">
                    <a:pos x="f413" y="f414"/>
                  </a:cxn>
                  <a:cxn ang="f240">
                    <a:pos x="f415" y="f390"/>
                  </a:cxn>
                  <a:cxn ang="f240">
                    <a:pos x="f416" y="f417"/>
                  </a:cxn>
                  <a:cxn ang="f240">
                    <a:pos x="f418" y="f419"/>
                  </a:cxn>
                  <a:cxn ang="f240">
                    <a:pos x="f420" y="f421"/>
                  </a:cxn>
                  <a:cxn ang="f240">
                    <a:pos x="f422" y="f423"/>
                  </a:cxn>
                  <a:cxn ang="f240">
                    <a:pos x="f424" y="f425"/>
                  </a:cxn>
                  <a:cxn ang="f240">
                    <a:pos x="f426" y="f427"/>
                  </a:cxn>
                  <a:cxn ang="f240">
                    <a:pos x="f428" y="f429"/>
                  </a:cxn>
                  <a:cxn ang="f240">
                    <a:pos x="f413" y="f430"/>
                  </a:cxn>
                  <a:cxn ang="f240">
                    <a:pos x="f431" y="f432"/>
                  </a:cxn>
                  <a:cxn ang="f240">
                    <a:pos x="f433" y="f434"/>
                  </a:cxn>
                  <a:cxn ang="f240">
                    <a:pos x="f435" y="f382"/>
                  </a:cxn>
                  <a:cxn ang="f240">
                    <a:pos x="f436" y="f437"/>
                  </a:cxn>
                  <a:cxn ang="f240">
                    <a:pos x="f438" y="f439"/>
                  </a:cxn>
                  <a:cxn ang="f240">
                    <a:pos x="f440" y="f441"/>
                  </a:cxn>
                  <a:cxn ang="f240">
                    <a:pos x="f442" y="f423"/>
                  </a:cxn>
                  <a:cxn ang="f240">
                    <a:pos x="f443" y="f425"/>
                  </a:cxn>
                  <a:cxn ang="f240">
                    <a:pos x="f444" y="f445"/>
                  </a:cxn>
                  <a:cxn ang="f240">
                    <a:pos x="f381" y="f446"/>
                  </a:cxn>
                  <a:cxn ang="f240">
                    <a:pos x="f381" y="f382"/>
                  </a:cxn>
                </a:cxnLst>
                <a:rect l="f377" t="f380" r="f378" b="f379"/>
                <a:pathLst>
                  <a:path w="534" h="214">
                    <a:moveTo>
                      <a:pt x="f9" y="f10"/>
                    </a:moveTo>
                    <a:cubicBezTo>
                      <a:pt x="f2" y="f11"/>
                      <a:pt x="f12" y="f13"/>
                      <a:pt x="f14" y="f15"/>
                    </a:cubicBezTo>
                    <a:cubicBezTo>
                      <a:pt x="f16" y="f17"/>
                      <a:pt x="f18" y="f17"/>
                      <a:pt x="f19" y="f20"/>
                    </a:cubicBezTo>
                    <a:cubicBezTo>
                      <a:pt x="f21" y="f22"/>
                      <a:pt x="f23" y="f24"/>
                      <a:pt x="f25" y="f17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8"/>
                    </a:cubicBezTo>
                    <a:cubicBezTo>
                      <a:pt x="f49" y="f8"/>
                      <a:pt x="f50" y="f8"/>
                      <a:pt x="f51" y="f8"/>
                    </a:cubicBezTo>
                    <a:cubicBezTo>
                      <a:pt x="f52" y="f53"/>
                      <a:pt x="f54" y="f55"/>
                      <a:pt x="f36" y="f56"/>
                    </a:cubicBezTo>
                    <a:cubicBezTo>
                      <a:pt x="f57" y="f58"/>
                      <a:pt x="f59" y="f17"/>
                      <a:pt x="f60" y="f61"/>
                    </a:cubicBezTo>
                    <a:cubicBezTo>
                      <a:pt x="f62" y="f63"/>
                      <a:pt x="f64" y="f65"/>
                      <a:pt x="f27" y="f66"/>
                    </a:cubicBezTo>
                    <a:cubicBezTo>
                      <a:pt x="f67" y="f68"/>
                      <a:pt x="f69" y="f70"/>
                      <a:pt x="f71" y="f72"/>
                    </a:cubicBezTo>
                    <a:cubicBezTo>
                      <a:pt x="f22" y="f73"/>
                      <a:pt x="f53" y="f74"/>
                      <a:pt x="f75" y="f8"/>
                    </a:cubicBezTo>
                    <a:cubicBezTo>
                      <a:pt x="f20" y="f55"/>
                      <a:pt x="f76" y="f77"/>
                      <a:pt x="f78" y="f69"/>
                    </a:cubicBezTo>
                    <a:cubicBezTo>
                      <a:pt x="f79" y="f71"/>
                      <a:pt x="f73" y="f29"/>
                      <a:pt x="f80" y="f81"/>
                    </a:cubicBezTo>
                    <a:cubicBezTo>
                      <a:pt x="f82" y="f13"/>
                      <a:pt x="f83" y="f65"/>
                      <a:pt x="f84" y="f85"/>
                    </a:cubicBezTo>
                    <a:cubicBezTo>
                      <a:pt x="f66" y="f84"/>
                      <a:pt x="f66" y="f66"/>
                      <a:pt x="f86" y="f66"/>
                    </a:cubicBezTo>
                    <a:cubicBezTo>
                      <a:pt x="f84" y="f73"/>
                      <a:pt x="f87" y="f3"/>
                      <a:pt x="f11" y="f88"/>
                    </a:cubicBezTo>
                    <a:cubicBezTo>
                      <a:pt x="f89" y="f67"/>
                      <a:pt x="f90" y="f61"/>
                      <a:pt x="f91" y="f31"/>
                    </a:cubicBezTo>
                    <a:cubicBezTo>
                      <a:pt x="f92" y="f93"/>
                      <a:pt x="f92" y="f94"/>
                      <a:pt x="f95" y="f96"/>
                    </a:cubicBezTo>
                    <a:cubicBezTo>
                      <a:pt x="f97" y="f73"/>
                      <a:pt x="f97" y="f98"/>
                      <a:pt x="f99" y="f65"/>
                    </a:cubicBezTo>
                    <a:cubicBezTo>
                      <a:pt x="f100" y="f101"/>
                      <a:pt x="f102" y="f31"/>
                      <a:pt x="f103" y="f104"/>
                    </a:cubicBezTo>
                    <a:cubicBezTo>
                      <a:pt x="f103" y="f104"/>
                      <a:pt x="f103" y="f105"/>
                      <a:pt x="f6" y="f105"/>
                    </a:cubicBezTo>
                    <a:cubicBezTo>
                      <a:pt x="f106" y="f107"/>
                      <a:pt x="f108" y="f109"/>
                      <a:pt x="f110" y="f78"/>
                    </a:cubicBezTo>
                    <a:cubicBezTo>
                      <a:pt x="f111" y="f35"/>
                      <a:pt x="f112" y="f113"/>
                      <a:pt x="f114" y="f115"/>
                    </a:cubicBezTo>
                    <a:cubicBezTo>
                      <a:pt x="f116" y="f117"/>
                      <a:pt x="f99" y="f111"/>
                      <a:pt x="f118" y="f119"/>
                    </a:cubicBezTo>
                    <a:cubicBezTo>
                      <a:pt x="f120" y="f121"/>
                      <a:pt x="f37" y="f103"/>
                      <a:pt x="f11" y="f103"/>
                    </a:cubicBezTo>
                    <a:cubicBezTo>
                      <a:pt x="f65" y="f6"/>
                      <a:pt x="f122" y="f106"/>
                      <a:pt x="f76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0"/>
                    </a:cubicBezTo>
                    <a:cubicBezTo>
                      <a:pt x="f135" y="f136"/>
                      <a:pt x="f137" y="f68"/>
                      <a:pt x="f138" y="f139"/>
                    </a:cubicBezTo>
                    <a:cubicBezTo>
                      <a:pt x="f140" y="f141"/>
                      <a:pt x="f142" y="f141"/>
                      <a:pt x="f7" y="f143"/>
                    </a:cubicBezTo>
                    <a:cubicBezTo>
                      <a:pt x="f144" y="f145"/>
                      <a:pt x="f146" y="f65"/>
                      <a:pt x="f137" y="f73"/>
                    </a:cubicBezTo>
                    <a:cubicBezTo>
                      <a:pt x="f147" y="f148"/>
                      <a:pt x="f149" y="f107"/>
                      <a:pt x="f150" y="f105"/>
                    </a:cubicBezTo>
                    <a:cubicBezTo>
                      <a:pt x="f151" y="f104"/>
                      <a:pt x="f152" y="f107"/>
                      <a:pt x="f153" y="f78"/>
                    </a:cubicBezTo>
                    <a:cubicBezTo>
                      <a:pt x="f132" y="f154"/>
                      <a:pt x="f155" y="f70"/>
                      <a:pt x="f156" y="f157"/>
                    </a:cubicBezTo>
                    <a:cubicBezTo>
                      <a:pt x="f158" y="f159"/>
                      <a:pt x="f160" y="f10"/>
                      <a:pt x="f9" y="f161"/>
                    </a:cubicBezTo>
                    <a:cubicBezTo>
                      <a:pt x="f9" y="f161"/>
                      <a:pt x="f9" y="f10"/>
                      <a:pt x="f9" y="f10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96EF6606-11FE-DBDF-C323-023FC0977562}"/>
                  </a:ext>
                </a:extLst>
              </p:cNvPr>
              <p:cNvSpPr/>
              <p:nvPr/>
            </p:nvSpPr>
            <p:spPr>
              <a:xfrm>
                <a:off x="8587395" y="428487"/>
                <a:ext cx="44448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95"/>
                  <a:gd name="f8" fmla="val 48"/>
                  <a:gd name="f9" fmla="val 91"/>
                  <a:gd name="f10" fmla="val 33"/>
                  <a:gd name="f11" fmla="val 87"/>
                  <a:gd name="f12" fmla="val 21"/>
                  <a:gd name="f13" fmla="val 78"/>
                  <a:gd name="f14" fmla="val 8"/>
                  <a:gd name="f15" fmla="val 68"/>
                  <a:gd name="f16" fmla="val 55"/>
                  <a:gd name="f17" fmla="val 3"/>
                  <a:gd name="f18" fmla="val 38"/>
                  <a:gd name="f19" fmla="val 5"/>
                  <a:gd name="f20" fmla="val 29"/>
                  <a:gd name="f21" fmla="val 10"/>
                  <a:gd name="f22" fmla="val 23"/>
                  <a:gd name="f23" fmla="val 17"/>
                  <a:gd name="f24" fmla="val 19"/>
                  <a:gd name="f25" fmla="val 30"/>
                  <a:gd name="f26" fmla="val 9"/>
                  <a:gd name="f27" fmla="val 45"/>
                  <a:gd name="f28" fmla="val 32"/>
                  <a:gd name="f29" fmla="val 63"/>
                  <a:gd name="f30" fmla="+- 0 0 -90"/>
                  <a:gd name="f31" fmla="*/ f3 1 62"/>
                  <a:gd name="f32" fmla="*/ f4 1 95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62"/>
                  <a:gd name="f41" fmla="*/ f37 1 95"/>
                  <a:gd name="f42" fmla="*/ 62 f38 1"/>
                  <a:gd name="f43" fmla="*/ 95 f37 1"/>
                  <a:gd name="f44" fmla="*/ 21 f38 1"/>
                  <a:gd name="f45" fmla="*/ 78 f37 1"/>
                  <a:gd name="f46" fmla="*/ 3 f38 1"/>
                  <a:gd name="f47" fmla="*/ 38 f37 1"/>
                  <a:gd name="f48" fmla="*/ 17 f38 1"/>
                  <a:gd name="f49" fmla="*/ 19 f37 1"/>
                  <a:gd name="f50" fmla="*/ 0 f37 1"/>
                  <a:gd name="f51" fmla="+- f39 0 f1"/>
                  <a:gd name="f52" fmla="*/ f42 1 62"/>
                  <a:gd name="f53" fmla="*/ f43 1 95"/>
                  <a:gd name="f54" fmla="*/ f44 1 62"/>
                  <a:gd name="f55" fmla="*/ f45 1 95"/>
                  <a:gd name="f56" fmla="*/ f46 1 62"/>
                  <a:gd name="f57" fmla="*/ f47 1 95"/>
                  <a:gd name="f58" fmla="*/ f48 1 62"/>
                  <a:gd name="f59" fmla="*/ f49 1 95"/>
                  <a:gd name="f60" fmla="*/ f50 1 95"/>
                  <a:gd name="f61" fmla="*/ 0 1 f40"/>
                  <a:gd name="f62" fmla="*/ f34 1 f40"/>
                  <a:gd name="f63" fmla="*/ 0 1 f41"/>
                  <a:gd name="f64" fmla="*/ f35 1 f41"/>
                  <a:gd name="f65" fmla="*/ f52 1 f40"/>
                  <a:gd name="f66" fmla="*/ f53 1 f41"/>
                  <a:gd name="f67" fmla="*/ f54 1 f40"/>
                  <a:gd name="f68" fmla="*/ f55 1 f41"/>
                  <a:gd name="f69" fmla="*/ f56 1 f40"/>
                  <a:gd name="f70" fmla="*/ f57 1 f41"/>
                  <a:gd name="f71" fmla="*/ f58 1 f40"/>
                  <a:gd name="f72" fmla="*/ f59 1 f41"/>
                  <a:gd name="f73" fmla="*/ f60 1 f41"/>
                  <a:gd name="f74" fmla="*/ f61 f31 1"/>
                  <a:gd name="f75" fmla="*/ f62 f31 1"/>
                  <a:gd name="f76" fmla="*/ f64 f32 1"/>
                  <a:gd name="f77" fmla="*/ f63 f32 1"/>
                  <a:gd name="f78" fmla="*/ f65 f31 1"/>
                  <a:gd name="f79" fmla="*/ f66 f32 1"/>
                  <a:gd name="f80" fmla="*/ f67 f31 1"/>
                  <a:gd name="f81" fmla="*/ f68 f32 1"/>
                  <a:gd name="f82" fmla="*/ f69 f31 1"/>
                  <a:gd name="f83" fmla="*/ f70 f32 1"/>
                  <a:gd name="f84" fmla="*/ f71 f31 1"/>
                  <a:gd name="f85" fmla="*/ f72 f32 1"/>
                  <a:gd name="f86" fmla="*/ f73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78" y="f79"/>
                  </a:cxn>
                  <a:cxn ang="f51">
                    <a:pos x="f80" y="f81"/>
                  </a:cxn>
                  <a:cxn ang="f51">
                    <a:pos x="f82" y="f83"/>
                  </a:cxn>
                  <a:cxn ang="f51">
                    <a:pos x="f84" y="f85"/>
                  </a:cxn>
                  <a:cxn ang="f51">
                    <a:pos x="f78" y="f86"/>
                  </a:cxn>
                  <a:cxn ang="f51">
                    <a:pos x="f78" y="f79"/>
                  </a:cxn>
                </a:cxnLst>
                <a:rect l="f74" t="f77" r="f75" b="f76"/>
                <a:pathLst>
                  <a:path w="62" h="95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19"/>
                      <a:pt x="f6" y="f5"/>
                    </a:cubicBezTo>
                    <a:cubicBezTo>
                      <a:pt x="f6" y="f28"/>
                      <a:pt x="f6" y="f29"/>
                      <a:pt x="f6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F5CDA0E8-D490-8CE6-1B5B-245F0324B66E}"/>
                  </a:ext>
                </a:extLst>
              </p:cNvPr>
              <p:cNvSpPr/>
              <p:nvPr/>
            </p:nvSpPr>
            <p:spPr>
              <a:xfrm>
                <a:off x="8652482" y="428487"/>
                <a:ext cx="44448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96"/>
                  <a:gd name="f8" fmla="val 63"/>
                  <a:gd name="f9" fmla="val 32"/>
                  <a:gd name="f10" fmla="val 19"/>
                  <a:gd name="f11" fmla="val 6"/>
                  <a:gd name="f12" fmla="val 37"/>
                  <a:gd name="f13" fmla="val 10"/>
                  <a:gd name="f14" fmla="val 51"/>
                  <a:gd name="f15" fmla="val 24"/>
                  <a:gd name="f16" fmla="val 61"/>
                  <a:gd name="f17" fmla="val 34"/>
                  <a:gd name="f18" fmla="val 49"/>
                  <a:gd name="f19" fmla="val 54"/>
                  <a:gd name="f20" fmla="val 72"/>
                  <a:gd name="f21" fmla="val 42"/>
                  <a:gd name="f22" fmla="val 79"/>
                  <a:gd name="f23" fmla="val 33"/>
                  <a:gd name="f24" fmla="val 83"/>
                  <a:gd name="f25" fmla="val 22"/>
                  <a:gd name="f26" fmla="val 88"/>
                  <a:gd name="f27" fmla="val 11"/>
                  <a:gd name="f28" fmla="val 91"/>
                  <a:gd name="f29" fmla="+- 0 0 -90"/>
                  <a:gd name="f30" fmla="*/ f3 1 62"/>
                  <a:gd name="f31" fmla="*/ f4 1 96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62"/>
                  <a:gd name="f40" fmla="*/ f36 1 96"/>
                  <a:gd name="f41" fmla="*/ 0 f37 1"/>
                  <a:gd name="f42" fmla="*/ 96 f36 1"/>
                  <a:gd name="f43" fmla="*/ 0 f36 1"/>
                  <a:gd name="f44" fmla="*/ 51 f37 1"/>
                  <a:gd name="f45" fmla="*/ 24 f36 1"/>
                  <a:gd name="f46" fmla="*/ 54 f37 1"/>
                  <a:gd name="f47" fmla="*/ 63 f36 1"/>
                  <a:gd name="f48" fmla="*/ 33 f37 1"/>
                  <a:gd name="f49" fmla="*/ 83 f36 1"/>
                  <a:gd name="f50" fmla="+- f38 0 f1"/>
                  <a:gd name="f51" fmla="*/ f41 1 62"/>
                  <a:gd name="f52" fmla="*/ f42 1 96"/>
                  <a:gd name="f53" fmla="*/ f43 1 96"/>
                  <a:gd name="f54" fmla="*/ f44 1 62"/>
                  <a:gd name="f55" fmla="*/ f45 1 96"/>
                  <a:gd name="f56" fmla="*/ f46 1 62"/>
                  <a:gd name="f57" fmla="*/ f47 1 96"/>
                  <a:gd name="f58" fmla="*/ f48 1 62"/>
                  <a:gd name="f59" fmla="*/ f49 1 96"/>
                  <a:gd name="f60" fmla="*/ 0 1 f39"/>
                  <a:gd name="f61" fmla="*/ f33 1 f39"/>
                  <a:gd name="f62" fmla="*/ 0 1 f40"/>
                  <a:gd name="f63" fmla="*/ f34 1 f40"/>
                  <a:gd name="f64" fmla="*/ f51 1 f39"/>
                  <a:gd name="f65" fmla="*/ f52 1 f40"/>
                  <a:gd name="f66" fmla="*/ f53 1 f40"/>
                  <a:gd name="f67" fmla="*/ f54 1 f39"/>
                  <a:gd name="f68" fmla="*/ f55 1 f40"/>
                  <a:gd name="f69" fmla="*/ f56 1 f39"/>
                  <a:gd name="f70" fmla="*/ f57 1 f40"/>
                  <a:gd name="f71" fmla="*/ f58 1 f39"/>
                  <a:gd name="f72" fmla="*/ f59 1 f40"/>
                  <a:gd name="f73" fmla="*/ f60 f30 1"/>
                  <a:gd name="f74" fmla="*/ f61 f30 1"/>
                  <a:gd name="f75" fmla="*/ f63 f31 1"/>
                  <a:gd name="f76" fmla="*/ f62 f31 1"/>
                  <a:gd name="f77" fmla="*/ f64 f30 1"/>
                  <a:gd name="f78" fmla="*/ f65 f31 1"/>
                  <a:gd name="f79" fmla="*/ f66 f31 1"/>
                  <a:gd name="f80" fmla="*/ f67 f30 1"/>
                  <a:gd name="f81" fmla="*/ f68 f31 1"/>
                  <a:gd name="f82" fmla="*/ f69 f30 1"/>
                  <a:gd name="f83" fmla="*/ f70 f31 1"/>
                  <a:gd name="f84" fmla="*/ f71 f30 1"/>
                  <a:gd name="f85" fmla="*/ f7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7" y="f78"/>
                  </a:cxn>
                  <a:cxn ang="f50">
                    <a:pos x="f77" y="f79"/>
                  </a:cxn>
                  <a:cxn ang="f50">
                    <a:pos x="f80" y="f81"/>
                  </a:cxn>
                  <a:cxn ang="f50">
                    <a:pos x="f82" y="f83"/>
                  </a:cxn>
                  <a:cxn ang="f50">
                    <a:pos x="f84" y="f85"/>
                  </a:cxn>
                  <a:cxn ang="f50">
                    <a:pos x="f77" y="f78"/>
                  </a:cxn>
                </a:cxnLst>
                <a:rect l="f73" t="f76" r="f74" b="f75"/>
                <a:pathLst>
                  <a:path w="62" h="9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6" y="f18"/>
                      <a:pt x="f19" y="f8"/>
                    </a:cubicBezTo>
                    <a:cubicBezTo>
                      <a:pt x="f18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5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33D59469-6396-C55D-3214-8E58AE22A2AA}"/>
                  </a:ext>
                </a:extLst>
              </p:cNvPr>
              <p:cNvSpPr/>
              <p:nvPr/>
            </p:nvSpPr>
            <p:spPr>
              <a:xfrm>
                <a:off x="8590568" y="525331"/>
                <a:ext cx="42857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8"/>
                  <a:gd name="f7" fmla="val 96"/>
                  <a:gd name="f8" fmla="val 33"/>
                  <a:gd name="f9" fmla="val 64"/>
                  <a:gd name="f10" fmla="val 53"/>
                  <a:gd name="f11" fmla="val 94"/>
                  <a:gd name="f12" fmla="val 47"/>
                  <a:gd name="f13" fmla="val 92"/>
                  <a:gd name="f14" fmla="val 42"/>
                  <a:gd name="f15" fmla="val 89"/>
                  <a:gd name="f16" fmla="val 31"/>
                  <a:gd name="f17" fmla="val 85"/>
                  <a:gd name="f18" fmla="val 22"/>
                  <a:gd name="f19" fmla="val 79"/>
                  <a:gd name="f20" fmla="val 14"/>
                  <a:gd name="f21" fmla="val 71"/>
                  <a:gd name="f22" fmla="val 56"/>
                  <a:gd name="f23" fmla="val 1"/>
                  <a:gd name="f24" fmla="val 34"/>
                  <a:gd name="f25" fmla="val 16"/>
                  <a:gd name="f26" fmla="val 20"/>
                  <a:gd name="f27" fmla="val 28"/>
                  <a:gd name="f28" fmla="val 10"/>
                  <a:gd name="f29" fmla="val 4"/>
                  <a:gd name="f30" fmla="+- 0 0 -90"/>
                  <a:gd name="f31" fmla="*/ f3 1 58"/>
                  <a:gd name="f32" fmla="*/ f4 1 96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58"/>
                  <a:gd name="f41" fmla="*/ f37 1 96"/>
                  <a:gd name="f42" fmla="*/ 58 f38 1"/>
                  <a:gd name="f43" fmla="*/ 0 f37 1"/>
                  <a:gd name="f44" fmla="*/ 96 f37 1"/>
                  <a:gd name="f45" fmla="*/ 42 f38 1"/>
                  <a:gd name="f46" fmla="*/ 89 f37 1"/>
                  <a:gd name="f47" fmla="*/ 14 f38 1"/>
                  <a:gd name="f48" fmla="*/ 71 f37 1"/>
                  <a:gd name="f49" fmla="*/ 16 f38 1"/>
                  <a:gd name="f50" fmla="*/ 20 f37 1"/>
                  <a:gd name="f51" fmla="+- f39 0 f1"/>
                  <a:gd name="f52" fmla="*/ f42 1 58"/>
                  <a:gd name="f53" fmla="*/ f43 1 96"/>
                  <a:gd name="f54" fmla="*/ f44 1 96"/>
                  <a:gd name="f55" fmla="*/ f45 1 58"/>
                  <a:gd name="f56" fmla="*/ f46 1 96"/>
                  <a:gd name="f57" fmla="*/ f47 1 58"/>
                  <a:gd name="f58" fmla="*/ f48 1 96"/>
                  <a:gd name="f59" fmla="*/ f49 1 58"/>
                  <a:gd name="f60" fmla="*/ f50 1 96"/>
                  <a:gd name="f61" fmla="*/ 0 1 f40"/>
                  <a:gd name="f62" fmla="*/ f34 1 f40"/>
                  <a:gd name="f63" fmla="*/ 0 1 f41"/>
                  <a:gd name="f64" fmla="*/ f35 1 f41"/>
                  <a:gd name="f65" fmla="*/ f52 1 f40"/>
                  <a:gd name="f66" fmla="*/ f53 1 f41"/>
                  <a:gd name="f67" fmla="*/ f54 1 f41"/>
                  <a:gd name="f68" fmla="*/ f55 1 f40"/>
                  <a:gd name="f69" fmla="*/ f56 1 f41"/>
                  <a:gd name="f70" fmla="*/ f57 1 f40"/>
                  <a:gd name="f71" fmla="*/ f58 1 f41"/>
                  <a:gd name="f72" fmla="*/ f59 1 f40"/>
                  <a:gd name="f73" fmla="*/ f60 1 f41"/>
                  <a:gd name="f74" fmla="*/ f61 f31 1"/>
                  <a:gd name="f75" fmla="*/ f62 f31 1"/>
                  <a:gd name="f76" fmla="*/ f64 f32 1"/>
                  <a:gd name="f77" fmla="*/ f63 f32 1"/>
                  <a:gd name="f78" fmla="*/ f65 f31 1"/>
                  <a:gd name="f79" fmla="*/ f66 f32 1"/>
                  <a:gd name="f80" fmla="*/ f67 f32 1"/>
                  <a:gd name="f81" fmla="*/ f68 f31 1"/>
                  <a:gd name="f82" fmla="*/ f69 f32 1"/>
                  <a:gd name="f83" fmla="*/ f70 f31 1"/>
                  <a:gd name="f84" fmla="*/ f71 f32 1"/>
                  <a:gd name="f85" fmla="*/ f72 f31 1"/>
                  <a:gd name="f86" fmla="*/ f73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78" y="f79"/>
                  </a:cxn>
                  <a:cxn ang="f51">
                    <a:pos x="f78" y="f80"/>
                  </a:cxn>
                  <a:cxn ang="f51">
                    <a:pos x="f81" y="f82"/>
                  </a:cxn>
                  <a:cxn ang="f51">
                    <a:pos x="f83" y="f84"/>
                  </a:cxn>
                  <a:cxn ang="f51">
                    <a:pos x="f85" y="f86"/>
                  </a:cxn>
                  <a:cxn ang="f51">
                    <a:pos x="f78" y="f79"/>
                  </a:cxn>
                </a:cxnLst>
                <a:rect l="f74" t="f77" r="f75" b="f76"/>
                <a:pathLst>
                  <a:path w="58" h="96">
                    <a:moveTo>
                      <a:pt x="f6" y="f5"/>
                    </a:moveTo>
                    <a:cubicBezTo>
                      <a:pt x="f6" y="f8"/>
                      <a:pt x="f6" y="f9"/>
                      <a:pt x="f6" y="f7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5" y="f22"/>
                      <a:pt x="f23" y="f24"/>
                      <a:pt x="f25" y="f26"/>
                    </a:cubicBezTo>
                    <a:cubicBezTo>
                      <a:pt x="f27" y="f28"/>
                      <a:pt x="f14" y="f29"/>
                      <a:pt x="f6" y="f5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00B0855C-3A25-1166-1F3E-20DF51222814}"/>
                  </a:ext>
                </a:extLst>
              </p:cNvPr>
              <p:cNvSpPr/>
              <p:nvPr/>
            </p:nvSpPr>
            <p:spPr>
              <a:xfrm>
                <a:off x="8650900" y="525331"/>
                <a:ext cx="42857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"/>
                  <a:gd name="f7" fmla="val 96"/>
                  <a:gd name="f8" fmla="val 18"/>
                  <a:gd name="f9" fmla="val 5"/>
                  <a:gd name="f10" fmla="val 33"/>
                  <a:gd name="f11" fmla="val 10"/>
                  <a:gd name="f12" fmla="val 45"/>
                  <a:gd name="f13" fmla="val 22"/>
                  <a:gd name="f14" fmla="val 37"/>
                  <a:gd name="f15" fmla="val 58"/>
                  <a:gd name="f16" fmla="val 57"/>
                  <a:gd name="f17" fmla="val 44"/>
                  <a:gd name="f18" fmla="val 72"/>
                  <a:gd name="f19" fmla="val 32"/>
                  <a:gd name="f20" fmla="val 84"/>
                  <a:gd name="f21" fmla="val 16"/>
                  <a:gd name="f22" fmla="val 91"/>
                  <a:gd name="f23" fmla="val 80"/>
                  <a:gd name="f24" fmla="val 64"/>
                  <a:gd name="f25" fmla="val 48"/>
                  <a:gd name="f26" fmla="val 17"/>
                  <a:gd name="f27" fmla="+- 0 0 -90"/>
                  <a:gd name="f28" fmla="*/ f3 1 59"/>
                  <a:gd name="f29" fmla="*/ f4 1 96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59"/>
                  <a:gd name="f38" fmla="*/ f34 1 96"/>
                  <a:gd name="f39" fmla="*/ 0 f35 1"/>
                  <a:gd name="f40" fmla="*/ 0 f34 1"/>
                  <a:gd name="f41" fmla="*/ 45 f35 1"/>
                  <a:gd name="f42" fmla="*/ 22 f34 1"/>
                  <a:gd name="f43" fmla="*/ 44 f35 1"/>
                  <a:gd name="f44" fmla="*/ 72 f34 1"/>
                  <a:gd name="f45" fmla="*/ 96 f34 1"/>
                  <a:gd name="f46" fmla="*/ 48 f34 1"/>
                  <a:gd name="f47" fmla="+- f36 0 f1"/>
                  <a:gd name="f48" fmla="*/ f39 1 59"/>
                  <a:gd name="f49" fmla="*/ f40 1 96"/>
                  <a:gd name="f50" fmla="*/ f41 1 59"/>
                  <a:gd name="f51" fmla="*/ f42 1 96"/>
                  <a:gd name="f52" fmla="*/ f43 1 59"/>
                  <a:gd name="f53" fmla="*/ f44 1 96"/>
                  <a:gd name="f54" fmla="*/ f45 1 96"/>
                  <a:gd name="f55" fmla="*/ f46 1 96"/>
                  <a:gd name="f56" fmla="*/ 0 1 f37"/>
                  <a:gd name="f57" fmla="*/ f31 1 f37"/>
                  <a:gd name="f58" fmla="*/ 0 1 f38"/>
                  <a:gd name="f59" fmla="*/ f32 1 f38"/>
                  <a:gd name="f60" fmla="*/ f48 1 f37"/>
                  <a:gd name="f61" fmla="*/ f49 1 f38"/>
                  <a:gd name="f62" fmla="*/ f50 1 f37"/>
                  <a:gd name="f63" fmla="*/ f51 1 f38"/>
                  <a:gd name="f64" fmla="*/ f52 1 f37"/>
                  <a:gd name="f65" fmla="*/ f53 1 f38"/>
                  <a:gd name="f66" fmla="*/ f54 1 f38"/>
                  <a:gd name="f67" fmla="*/ f55 1 f38"/>
                  <a:gd name="f68" fmla="*/ f56 f28 1"/>
                  <a:gd name="f69" fmla="*/ f57 f28 1"/>
                  <a:gd name="f70" fmla="*/ f59 f29 1"/>
                  <a:gd name="f71" fmla="*/ f58 f29 1"/>
                  <a:gd name="f72" fmla="*/ f60 f28 1"/>
                  <a:gd name="f73" fmla="*/ f61 f29 1"/>
                  <a:gd name="f74" fmla="*/ f62 f28 1"/>
                  <a:gd name="f75" fmla="*/ f63 f29 1"/>
                  <a:gd name="f76" fmla="*/ f64 f28 1"/>
                  <a:gd name="f77" fmla="*/ f65 f29 1"/>
                  <a:gd name="f78" fmla="*/ f66 f29 1"/>
                  <a:gd name="f79" fmla="*/ f67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72" y="f73"/>
                  </a:cxn>
                  <a:cxn ang="f47">
                    <a:pos x="f74" y="f75"/>
                  </a:cxn>
                  <a:cxn ang="f47">
                    <a:pos x="f76" y="f77"/>
                  </a:cxn>
                  <a:cxn ang="f47">
                    <a:pos x="f72" y="f78"/>
                  </a:cxn>
                  <a:cxn ang="f47">
                    <a:pos x="f72" y="f79"/>
                  </a:cxn>
                  <a:cxn ang="f47">
                    <a:pos x="f72" y="f73"/>
                  </a:cxn>
                </a:cxnLst>
                <a:rect l="f68" t="f71" r="f69" b="f70"/>
                <a:pathLst>
                  <a:path w="59" h="96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6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5" y="f7"/>
                    </a:cubicBezTo>
                    <a:cubicBezTo>
                      <a:pt x="f5" y="f23"/>
                      <a:pt x="f5" y="f24"/>
                      <a:pt x="f5" y="f25"/>
                    </a:cubicBezTo>
                    <a:cubicBezTo>
                      <a:pt x="f5" y="f10"/>
                      <a:pt x="f5" y="f26"/>
                      <a:pt x="f5" y="f5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96867660-3B1E-E571-D7FF-E467C4B026FD}"/>
                  </a:ext>
                </a:extLst>
              </p:cNvPr>
              <p:cNvSpPr/>
              <p:nvPr/>
            </p:nvSpPr>
            <p:spPr>
              <a:xfrm>
                <a:off x="8615970" y="622166"/>
                <a:ext cx="19046" cy="428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"/>
                  <a:gd name="f7" fmla="val 60"/>
                  <a:gd name="f8" fmla="val 17"/>
                  <a:gd name="f9" fmla="val 55"/>
                  <a:gd name="f10" fmla="val 9"/>
                  <a:gd name="f11" fmla="val 49"/>
                  <a:gd name="f12" fmla="val 4"/>
                  <a:gd name="f13" fmla="val 39"/>
                  <a:gd name="f14" fmla="val 31"/>
                  <a:gd name="f15" fmla="val 1"/>
                  <a:gd name="f16" fmla="val 23"/>
                  <a:gd name="f17" fmla="val 7"/>
                  <a:gd name="f18" fmla="val 16"/>
                  <a:gd name="f19" fmla="val 12"/>
                  <a:gd name="f20" fmla="val 10"/>
                  <a:gd name="f21" fmla="val 18"/>
                  <a:gd name="f22" fmla="val 6"/>
                  <a:gd name="f23" fmla="val 24"/>
                  <a:gd name="f24" fmla="val 2"/>
                  <a:gd name="f25" fmla="val 21"/>
                  <a:gd name="f26" fmla="val 40"/>
                  <a:gd name="f27" fmla="+- 0 0 -90"/>
                  <a:gd name="f28" fmla="*/ f3 1 25"/>
                  <a:gd name="f29" fmla="*/ f4 1 60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5"/>
                  <a:gd name="f38" fmla="*/ f34 1 60"/>
                  <a:gd name="f39" fmla="*/ 25 f35 1"/>
                  <a:gd name="f40" fmla="*/ 60 f34 1"/>
                  <a:gd name="f41" fmla="*/ 4 f35 1"/>
                  <a:gd name="f42" fmla="*/ 39 f34 1"/>
                  <a:gd name="f43" fmla="*/ 7 f35 1"/>
                  <a:gd name="f44" fmla="*/ 16 f34 1"/>
                  <a:gd name="f45" fmla="*/ 23 f35 1"/>
                  <a:gd name="f46" fmla="*/ 0 f34 1"/>
                  <a:gd name="f47" fmla="*/ 2 f34 1"/>
                  <a:gd name="f48" fmla="+- f36 0 f1"/>
                  <a:gd name="f49" fmla="*/ f39 1 25"/>
                  <a:gd name="f50" fmla="*/ f40 1 60"/>
                  <a:gd name="f51" fmla="*/ f41 1 25"/>
                  <a:gd name="f52" fmla="*/ f42 1 60"/>
                  <a:gd name="f53" fmla="*/ f43 1 25"/>
                  <a:gd name="f54" fmla="*/ f44 1 60"/>
                  <a:gd name="f55" fmla="*/ f45 1 25"/>
                  <a:gd name="f56" fmla="*/ f46 1 60"/>
                  <a:gd name="f57" fmla="*/ f47 1 60"/>
                  <a:gd name="f58" fmla="*/ 0 1 f37"/>
                  <a:gd name="f59" fmla="*/ f31 1 f37"/>
                  <a:gd name="f60" fmla="*/ 0 1 f38"/>
                  <a:gd name="f61" fmla="*/ f32 1 f38"/>
                  <a:gd name="f62" fmla="*/ f49 1 f37"/>
                  <a:gd name="f63" fmla="*/ f50 1 f38"/>
                  <a:gd name="f64" fmla="*/ f51 1 f37"/>
                  <a:gd name="f65" fmla="*/ f52 1 f38"/>
                  <a:gd name="f66" fmla="*/ f53 1 f37"/>
                  <a:gd name="f67" fmla="*/ f54 1 f38"/>
                  <a:gd name="f68" fmla="*/ f55 1 f37"/>
                  <a:gd name="f69" fmla="*/ f56 1 f38"/>
                  <a:gd name="f70" fmla="*/ f57 1 f38"/>
                  <a:gd name="f71" fmla="*/ f58 f28 1"/>
                  <a:gd name="f72" fmla="*/ f59 f28 1"/>
                  <a:gd name="f73" fmla="*/ f61 f29 1"/>
                  <a:gd name="f74" fmla="*/ f60 f29 1"/>
                  <a:gd name="f75" fmla="*/ f62 f28 1"/>
                  <a:gd name="f76" fmla="*/ f63 f29 1"/>
                  <a:gd name="f77" fmla="*/ f64 f28 1"/>
                  <a:gd name="f78" fmla="*/ f65 f29 1"/>
                  <a:gd name="f79" fmla="*/ f66 f28 1"/>
                  <a:gd name="f80" fmla="*/ f67 f29 1"/>
                  <a:gd name="f81" fmla="*/ f68 f28 1"/>
                  <a:gd name="f82" fmla="*/ f69 f29 1"/>
                  <a:gd name="f83" fmla="*/ f70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8">
                    <a:pos x="f75" y="f76"/>
                  </a:cxn>
                  <a:cxn ang="f48">
                    <a:pos x="f77" y="f78"/>
                  </a:cxn>
                  <a:cxn ang="f48">
                    <a:pos x="f79" y="f80"/>
                  </a:cxn>
                  <a:cxn ang="f48">
                    <a:pos x="f81" y="f82"/>
                  </a:cxn>
                  <a:cxn ang="f48">
                    <a:pos x="f75" y="f83"/>
                  </a:cxn>
                  <a:cxn ang="f48">
                    <a:pos x="f75" y="f76"/>
                  </a:cxn>
                </a:cxnLst>
                <a:rect l="f71" t="f74" r="f72" b="f73"/>
                <a:pathLst>
                  <a:path w="25" h="60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5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16" y="f5"/>
                    </a:cubicBezTo>
                    <a:cubicBezTo>
                      <a:pt x="f23" y="f15"/>
                      <a:pt x="f23" y="f15"/>
                      <a:pt x="f6" y="f24"/>
                    </a:cubicBezTo>
                    <a:cubicBezTo>
                      <a:pt x="f6" y="f25"/>
                      <a:pt x="f6" y="f26"/>
                      <a:pt x="f6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257367DD-6F13-D539-44DE-6C99C0BF4ECC}"/>
                  </a:ext>
                </a:extLst>
              </p:cNvPr>
              <p:cNvSpPr/>
              <p:nvPr/>
            </p:nvSpPr>
            <p:spPr>
              <a:xfrm>
                <a:off x="8649309" y="622166"/>
                <a:ext cx="17465" cy="428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9"/>
                  <a:gd name="f8" fmla="val 39"/>
                  <a:gd name="f9" fmla="val 20"/>
                  <a:gd name="f10" fmla="val 11"/>
                  <a:gd name="f11" fmla="val 7"/>
                  <a:gd name="f12" fmla="val 22"/>
                  <a:gd name="f13" fmla="val 14"/>
                  <a:gd name="f14" fmla="val 23"/>
                  <a:gd name="f15" fmla="val 28"/>
                  <a:gd name="f16" fmla="val 44"/>
                  <a:gd name="f17" fmla="val 51"/>
                  <a:gd name="f18" fmla="+- 0 0 -90"/>
                  <a:gd name="f19" fmla="*/ f3 1 24"/>
                  <a:gd name="f20" fmla="*/ f4 1 59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24"/>
                  <a:gd name="f29" fmla="*/ f25 1 59"/>
                  <a:gd name="f30" fmla="*/ 0 f26 1"/>
                  <a:gd name="f31" fmla="*/ 59 f25 1"/>
                  <a:gd name="f32" fmla="*/ 0 f25 1"/>
                  <a:gd name="f33" fmla="*/ 23 f26 1"/>
                  <a:gd name="f34" fmla="*/ 28 f25 1"/>
                  <a:gd name="f35" fmla="+- f27 0 f1"/>
                  <a:gd name="f36" fmla="*/ f30 1 24"/>
                  <a:gd name="f37" fmla="*/ f31 1 59"/>
                  <a:gd name="f38" fmla="*/ f32 1 59"/>
                  <a:gd name="f39" fmla="*/ f33 1 24"/>
                  <a:gd name="f40" fmla="*/ f34 1 59"/>
                  <a:gd name="f41" fmla="*/ 0 1 f28"/>
                  <a:gd name="f42" fmla="*/ f22 1 f28"/>
                  <a:gd name="f43" fmla="*/ 0 1 f29"/>
                  <a:gd name="f44" fmla="*/ f23 1 f29"/>
                  <a:gd name="f45" fmla="*/ f36 1 f28"/>
                  <a:gd name="f46" fmla="*/ f37 1 f29"/>
                  <a:gd name="f47" fmla="*/ f38 1 f29"/>
                  <a:gd name="f48" fmla="*/ f39 1 f28"/>
                  <a:gd name="f49" fmla="*/ f40 1 f29"/>
                  <a:gd name="f50" fmla="*/ f41 f19 1"/>
                  <a:gd name="f51" fmla="*/ f42 f19 1"/>
                  <a:gd name="f52" fmla="*/ f44 f20 1"/>
                  <a:gd name="f53" fmla="*/ f43 f20 1"/>
                  <a:gd name="f54" fmla="*/ f45 f19 1"/>
                  <a:gd name="f55" fmla="*/ f46 f20 1"/>
                  <a:gd name="f56" fmla="*/ f47 f20 1"/>
                  <a:gd name="f57" fmla="*/ f48 f19 1"/>
                  <a:gd name="f58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54" y="f55"/>
                  </a:cxn>
                  <a:cxn ang="f35">
                    <a:pos x="f54" y="f56"/>
                  </a:cxn>
                  <a:cxn ang="f35">
                    <a:pos x="f57" y="f58"/>
                  </a:cxn>
                  <a:cxn ang="f35">
                    <a:pos x="f54" y="f55"/>
                  </a:cxn>
                </a:cxnLst>
                <a:rect l="f50" t="f53" r="f51" b="f52"/>
                <a:pathLst>
                  <a:path w="24" h="59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6" y="f16"/>
                      <a:pt x="f10" y="f17"/>
                      <a:pt x="f5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217645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asic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1DE6798-EA9A-758A-63DF-A67D117794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3" y="85377"/>
            <a:ext cx="7200799" cy="576062"/>
          </a:xfrm>
        </p:spPr>
        <p:txBody>
          <a:bodyPr anchor="ctr"/>
          <a:lstStyle>
            <a:lvl1pPr marL="0" indent="0">
              <a:buNone/>
              <a:defRPr lang="en-US" sz="4000">
                <a:solidFill>
                  <a:srgbClr val="FFFFFF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IMAGES &amp; CONTENTS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90DF8AF-CE7D-21A3-34AF-89B2B609F3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3" y="661440"/>
            <a:ext cx="7200799" cy="288036"/>
          </a:xfrm>
        </p:spPr>
        <p:txBody>
          <a:bodyPr anchor="ctr"/>
          <a:lstStyle>
            <a:lvl1pPr marL="0" indent="0">
              <a:buNone/>
              <a:defRPr lang="en-US" sz="1400">
                <a:solidFill>
                  <a:srgbClr val="FFFFFF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Insert the title of your subtitle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7B5C198-1052-DD3F-7B6C-3FA17433DC3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23523" y="1315364"/>
            <a:ext cx="4176467" cy="1944215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1200">
                <a:solidFill>
                  <a:srgbClr val="638399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A903ED5-E409-BBA7-6094-3402A3DD354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644009" y="2899534"/>
            <a:ext cx="4176467" cy="1944215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1200">
                <a:solidFill>
                  <a:srgbClr val="638399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  <p:grpSp>
        <p:nvGrpSpPr>
          <p:cNvPr id="6" name="Grupo 6">
            <a:extLst>
              <a:ext uri="{FF2B5EF4-FFF2-40B4-BE49-F238E27FC236}">
                <a16:creationId xmlns:a16="http://schemas.microsoft.com/office/drawing/2014/main" id="{07F85BB5-79DA-C64B-E355-9C0FE3F20DCD}"/>
              </a:ext>
            </a:extLst>
          </p:cNvPr>
          <p:cNvGrpSpPr/>
          <p:nvPr/>
        </p:nvGrpSpPr>
        <p:grpSpPr>
          <a:xfrm>
            <a:off x="0" y="51471"/>
            <a:ext cx="9054122" cy="898004"/>
            <a:chOff x="0" y="51471"/>
            <a:chExt cx="9054122" cy="898004"/>
          </a:xfrm>
        </p:grpSpPr>
        <p:sp>
          <p:nvSpPr>
            <p:cNvPr id="7" name="Rectángulo 11">
              <a:extLst>
                <a:ext uri="{FF2B5EF4-FFF2-40B4-BE49-F238E27FC236}">
                  <a16:creationId xmlns:a16="http://schemas.microsoft.com/office/drawing/2014/main" id="{5C2E115B-FEDE-B6B7-D599-97976286C5E6}"/>
                </a:ext>
              </a:extLst>
            </p:cNvPr>
            <p:cNvSpPr/>
            <p:nvPr/>
          </p:nvSpPr>
          <p:spPr>
            <a:xfrm>
              <a:off x="0" y="51471"/>
              <a:ext cx="131289" cy="898004"/>
            </a:xfrm>
            <a:prstGeom prst="rect">
              <a:avLst/>
            </a:pr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" name="Rectángulo 12">
              <a:extLst>
                <a:ext uri="{FF2B5EF4-FFF2-40B4-BE49-F238E27FC236}">
                  <a16:creationId xmlns:a16="http://schemas.microsoft.com/office/drawing/2014/main" id="{B2ABE992-F0FB-8831-6872-33B6B764F1EC}"/>
                </a:ext>
              </a:extLst>
            </p:cNvPr>
            <p:cNvSpPr/>
            <p:nvPr/>
          </p:nvSpPr>
          <p:spPr>
            <a:xfrm>
              <a:off x="159489" y="760277"/>
              <a:ext cx="8894633" cy="45720"/>
            </a:xfrm>
            <a:prstGeom prst="rect">
              <a:avLst/>
            </a:pr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9" name="Grupo 13">
              <a:extLst>
                <a:ext uri="{FF2B5EF4-FFF2-40B4-BE49-F238E27FC236}">
                  <a16:creationId xmlns:a16="http://schemas.microsoft.com/office/drawing/2014/main" id="{5EAFB63D-4751-AB4E-4E64-958094F582DA}"/>
                </a:ext>
              </a:extLst>
            </p:cNvPr>
            <p:cNvGrpSpPr/>
            <p:nvPr/>
          </p:nvGrpSpPr>
          <p:grpSpPr>
            <a:xfrm>
              <a:off x="8230212" y="95115"/>
              <a:ext cx="823901" cy="652460"/>
              <a:chOff x="8230212" y="95115"/>
              <a:chExt cx="823901" cy="652460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B542FA8-87F1-DE0F-6540-CFE32D8B7B5B}"/>
                  </a:ext>
                </a:extLst>
              </p:cNvPr>
              <p:cNvSpPr/>
              <p:nvPr/>
            </p:nvSpPr>
            <p:spPr>
              <a:xfrm>
                <a:off x="8504843" y="95115"/>
                <a:ext cx="274640" cy="6524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8"/>
                  <a:gd name="f7" fmla="val 902"/>
                  <a:gd name="f8" fmla="val 170"/>
                  <a:gd name="f9" fmla="val 146"/>
                  <a:gd name="f10" fmla="val 160"/>
                  <a:gd name="f11" fmla="val 145"/>
                  <a:gd name="f12" fmla="val 137"/>
                  <a:gd name="f13" fmla="val 163"/>
                  <a:gd name="f14" fmla="val 126"/>
                  <a:gd name="f15" fmla="val 148"/>
                  <a:gd name="f16" fmla="val 119"/>
                  <a:gd name="f17" fmla="val 136"/>
                  <a:gd name="f18" fmla="val 108"/>
                  <a:gd name="f19" fmla="val 130"/>
                  <a:gd name="f20" fmla="val 93"/>
                  <a:gd name="f21" fmla="val 123"/>
                  <a:gd name="f22" fmla="val 79"/>
                  <a:gd name="f23" fmla="val 122"/>
                  <a:gd name="f24" fmla="val 64"/>
                  <a:gd name="f25" fmla="val 49"/>
                  <a:gd name="f26" fmla="val 134"/>
                  <a:gd name="f27" fmla="val 20"/>
                  <a:gd name="f28" fmla="val 161"/>
                  <a:gd name="f29" fmla="val 192"/>
                  <a:gd name="f30" fmla="val 221"/>
                  <a:gd name="f31" fmla="val 1"/>
                  <a:gd name="f32" fmla="val 246"/>
                  <a:gd name="f33" fmla="val 22"/>
                  <a:gd name="f34" fmla="val 253"/>
                  <a:gd name="f35" fmla="val 52"/>
                  <a:gd name="f36" fmla="val 260"/>
                  <a:gd name="f37" fmla="val 78"/>
                  <a:gd name="f38" fmla="val 249"/>
                  <a:gd name="f39" fmla="val 110"/>
                  <a:gd name="f40" fmla="val 216"/>
                  <a:gd name="f41" fmla="val 220"/>
                  <a:gd name="f42" fmla="val 138"/>
                  <a:gd name="f43" fmla="val 218"/>
                  <a:gd name="f44" fmla="val 144"/>
                  <a:gd name="f45" fmla="val 209"/>
                  <a:gd name="f46" fmla="val 208"/>
                  <a:gd name="f47" fmla="val 235"/>
                  <a:gd name="f48" fmla="val 207"/>
                  <a:gd name="f49" fmla="val 324"/>
                  <a:gd name="f50" fmla="val 205"/>
                  <a:gd name="f51" fmla="val 413"/>
                  <a:gd name="f52" fmla="val 219"/>
                  <a:gd name="f53" fmla="val 409"/>
                  <a:gd name="f54" fmla="val 231"/>
                  <a:gd name="f55" fmla="val 404"/>
                  <a:gd name="f56" fmla="val 244"/>
                  <a:gd name="f57" fmla="val 400"/>
                  <a:gd name="f58" fmla="val 264"/>
                  <a:gd name="f59" fmla="val 392"/>
                  <a:gd name="f60" fmla="val 284"/>
                  <a:gd name="f61" fmla="val 384"/>
                  <a:gd name="f62" fmla="val 303"/>
                  <a:gd name="f63" fmla="val 372"/>
                  <a:gd name="f64" fmla="val 306"/>
                  <a:gd name="f65" fmla="val 371"/>
                  <a:gd name="f66" fmla="val 308"/>
                  <a:gd name="f67" fmla="val 369"/>
                  <a:gd name="f68" fmla="val 311"/>
                  <a:gd name="f69" fmla="val 367"/>
                  <a:gd name="f70" fmla="val 329"/>
                  <a:gd name="f71" fmla="val 353"/>
                  <a:gd name="f72" fmla="val 328"/>
                  <a:gd name="f73" fmla="val 310"/>
                  <a:gd name="f74" fmla="val 314"/>
                  <a:gd name="f75" fmla="val 313"/>
                  <a:gd name="f76" fmla="val 312"/>
                  <a:gd name="f77" fmla="val 304"/>
                  <a:gd name="f78" fmla="val 296"/>
                  <a:gd name="f79" fmla="val 289"/>
                  <a:gd name="f80" fmla="val 280"/>
                  <a:gd name="f81" fmla="val 274"/>
                  <a:gd name="f82" fmla="val 266"/>
                  <a:gd name="f83" fmla="val 259"/>
                  <a:gd name="f84" fmla="val 255"/>
                  <a:gd name="f85" fmla="val 315"/>
                  <a:gd name="f86" fmla="val 239"/>
                  <a:gd name="f87" fmla="val 232"/>
                  <a:gd name="f88" fmla="val 226"/>
                  <a:gd name="f89" fmla="val 298"/>
                  <a:gd name="f90" fmla="val 293"/>
                  <a:gd name="f91" fmla="val 288"/>
                  <a:gd name="f92" fmla="val 224"/>
                  <a:gd name="f93" fmla="val 282"/>
                  <a:gd name="f94" fmla="val 252"/>
                  <a:gd name="f95" fmla="val 279"/>
                  <a:gd name="f96" fmla="val 240"/>
                  <a:gd name="f97" fmla="val 321"/>
                  <a:gd name="f98" fmla="val 263"/>
                  <a:gd name="f99" fmla="val 267"/>
                  <a:gd name="f100" fmla="val 335"/>
                  <a:gd name="f101" fmla="val 272"/>
                  <a:gd name="f102" fmla="val 364"/>
                  <a:gd name="f103" fmla="val 291"/>
                  <a:gd name="f104" fmla="val 317"/>
                  <a:gd name="f105" fmla="val 374"/>
                  <a:gd name="f106" fmla="val 352"/>
                  <a:gd name="f107" fmla="val 373"/>
                  <a:gd name="f108" fmla="val 363"/>
                  <a:gd name="f109" fmla="val 383"/>
                  <a:gd name="f110" fmla="val 350"/>
                  <a:gd name="f111" fmla="val 394"/>
                  <a:gd name="f112" fmla="val 332"/>
                  <a:gd name="f113" fmla="val 410"/>
                  <a:gd name="f114" fmla="val 420"/>
                  <a:gd name="f115" fmla="val 429"/>
                  <a:gd name="f116" fmla="val 433"/>
                  <a:gd name="f117" fmla="val 269"/>
                  <a:gd name="f118" fmla="val 436"/>
                  <a:gd name="f119" fmla="val 440"/>
                  <a:gd name="f120" fmla="val 444"/>
                  <a:gd name="f121" fmla="val 270"/>
                  <a:gd name="f122" fmla="val 447"/>
                  <a:gd name="f123" fmla="val 275"/>
                  <a:gd name="f124" fmla="val 451"/>
                  <a:gd name="f125" fmla="val 295"/>
                  <a:gd name="f126" fmla="val 466"/>
                  <a:gd name="f127" fmla="val 305"/>
                  <a:gd name="f128" fmla="val 486"/>
                  <a:gd name="f129" fmla="val 511"/>
                  <a:gd name="f130" fmla="val 301"/>
                  <a:gd name="f131" fmla="val 534"/>
                  <a:gd name="f132" fmla="val 553"/>
                  <a:gd name="f133" fmla="val 566"/>
                  <a:gd name="f134" fmla="val 571"/>
                  <a:gd name="f135" fmla="val 256"/>
                  <a:gd name="f136" fmla="val 575"/>
                  <a:gd name="f137" fmla="val 248"/>
                  <a:gd name="f138" fmla="val 579"/>
                  <a:gd name="f139" fmla="val 582"/>
                  <a:gd name="f140" fmla="val 258"/>
                  <a:gd name="f141" fmla="val 586"/>
                  <a:gd name="f142" fmla="val 262"/>
                  <a:gd name="f143" fmla="val 589"/>
                  <a:gd name="f144" fmla="val 285"/>
                  <a:gd name="f145" fmla="val 607"/>
                  <a:gd name="f146" fmla="val 294"/>
                  <a:gd name="f147" fmla="val 637"/>
                  <a:gd name="f148" fmla="val 663"/>
                  <a:gd name="f149" fmla="val 278"/>
                  <a:gd name="f150" fmla="val 680"/>
                  <a:gd name="f151" fmla="val 691"/>
                  <a:gd name="f152" fmla="val 251"/>
                  <a:gd name="f153" fmla="val 700"/>
                  <a:gd name="f154" fmla="val 243"/>
                  <a:gd name="f155" fmla="val 705"/>
                  <a:gd name="f156" fmla="val 234"/>
                  <a:gd name="f157" fmla="val 709"/>
                  <a:gd name="f158" fmla="val 225"/>
                  <a:gd name="f159" fmla="val 713"/>
                  <a:gd name="f160" fmla="val 227"/>
                  <a:gd name="f161" fmla="val 715"/>
                  <a:gd name="f162" fmla="val 228"/>
                  <a:gd name="f163" fmla="val 716"/>
                  <a:gd name="f164" fmla="val 230"/>
                  <a:gd name="f165" fmla="val 718"/>
                  <a:gd name="f166" fmla="val 738"/>
                  <a:gd name="f167" fmla="val 257"/>
                  <a:gd name="f168" fmla="val 771"/>
                  <a:gd name="f169" fmla="val 233"/>
                  <a:gd name="f170" fmla="val 792"/>
                  <a:gd name="f171" fmla="val 800"/>
                  <a:gd name="f172" fmla="val 213"/>
                  <a:gd name="f173" fmla="val 806"/>
                  <a:gd name="f174" fmla="val 203"/>
                  <a:gd name="f175" fmla="val 813"/>
                  <a:gd name="f176" fmla="val 200"/>
                  <a:gd name="f177" fmla="val 814"/>
                  <a:gd name="f178" fmla="val 198"/>
                  <a:gd name="f179" fmla="val 816"/>
                  <a:gd name="f180" fmla="val 819"/>
                  <a:gd name="f181" fmla="val 196"/>
                  <a:gd name="f182" fmla="val 841"/>
                  <a:gd name="f183" fmla="val 193"/>
                  <a:gd name="f184" fmla="val 862"/>
                  <a:gd name="f185" fmla="val 191"/>
                  <a:gd name="f186" fmla="val 883"/>
                  <a:gd name="f187" fmla="val 190"/>
                  <a:gd name="f188" fmla="val 890"/>
                  <a:gd name="f189" fmla="val 896"/>
                  <a:gd name="f190" fmla="val 188"/>
                  <a:gd name="f191" fmla="val 187"/>
                  <a:gd name="f192" fmla="val 891"/>
                  <a:gd name="f193" fmla="val 186"/>
                  <a:gd name="f194" fmla="val 880"/>
                  <a:gd name="f195" fmla="val 185"/>
                  <a:gd name="f196" fmla="val 868"/>
                  <a:gd name="f197" fmla="val 184"/>
                  <a:gd name="f198" fmla="val 852"/>
                  <a:gd name="f199" fmla="val 182"/>
                  <a:gd name="f200" fmla="val 835"/>
                  <a:gd name="f201" fmla="val 181"/>
                  <a:gd name="f202" fmla="val 818"/>
                  <a:gd name="f203" fmla="val 178"/>
                  <a:gd name="f204" fmla="val 176"/>
                  <a:gd name="f205" fmla="val 165"/>
                  <a:gd name="f206" fmla="val 807"/>
                  <a:gd name="f207" fmla="val 154"/>
                  <a:gd name="f208" fmla="val 801"/>
                  <a:gd name="f209" fmla="val 791"/>
                  <a:gd name="f210" fmla="val 127"/>
                  <a:gd name="f211" fmla="val 773"/>
                  <a:gd name="f212" fmla="val 125"/>
                  <a:gd name="f213" fmla="val 749"/>
                  <a:gd name="f214" fmla="val 140"/>
                  <a:gd name="f215" fmla="val 728"/>
                  <a:gd name="f216" fmla="val 722"/>
                  <a:gd name="f217" fmla="val 149"/>
                  <a:gd name="f218" fmla="val 150"/>
                  <a:gd name="f219" fmla="val 711"/>
                  <a:gd name="f220" fmla="val 141"/>
                  <a:gd name="f221" fmla="val 707"/>
                  <a:gd name="f222" fmla="val 111"/>
                  <a:gd name="f223" fmla="val 690"/>
                  <a:gd name="f224" fmla="val 101"/>
                  <a:gd name="f225" fmla="val 675"/>
                  <a:gd name="f226" fmla="val 83"/>
                  <a:gd name="f227" fmla="val 648"/>
                  <a:gd name="f228" fmla="val 89"/>
                  <a:gd name="f229" fmla="val 612"/>
                  <a:gd name="f230" fmla="val 115"/>
                  <a:gd name="f231" fmla="val 591"/>
                  <a:gd name="f232" fmla="val 120"/>
                  <a:gd name="f233" fmla="val 583"/>
                  <a:gd name="f234" fmla="val 131"/>
                  <a:gd name="f235" fmla="val 116"/>
                  <a:gd name="f236" fmla="val 109"/>
                  <a:gd name="f237" fmla="val 87"/>
                  <a:gd name="f238" fmla="val 551"/>
                  <a:gd name="f239" fmla="val 75"/>
                  <a:gd name="f240" fmla="val 530"/>
                  <a:gd name="f241" fmla="val 503"/>
                  <a:gd name="f242" fmla="val 76"/>
                  <a:gd name="f243" fmla="val 484"/>
                  <a:gd name="f244" fmla="val 84"/>
                  <a:gd name="f245" fmla="val 468"/>
                  <a:gd name="f246" fmla="val 98"/>
                  <a:gd name="f247" fmla="val 456"/>
                  <a:gd name="f248" fmla="val 105"/>
                  <a:gd name="f249" fmla="val 450"/>
                  <a:gd name="f250" fmla="val 113"/>
                  <a:gd name="f251" fmla="val 445"/>
                  <a:gd name="f252" fmla="val 117"/>
                  <a:gd name="f253" fmla="val 438"/>
                  <a:gd name="f254" fmla="val 437"/>
                  <a:gd name="f255" fmla="val 435"/>
                  <a:gd name="f256" fmla="val 427"/>
                  <a:gd name="f257" fmla="val 60"/>
                  <a:gd name="f258" fmla="val 417"/>
                  <a:gd name="f259" fmla="val 38"/>
                  <a:gd name="f260" fmla="val 402"/>
                  <a:gd name="f261" fmla="val 390"/>
                  <a:gd name="f262" fmla="val 9"/>
                  <a:gd name="f263" fmla="val 377"/>
                  <a:gd name="f264" fmla="val 5"/>
                  <a:gd name="f265" fmla="val 357"/>
                  <a:gd name="f266" fmla="val 330"/>
                  <a:gd name="f267" fmla="val 8"/>
                  <a:gd name="f268" fmla="val 307"/>
                  <a:gd name="f269" fmla="val 26"/>
                  <a:gd name="f270" fmla="val 287"/>
                  <a:gd name="f271" fmla="val 34"/>
                  <a:gd name="f272" fmla="val 44"/>
                  <a:gd name="f273" fmla="val 271"/>
                  <a:gd name="f274" fmla="val 55"/>
                  <a:gd name="f275" fmla="val 57"/>
                  <a:gd name="f276" fmla="val 265"/>
                  <a:gd name="f277" fmla="val 58"/>
                  <a:gd name="f278" fmla="val 94"/>
                  <a:gd name="f279" fmla="val 281"/>
                  <a:gd name="f280" fmla="val 159"/>
                  <a:gd name="f281" fmla="val 158"/>
                  <a:gd name="f282" fmla="val 152"/>
                  <a:gd name="f283" fmla="val 299"/>
                  <a:gd name="f284" fmla="val 302"/>
                  <a:gd name="f285" fmla="val 309"/>
                  <a:gd name="f286" fmla="val 132"/>
                  <a:gd name="f287" fmla="val 316"/>
                  <a:gd name="f288" fmla="val 106"/>
                  <a:gd name="f289" fmla="val 99"/>
                  <a:gd name="f290" fmla="val 92"/>
                  <a:gd name="f291" fmla="val 90"/>
                  <a:gd name="f292" fmla="val 88"/>
                  <a:gd name="f293" fmla="val 86"/>
                  <a:gd name="f294" fmla="val 71"/>
                  <a:gd name="f295" fmla="val 59"/>
                  <a:gd name="f296" fmla="val 319"/>
                  <a:gd name="f297" fmla="val 336"/>
                  <a:gd name="f298" fmla="val 53"/>
                  <a:gd name="f299" fmla="val 346"/>
                  <a:gd name="f300" fmla="val 354"/>
                  <a:gd name="f301" fmla="val 62"/>
                  <a:gd name="f302" fmla="val 362"/>
                  <a:gd name="f303" fmla="val 72"/>
                  <a:gd name="f304" fmla="val 97"/>
                  <a:gd name="f305" fmla="val 121"/>
                  <a:gd name="f306" fmla="val 147"/>
                  <a:gd name="f307" fmla="val 403"/>
                  <a:gd name="f308" fmla="val 172"/>
                  <a:gd name="f309" fmla="val 412"/>
                  <a:gd name="f310" fmla="val 173"/>
                  <a:gd name="f311" fmla="val 174"/>
                  <a:gd name="f312" fmla="val 171"/>
                  <a:gd name="f313" fmla="val 175"/>
                  <a:gd name="f314" fmla="val 557"/>
                  <a:gd name="f315" fmla="val 525"/>
                  <a:gd name="f316" fmla="val 494"/>
                  <a:gd name="f317" fmla="val 462"/>
                  <a:gd name="f318" fmla="val 467"/>
                  <a:gd name="f319" fmla="val 143"/>
                  <a:gd name="f320" fmla="val 471"/>
                  <a:gd name="f321" fmla="val 481"/>
                  <a:gd name="f322" fmla="val 485"/>
                  <a:gd name="f323" fmla="val 118"/>
                  <a:gd name="f324" fmla="val 491"/>
                  <a:gd name="f325" fmla="val 500"/>
                  <a:gd name="f326" fmla="val 517"/>
                  <a:gd name="f327" fmla="val 540"/>
                  <a:gd name="f328" fmla="val 549"/>
                  <a:gd name="f329" fmla="val 204"/>
                  <a:gd name="f330" fmla="val 558"/>
                  <a:gd name="f331" fmla="val 215"/>
                  <a:gd name="f332" fmla="val 550"/>
                  <a:gd name="f333" fmla="val 237"/>
                  <a:gd name="f334" fmla="val 545"/>
                  <a:gd name="f335" fmla="val 541"/>
                  <a:gd name="f336" fmla="val 496"/>
                  <a:gd name="f337" fmla="val 241"/>
                  <a:gd name="f338" fmla="val 472"/>
                  <a:gd name="f339" fmla="val 223"/>
                  <a:gd name="f340" fmla="val 177"/>
                  <a:gd name="f341" fmla="val 596"/>
                  <a:gd name="f342" fmla="val 600"/>
                  <a:gd name="f343" fmla="val 606"/>
                  <a:gd name="f344" fmla="val 135"/>
                  <a:gd name="f345" fmla="val 616"/>
                  <a:gd name="f346" fmla="val 630"/>
                  <a:gd name="f347" fmla="val 652"/>
                  <a:gd name="f348" fmla="val 133"/>
                  <a:gd name="f349" fmla="val 667"/>
                  <a:gd name="f350" fmla="val 681"/>
                  <a:gd name="f351" fmla="val 685"/>
                  <a:gd name="f352" fmla="val 166"/>
                  <a:gd name="f353" fmla="val 688"/>
                  <a:gd name="f354" fmla="val 692"/>
                  <a:gd name="f355" fmla="val 660"/>
                  <a:gd name="f356" fmla="val 629"/>
                  <a:gd name="f357" fmla="val 201"/>
                  <a:gd name="f358" fmla="val 613"/>
                  <a:gd name="f359" fmla="val 644"/>
                  <a:gd name="f360" fmla="val 676"/>
                  <a:gd name="f361" fmla="val 217"/>
                  <a:gd name="f362" fmla="val 687"/>
                  <a:gd name="f363" fmla="val 245"/>
                  <a:gd name="f364" fmla="val 668"/>
                  <a:gd name="f365" fmla="val 653"/>
                  <a:gd name="f366" fmla="val 633"/>
                  <a:gd name="f367" fmla="val 618"/>
                  <a:gd name="f368" fmla="val 601"/>
                  <a:gd name="f369" fmla="val 179"/>
                  <a:gd name="f370" fmla="val 788"/>
                  <a:gd name="f371" fmla="val 768"/>
                  <a:gd name="f372" fmla="val 730"/>
                  <a:gd name="f373" fmla="val 729"/>
                  <a:gd name="f374" fmla="val 734"/>
                  <a:gd name="f375" fmla="val 744"/>
                  <a:gd name="f376" fmla="val 155"/>
                  <a:gd name="f377" fmla="val 751"/>
                  <a:gd name="f378" fmla="val 759"/>
                  <a:gd name="f379" fmla="val 767"/>
                  <a:gd name="f380" fmla="val 777"/>
                  <a:gd name="f381" fmla="val 783"/>
                  <a:gd name="f382" fmla="val 211"/>
                  <a:gd name="f383" fmla="val 780"/>
                  <a:gd name="f384" fmla="val 757"/>
                  <a:gd name="f385" fmla="val 222"/>
                  <a:gd name="f386" fmla="val 743"/>
                  <a:gd name="f387" fmla="val 736"/>
                  <a:gd name="f388" fmla="+- 0 0 -90"/>
                  <a:gd name="f389" fmla="*/ f3 1 378"/>
                  <a:gd name="f390" fmla="*/ f4 1 902"/>
                  <a:gd name="f391" fmla="val f5"/>
                  <a:gd name="f392" fmla="val f6"/>
                  <a:gd name="f393" fmla="val f7"/>
                  <a:gd name="f394" fmla="*/ f388 f0 1"/>
                  <a:gd name="f395" fmla="+- f393 0 f391"/>
                  <a:gd name="f396" fmla="+- f392 0 f391"/>
                  <a:gd name="f397" fmla="*/ f394 1 f2"/>
                  <a:gd name="f398" fmla="*/ f396 1 378"/>
                  <a:gd name="f399" fmla="*/ f395 1 902"/>
                  <a:gd name="f400" fmla="*/ 163 f396 1"/>
                  <a:gd name="f401" fmla="*/ 126 f395 1"/>
                  <a:gd name="f402" fmla="*/ 126 f396 1"/>
                  <a:gd name="f403" fmla="*/ 49 f395 1"/>
                  <a:gd name="f404" fmla="*/ 253 f396 1"/>
                  <a:gd name="f405" fmla="*/ 52 f395 1"/>
                  <a:gd name="f406" fmla="*/ 209 f396 1"/>
                  <a:gd name="f407" fmla="*/ 146 f395 1"/>
                  <a:gd name="f408" fmla="*/ 244 f396 1"/>
                  <a:gd name="f409" fmla="*/ 400 f395 1"/>
                  <a:gd name="f410" fmla="*/ 311 f396 1"/>
                  <a:gd name="f411" fmla="*/ 367 f395 1"/>
                  <a:gd name="f412" fmla="*/ 304 f396 1"/>
                  <a:gd name="f413" fmla="*/ 311 f395 1"/>
                  <a:gd name="f414" fmla="*/ 259 f396 1"/>
                  <a:gd name="f415" fmla="*/ 314 f395 1"/>
                  <a:gd name="f416" fmla="*/ 226 f396 1"/>
                  <a:gd name="f417" fmla="*/ 298 f395 1"/>
                  <a:gd name="f418" fmla="*/ 313 f396 1"/>
                  <a:gd name="f419" fmla="*/ 259 f395 1"/>
                  <a:gd name="f420" fmla="*/ 374 f396 1"/>
                  <a:gd name="f421" fmla="*/ 352 f395 1"/>
                  <a:gd name="f422" fmla="*/ 288 f396 1"/>
                  <a:gd name="f423" fmla="*/ 429 f395 1"/>
                  <a:gd name="f424" fmla="*/ 275 f396 1"/>
                  <a:gd name="f425" fmla="*/ 451 f395 1"/>
                  <a:gd name="f426" fmla="*/ 270 f396 1"/>
                  <a:gd name="f427" fmla="*/ 566 f395 1"/>
                  <a:gd name="f428" fmla="*/ 262 f396 1"/>
                  <a:gd name="f429" fmla="*/ 589 f395 1"/>
                  <a:gd name="f430" fmla="*/ 251 f396 1"/>
                  <a:gd name="f431" fmla="*/ 700 f395 1"/>
                  <a:gd name="f432" fmla="*/ 230 f396 1"/>
                  <a:gd name="f433" fmla="*/ 718 f395 1"/>
                  <a:gd name="f434" fmla="*/ 203 f396 1"/>
                  <a:gd name="f435" fmla="*/ 813 f395 1"/>
                  <a:gd name="f436" fmla="*/ 191 f396 1"/>
                  <a:gd name="f437" fmla="*/ 883 f395 1"/>
                  <a:gd name="f438" fmla="*/ 185 f396 1"/>
                  <a:gd name="f439" fmla="*/ 868 f395 1"/>
                  <a:gd name="f440" fmla="*/ 176 f396 1"/>
                  <a:gd name="f441" fmla="*/ 140 f396 1"/>
                  <a:gd name="f442" fmla="*/ 728 f395 1"/>
                  <a:gd name="f443" fmla="*/ 141 f396 1"/>
                  <a:gd name="f444" fmla="*/ 707 f395 1"/>
                  <a:gd name="f445" fmla="*/ 115 f396 1"/>
                  <a:gd name="f446" fmla="*/ 591 f395 1"/>
                  <a:gd name="f447" fmla="*/ 109 f396 1"/>
                  <a:gd name="f448" fmla="*/ 98 f396 1"/>
                  <a:gd name="f449" fmla="*/ 456 f395 1"/>
                  <a:gd name="f450" fmla="*/ 435 f395 1"/>
                  <a:gd name="f451" fmla="*/ 5 f396 1"/>
                  <a:gd name="f452" fmla="*/ 357 f395 1"/>
                  <a:gd name="f453" fmla="*/ 55 f396 1"/>
                  <a:gd name="f454" fmla="*/ 266 f395 1"/>
                  <a:gd name="f455" fmla="*/ 154 f396 1"/>
                  <a:gd name="f456" fmla="*/ 281 f395 1"/>
                  <a:gd name="f457" fmla="*/ 309 f395 1"/>
                  <a:gd name="f458" fmla="*/ 92 f396 1"/>
                  <a:gd name="f459" fmla="*/ 306 f395 1"/>
                  <a:gd name="f460" fmla="*/ 336 f395 1"/>
                  <a:gd name="f461" fmla="*/ 97 f396 1"/>
                  <a:gd name="f462" fmla="*/ 384 f395 1"/>
                  <a:gd name="f463" fmla="*/ 174 f396 1"/>
                  <a:gd name="f464" fmla="*/ 412 f395 1"/>
                  <a:gd name="f465" fmla="*/ 175 f396 1"/>
                  <a:gd name="f466" fmla="*/ 557 f395 1"/>
                  <a:gd name="f467" fmla="*/ 130 f396 1"/>
                  <a:gd name="f468" fmla="*/ 481 f395 1"/>
                  <a:gd name="f469" fmla="*/ 134 f396 1"/>
                  <a:gd name="f470" fmla="*/ 540 f395 1"/>
                  <a:gd name="f471" fmla="*/ 204 f396 1"/>
                  <a:gd name="f472" fmla="*/ 558 f395 1"/>
                  <a:gd name="f473" fmla="*/ 258 f396 1"/>
                  <a:gd name="f474" fmla="*/ 525 f395 1"/>
                  <a:gd name="f475" fmla="*/ 462 f395 1"/>
                  <a:gd name="f476" fmla="*/ 177 f396 1"/>
                  <a:gd name="f477" fmla="*/ 596 f395 1"/>
                  <a:gd name="f478" fmla="*/ 133 f396 1"/>
                  <a:gd name="f479" fmla="*/ 667 f395 1"/>
                  <a:gd name="f480" fmla="*/ 692 f395 1"/>
                  <a:gd name="f481" fmla="*/ 201 f396 1"/>
                  <a:gd name="f482" fmla="*/ 246 f396 1"/>
                  <a:gd name="f483" fmla="*/ 618 f395 1"/>
                  <a:gd name="f484" fmla="*/ 179 f396 1"/>
                  <a:gd name="f485" fmla="*/ 788 f395 1"/>
                  <a:gd name="f486" fmla="*/ 158 f396 1"/>
                  <a:gd name="f487" fmla="*/ 767 f395 1"/>
                  <a:gd name="f488" fmla="*/ 200 f396 1"/>
                  <a:gd name="f489" fmla="*/ 729 f395 1"/>
                  <a:gd name="f490" fmla="+- f397 0 f1"/>
                  <a:gd name="f491" fmla="*/ f400 1 378"/>
                  <a:gd name="f492" fmla="*/ f401 1 902"/>
                  <a:gd name="f493" fmla="*/ f402 1 378"/>
                  <a:gd name="f494" fmla="*/ f403 1 902"/>
                  <a:gd name="f495" fmla="*/ f404 1 378"/>
                  <a:gd name="f496" fmla="*/ f405 1 902"/>
                  <a:gd name="f497" fmla="*/ f406 1 378"/>
                  <a:gd name="f498" fmla="*/ f407 1 902"/>
                  <a:gd name="f499" fmla="*/ f408 1 378"/>
                  <a:gd name="f500" fmla="*/ f409 1 902"/>
                  <a:gd name="f501" fmla="*/ f410 1 378"/>
                  <a:gd name="f502" fmla="*/ f411 1 902"/>
                  <a:gd name="f503" fmla="*/ f412 1 378"/>
                  <a:gd name="f504" fmla="*/ f413 1 902"/>
                  <a:gd name="f505" fmla="*/ f414 1 378"/>
                  <a:gd name="f506" fmla="*/ f415 1 902"/>
                  <a:gd name="f507" fmla="*/ f416 1 378"/>
                  <a:gd name="f508" fmla="*/ f417 1 902"/>
                  <a:gd name="f509" fmla="*/ f418 1 378"/>
                  <a:gd name="f510" fmla="*/ f419 1 902"/>
                  <a:gd name="f511" fmla="*/ f420 1 378"/>
                  <a:gd name="f512" fmla="*/ f421 1 902"/>
                  <a:gd name="f513" fmla="*/ f422 1 378"/>
                  <a:gd name="f514" fmla="*/ f423 1 902"/>
                  <a:gd name="f515" fmla="*/ f424 1 378"/>
                  <a:gd name="f516" fmla="*/ f425 1 902"/>
                  <a:gd name="f517" fmla="*/ f426 1 378"/>
                  <a:gd name="f518" fmla="*/ f427 1 902"/>
                  <a:gd name="f519" fmla="*/ f428 1 378"/>
                  <a:gd name="f520" fmla="*/ f429 1 902"/>
                  <a:gd name="f521" fmla="*/ f430 1 378"/>
                  <a:gd name="f522" fmla="*/ f431 1 902"/>
                  <a:gd name="f523" fmla="*/ f432 1 378"/>
                  <a:gd name="f524" fmla="*/ f433 1 902"/>
                  <a:gd name="f525" fmla="*/ f434 1 378"/>
                  <a:gd name="f526" fmla="*/ f435 1 902"/>
                  <a:gd name="f527" fmla="*/ f436 1 378"/>
                  <a:gd name="f528" fmla="*/ f437 1 902"/>
                  <a:gd name="f529" fmla="*/ f438 1 378"/>
                  <a:gd name="f530" fmla="*/ f439 1 902"/>
                  <a:gd name="f531" fmla="*/ f440 1 378"/>
                  <a:gd name="f532" fmla="*/ f441 1 378"/>
                  <a:gd name="f533" fmla="*/ f442 1 902"/>
                  <a:gd name="f534" fmla="*/ f443 1 378"/>
                  <a:gd name="f535" fmla="*/ f444 1 902"/>
                  <a:gd name="f536" fmla="*/ f445 1 378"/>
                  <a:gd name="f537" fmla="*/ f446 1 902"/>
                  <a:gd name="f538" fmla="*/ f447 1 378"/>
                  <a:gd name="f539" fmla="*/ f448 1 378"/>
                  <a:gd name="f540" fmla="*/ f449 1 902"/>
                  <a:gd name="f541" fmla="*/ f450 1 902"/>
                  <a:gd name="f542" fmla="*/ f451 1 378"/>
                  <a:gd name="f543" fmla="*/ f452 1 902"/>
                  <a:gd name="f544" fmla="*/ f453 1 378"/>
                  <a:gd name="f545" fmla="*/ f454 1 902"/>
                  <a:gd name="f546" fmla="*/ f455 1 378"/>
                  <a:gd name="f547" fmla="*/ f456 1 902"/>
                  <a:gd name="f548" fmla="*/ f457 1 902"/>
                  <a:gd name="f549" fmla="*/ f458 1 378"/>
                  <a:gd name="f550" fmla="*/ f459 1 902"/>
                  <a:gd name="f551" fmla="*/ f460 1 902"/>
                  <a:gd name="f552" fmla="*/ f461 1 378"/>
                  <a:gd name="f553" fmla="*/ f462 1 902"/>
                  <a:gd name="f554" fmla="*/ f463 1 378"/>
                  <a:gd name="f555" fmla="*/ f464 1 902"/>
                  <a:gd name="f556" fmla="*/ f465 1 378"/>
                  <a:gd name="f557" fmla="*/ f466 1 902"/>
                  <a:gd name="f558" fmla="*/ f467 1 378"/>
                  <a:gd name="f559" fmla="*/ f468 1 902"/>
                  <a:gd name="f560" fmla="*/ f469 1 378"/>
                  <a:gd name="f561" fmla="*/ f470 1 902"/>
                  <a:gd name="f562" fmla="*/ f471 1 378"/>
                  <a:gd name="f563" fmla="*/ f472 1 902"/>
                  <a:gd name="f564" fmla="*/ f473 1 378"/>
                  <a:gd name="f565" fmla="*/ f474 1 902"/>
                  <a:gd name="f566" fmla="*/ f475 1 902"/>
                  <a:gd name="f567" fmla="*/ f476 1 378"/>
                  <a:gd name="f568" fmla="*/ f477 1 902"/>
                  <a:gd name="f569" fmla="*/ f478 1 378"/>
                  <a:gd name="f570" fmla="*/ f479 1 902"/>
                  <a:gd name="f571" fmla="*/ f480 1 902"/>
                  <a:gd name="f572" fmla="*/ f481 1 378"/>
                  <a:gd name="f573" fmla="*/ f482 1 378"/>
                  <a:gd name="f574" fmla="*/ f483 1 902"/>
                  <a:gd name="f575" fmla="*/ f484 1 378"/>
                  <a:gd name="f576" fmla="*/ f485 1 902"/>
                  <a:gd name="f577" fmla="*/ f486 1 378"/>
                  <a:gd name="f578" fmla="*/ f487 1 902"/>
                  <a:gd name="f579" fmla="*/ f488 1 378"/>
                  <a:gd name="f580" fmla="*/ f489 1 902"/>
                  <a:gd name="f581" fmla="*/ 0 1 f398"/>
                  <a:gd name="f582" fmla="*/ f392 1 f398"/>
                  <a:gd name="f583" fmla="*/ 0 1 f399"/>
                  <a:gd name="f584" fmla="*/ f393 1 f399"/>
                  <a:gd name="f585" fmla="*/ f491 1 f398"/>
                  <a:gd name="f586" fmla="*/ f492 1 f399"/>
                  <a:gd name="f587" fmla="*/ f493 1 f398"/>
                  <a:gd name="f588" fmla="*/ f494 1 f399"/>
                  <a:gd name="f589" fmla="*/ f495 1 f398"/>
                  <a:gd name="f590" fmla="*/ f496 1 f399"/>
                  <a:gd name="f591" fmla="*/ f497 1 f398"/>
                  <a:gd name="f592" fmla="*/ f498 1 f399"/>
                  <a:gd name="f593" fmla="*/ f499 1 f398"/>
                  <a:gd name="f594" fmla="*/ f500 1 f399"/>
                  <a:gd name="f595" fmla="*/ f501 1 f398"/>
                  <a:gd name="f596" fmla="*/ f502 1 f399"/>
                  <a:gd name="f597" fmla="*/ f503 1 f398"/>
                  <a:gd name="f598" fmla="*/ f504 1 f399"/>
                  <a:gd name="f599" fmla="*/ f505 1 f398"/>
                  <a:gd name="f600" fmla="*/ f506 1 f399"/>
                  <a:gd name="f601" fmla="*/ f507 1 f398"/>
                  <a:gd name="f602" fmla="*/ f508 1 f399"/>
                  <a:gd name="f603" fmla="*/ f509 1 f398"/>
                  <a:gd name="f604" fmla="*/ f510 1 f399"/>
                  <a:gd name="f605" fmla="*/ f511 1 f398"/>
                  <a:gd name="f606" fmla="*/ f512 1 f399"/>
                  <a:gd name="f607" fmla="*/ f513 1 f398"/>
                  <a:gd name="f608" fmla="*/ f514 1 f399"/>
                  <a:gd name="f609" fmla="*/ f515 1 f398"/>
                  <a:gd name="f610" fmla="*/ f516 1 f399"/>
                  <a:gd name="f611" fmla="*/ f517 1 f398"/>
                  <a:gd name="f612" fmla="*/ f518 1 f399"/>
                  <a:gd name="f613" fmla="*/ f519 1 f398"/>
                  <a:gd name="f614" fmla="*/ f520 1 f399"/>
                  <a:gd name="f615" fmla="*/ f521 1 f398"/>
                  <a:gd name="f616" fmla="*/ f522 1 f399"/>
                  <a:gd name="f617" fmla="*/ f523 1 f398"/>
                  <a:gd name="f618" fmla="*/ f524 1 f399"/>
                  <a:gd name="f619" fmla="*/ f525 1 f398"/>
                  <a:gd name="f620" fmla="*/ f526 1 f399"/>
                  <a:gd name="f621" fmla="*/ f527 1 f398"/>
                  <a:gd name="f622" fmla="*/ f528 1 f399"/>
                  <a:gd name="f623" fmla="*/ f529 1 f398"/>
                  <a:gd name="f624" fmla="*/ f530 1 f399"/>
                  <a:gd name="f625" fmla="*/ f531 1 f398"/>
                  <a:gd name="f626" fmla="*/ f532 1 f398"/>
                  <a:gd name="f627" fmla="*/ f533 1 f399"/>
                  <a:gd name="f628" fmla="*/ f534 1 f398"/>
                  <a:gd name="f629" fmla="*/ f535 1 f399"/>
                  <a:gd name="f630" fmla="*/ f536 1 f398"/>
                  <a:gd name="f631" fmla="*/ f537 1 f399"/>
                  <a:gd name="f632" fmla="*/ f538 1 f398"/>
                  <a:gd name="f633" fmla="*/ f539 1 f398"/>
                  <a:gd name="f634" fmla="*/ f540 1 f399"/>
                  <a:gd name="f635" fmla="*/ f541 1 f399"/>
                  <a:gd name="f636" fmla="*/ f542 1 f398"/>
                  <a:gd name="f637" fmla="*/ f543 1 f399"/>
                  <a:gd name="f638" fmla="*/ f544 1 f398"/>
                  <a:gd name="f639" fmla="*/ f545 1 f399"/>
                  <a:gd name="f640" fmla="*/ f546 1 f398"/>
                  <a:gd name="f641" fmla="*/ f547 1 f399"/>
                  <a:gd name="f642" fmla="*/ f548 1 f399"/>
                  <a:gd name="f643" fmla="*/ f549 1 f398"/>
                  <a:gd name="f644" fmla="*/ f550 1 f399"/>
                  <a:gd name="f645" fmla="*/ f551 1 f399"/>
                  <a:gd name="f646" fmla="*/ f552 1 f398"/>
                  <a:gd name="f647" fmla="*/ f553 1 f399"/>
                  <a:gd name="f648" fmla="*/ f554 1 f398"/>
                  <a:gd name="f649" fmla="*/ f555 1 f399"/>
                  <a:gd name="f650" fmla="*/ f556 1 f398"/>
                  <a:gd name="f651" fmla="*/ f557 1 f399"/>
                  <a:gd name="f652" fmla="*/ f558 1 f398"/>
                  <a:gd name="f653" fmla="*/ f559 1 f399"/>
                  <a:gd name="f654" fmla="*/ f560 1 f398"/>
                  <a:gd name="f655" fmla="*/ f561 1 f399"/>
                  <a:gd name="f656" fmla="*/ f562 1 f398"/>
                  <a:gd name="f657" fmla="*/ f563 1 f399"/>
                  <a:gd name="f658" fmla="*/ f564 1 f398"/>
                  <a:gd name="f659" fmla="*/ f565 1 f399"/>
                  <a:gd name="f660" fmla="*/ f566 1 f399"/>
                  <a:gd name="f661" fmla="*/ f567 1 f398"/>
                  <a:gd name="f662" fmla="*/ f568 1 f399"/>
                  <a:gd name="f663" fmla="*/ f569 1 f398"/>
                  <a:gd name="f664" fmla="*/ f570 1 f399"/>
                  <a:gd name="f665" fmla="*/ f571 1 f399"/>
                  <a:gd name="f666" fmla="*/ f572 1 f398"/>
                  <a:gd name="f667" fmla="*/ f573 1 f398"/>
                  <a:gd name="f668" fmla="*/ f574 1 f399"/>
                  <a:gd name="f669" fmla="*/ f575 1 f398"/>
                  <a:gd name="f670" fmla="*/ f576 1 f399"/>
                  <a:gd name="f671" fmla="*/ f577 1 f398"/>
                  <a:gd name="f672" fmla="*/ f578 1 f399"/>
                  <a:gd name="f673" fmla="*/ f579 1 f398"/>
                  <a:gd name="f674" fmla="*/ f580 1 f399"/>
                  <a:gd name="f675" fmla="*/ f581 f389 1"/>
                  <a:gd name="f676" fmla="*/ f582 f389 1"/>
                  <a:gd name="f677" fmla="*/ f584 f390 1"/>
                  <a:gd name="f678" fmla="*/ f583 f390 1"/>
                  <a:gd name="f679" fmla="*/ f585 f389 1"/>
                  <a:gd name="f680" fmla="*/ f586 f390 1"/>
                  <a:gd name="f681" fmla="*/ f587 f389 1"/>
                  <a:gd name="f682" fmla="*/ f588 f390 1"/>
                  <a:gd name="f683" fmla="*/ f589 f389 1"/>
                  <a:gd name="f684" fmla="*/ f590 f390 1"/>
                  <a:gd name="f685" fmla="*/ f591 f389 1"/>
                  <a:gd name="f686" fmla="*/ f592 f390 1"/>
                  <a:gd name="f687" fmla="*/ f593 f389 1"/>
                  <a:gd name="f688" fmla="*/ f594 f390 1"/>
                  <a:gd name="f689" fmla="*/ f595 f389 1"/>
                  <a:gd name="f690" fmla="*/ f596 f390 1"/>
                  <a:gd name="f691" fmla="*/ f597 f389 1"/>
                  <a:gd name="f692" fmla="*/ f598 f390 1"/>
                  <a:gd name="f693" fmla="*/ f599 f389 1"/>
                  <a:gd name="f694" fmla="*/ f600 f390 1"/>
                  <a:gd name="f695" fmla="*/ f601 f389 1"/>
                  <a:gd name="f696" fmla="*/ f602 f390 1"/>
                  <a:gd name="f697" fmla="*/ f603 f389 1"/>
                  <a:gd name="f698" fmla="*/ f604 f390 1"/>
                  <a:gd name="f699" fmla="*/ f605 f389 1"/>
                  <a:gd name="f700" fmla="*/ f606 f390 1"/>
                  <a:gd name="f701" fmla="*/ f607 f389 1"/>
                  <a:gd name="f702" fmla="*/ f608 f390 1"/>
                  <a:gd name="f703" fmla="*/ f609 f389 1"/>
                  <a:gd name="f704" fmla="*/ f610 f390 1"/>
                  <a:gd name="f705" fmla="*/ f611 f389 1"/>
                  <a:gd name="f706" fmla="*/ f612 f390 1"/>
                  <a:gd name="f707" fmla="*/ f613 f389 1"/>
                  <a:gd name="f708" fmla="*/ f614 f390 1"/>
                  <a:gd name="f709" fmla="*/ f615 f389 1"/>
                  <a:gd name="f710" fmla="*/ f616 f390 1"/>
                  <a:gd name="f711" fmla="*/ f617 f389 1"/>
                  <a:gd name="f712" fmla="*/ f618 f390 1"/>
                  <a:gd name="f713" fmla="*/ f619 f389 1"/>
                  <a:gd name="f714" fmla="*/ f620 f390 1"/>
                  <a:gd name="f715" fmla="*/ f621 f389 1"/>
                  <a:gd name="f716" fmla="*/ f622 f390 1"/>
                  <a:gd name="f717" fmla="*/ f623 f389 1"/>
                  <a:gd name="f718" fmla="*/ f624 f390 1"/>
                  <a:gd name="f719" fmla="*/ f625 f389 1"/>
                  <a:gd name="f720" fmla="*/ f626 f389 1"/>
                  <a:gd name="f721" fmla="*/ f627 f390 1"/>
                  <a:gd name="f722" fmla="*/ f628 f389 1"/>
                  <a:gd name="f723" fmla="*/ f629 f390 1"/>
                  <a:gd name="f724" fmla="*/ f630 f389 1"/>
                  <a:gd name="f725" fmla="*/ f631 f390 1"/>
                  <a:gd name="f726" fmla="*/ f632 f389 1"/>
                  <a:gd name="f727" fmla="*/ f633 f389 1"/>
                  <a:gd name="f728" fmla="*/ f634 f390 1"/>
                  <a:gd name="f729" fmla="*/ f635 f390 1"/>
                  <a:gd name="f730" fmla="*/ f636 f389 1"/>
                  <a:gd name="f731" fmla="*/ f637 f390 1"/>
                  <a:gd name="f732" fmla="*/ f638 f389 1"/>
                  <a:gd name="f733" fmla="*/ f639 f390 1"/>
                  <a:gd name="f734" fmla="*/ f640 f389 1"/>
                  <a:gd name="f735" fmla="*/ f641 f390 1"/>
                  <a:gd name="f736" fmla="*/ f642 f390 1"/>
                  <a:gd name="f737" fmla="*/ f643 f389 1"/>
                  <a:gd name="f738" fmla="*/ f644 f390 1"/>
                  <a:gd name="f739" fmla="*/ f645 f390 1"/>
                  <a:gd name="f740" fmla="*/ f646 f389 1"/>
                  <a:gd name="f741" fmla="*/ f647 f390 1"/>
                  <a:gd name="f742" fmla="*/ f648 f389 1"/>
                  <a:gd name="f743" fmla="*/ f649 f390 1"/>
                  <a:gd name="f744" fmla="*/ f650 f389 1"/>
                  <a:gd name="f745" fmla="*/ f651 f390 1"/>
                  <a:gd name="f746" fmla="*/ f652 f389 1"/>
                  <a:gd name="f747" fmla="*/ f653 f390 1"/>
                  <a:gd name="f748" fmla="*/ f654 f389 1"/>
                  <a:gd name="f749" fmla="*/ f655 f390 1"/>
                  <a:gd name="f750" fmla="*/ f656 f389 1"/>
                  <a:gd name="f751" fmla="*/ f657 f390 1"/>
                  <a:gd name="f752" fmla="*/ f658 f389 1"/>
                  <a:gd name="f753" fmla="*/ f659 f390 1"/>
                  <a:gd name="f754" fmla="*/ f660 f390 1"/>
                  <a:gd name="f755" fmla="*/ f661 f389 1"/>
                  <a:gd name="f756" fmla="*/ f662 f390 1"/>
                  <a:gd name="f757" fmla="*/ f663 f389 1"/>
                  <a:gd name="f758" fmla="*/ f664 f390 1"/>
                  <a:gd name="f759" fmla="*/ f665 f390 1"/>
                  <a:gd name="f760" fmla="*/ f666 f389 1"/>
                  <a:gd name="f761" fmla="*/ f667 f389 1"/>
                  <a:gd name="f762" fmla="*/ f668 f390 1"/>
                  <a:gd name="f763" fmla="*/ f669 f389 1"/>
                  <a:gd name="f764" fmla="*/ f670 f390 1"/>
                  <a:gd name="f765" fmla="*/ f671 f389 1"/>
                  <a:gd name="f766" fmla="*/ f672 f390 1"/>
                  <a:gd name="f767" fmla="*/ f673 f389 1"/>
                  <a:gd name="f768" fmla="*/ f674 f39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0">
                    <a:pos x="f679" y="f680"/>
                  </a:cxn>
                  <a:cxn ang="f490">
                    <a:pos x="f681" y="f682"/>
                  </a:cxn>
                  <a:cxn ang="f490">
                    <a:pos x="f683" y="f684"/>
                  </a:cxn>
                  <a:cxn ang="f490">
                    <a:pos x="f685" y="f686"/>
                  </a:cxn>
                  <a:cxn ang="f490">
                    <a:pos x="f687" y="f688"/>
                  </a:cxn>
                  <a:cxn ang="f490">
                    <a:pos x="f689" y="f690"/>
                  </a:cxn>
                  <a:cxn ang="f490">
                    <a:pos x="f691" y="f692"/>
                  </a:cxn>
                  <a:cxn ang="f490">
                    <a:pos x="f693" y="f694"/>
                  </a:cxn>
                  <a:cxn ang="f490">
                    <a:pos x="f695" y="f696"/>
                  </a:cxn>
                  <a:cxn ang="f490">
                    <a:pos x="f697" y="f698"/>
                  </a:cxn>
                  <a:cxn ang="f490">
                    <a:pos x="f699" y="f700"/>
                  </a:cxn>
                  <a:cxn ang="f490">
                    <a:pos x="f701" y="f702"/>
                  </a:cxn>
                  <a:cxn ang="f490">
                    <a:pos x="f703" y="f704"/>
                  </a:cxn>
                  <a:cxn ang="f490">
                    <a:pos x="f705" y="f706"/>
                  </a:cxn>
                  <a:cxn ang="f490">
                    <a:pos x="f707" y="f708"/>
                  </a:cxn>
                  <a:cxn ang="f490">
                    <a:pos x="f709" y="f710"/>
                  </a:cxn>
                  <a:cxn ang="f490">
                    <a:pos x="f711" y="f712"/>
                  </a:cxn>
                  <a:cxn ang="f490">
                    <a:pos x="f713" y="f714"/>
                  </a:cxn>
                  <a:cxn ang="f490">
                    <a:pos x="f715" y="f716"/>
                  </a:cxn>
                  <a:cxn ang="f490">
                    <a:pos x="f717" y="f718"/>
                  </a:cxn>
                  <a:cxn ang="f490">
                    <a:pos x="f719" y="f714"/>
                  </a:cxn>
                  <a:cxn ang="f490">
                    <a:pos x="f720" y="f721"/>
                  </a:cxn>
                  <a:cxn ang="f490">
                    <a:pos x="f722" y="f723"/>
                  </a:cxn>
                  <a:cxn ang="f490">
                    <a:pos x="f724" y="f725"/>
                  </a:cxn>
                  <a:cxn ang="f490">
                    <a:pos x="f726" y="f706"/>
                  </a:cxn>
                  <a:cxn ang="f490">
                    <a:pos x="f727" y="f728"/>
                  </a:cxn>
                  <a:cxn ang="f490">
                    <a:pos x="f726" y="f729"/>
                  </a:cxn>
                  <a:cxn ang="f490">
                    <a:pos x="f730" y="f731"/>
                  </a:cxn>
                  <a:cxn ang="f490">
                    <a:pos x="f732" y="f733"/>
                  </a:cxn>
                  <a:cxn ang="f490">
                    <a:pos x="f734" y="f735"/>
                  </a:cxn>
                  <a:cxn ang="f490">
                    <a:pos x="f720" y="f736"/>
                  </a:cxn>
                  <a:cxn ang="f490">
                    <a:pos x="f737" y="f738"/>
                  </a:cxn>
                  <a:cxn ang="f490">
                    <a:pos x="f732" y="f739"/>
                  </a:cxn>
                  <a:cxn ang="f490">
                    <a:pos x="f740" y="f741"/>
                  </a:cxn>
                  <a:cxn ang="f490">
                    <a:pos x="f742" y="f743"/>
                  </a:cxn>
                  <a:cxn ang="f490">
                    <a:pos x="f744" y="f745"/>
                  </a:cxn>
                  <a:cxn ang="f490">
                    <a:pos x="f746" y="f747"/>
                  </a:cxn>
                  <a:cxn ang="f490">
                    <a:pos x="f748" y="f749"/>
                  </a:cxn>
                  <a:cxn ang="f490">
                    <a:pos x="f750" y="f751"/>
                  </a:cxn>
                  <a:cxn ang="f490">
                    <a:pos x="f752" y="f753"/>
                  </a:cxn>
                  <a:cxn ang="f490">
                    <a:pos x="f750" y="f754"/>
                  </a:cxn>
                  <a:cxn ang="f490">
                    <a:pos x="f755" y="f756"/>
                  </a:cxn>
                  <a:cxn ang="f490">
                    <a:pos x="f757" y="f758"/>
                  </a:cxn>
                  <a:cxn ang="f490">
                    <a:pos x="f755" y="f759"/>
                  </a:cxn>
                  <a:cxn ang="f490">
                    <a:pos x="f760" y="f756"/>
                  </a:cxn>
                  <a:cxn ang="f490">
                    <a:pos x="f760" y="f759"/>
                  </a:cxn>
                  <a:cxn ang="f490">
                    <a:pos x="f761" y="f762"/>
                  </a:cxn>
                  <a:cxn ang="f490">
                    <a:pos x="f763" y="f764"/>
                  </a:cxn>
                  <a:cxn ang="f490">
                    <a:pos x="f755" y="f721"/>
                  </a:cxn>
                  <a:cxn ang="f490">
                    <a:pos x="f765" y="f766"/>
                  </a:cxn>
                  <a:cxn ang="f490">
                    <a:pos x="f767" y="f764"/>
                  </a:cxn>
                  <a:cxn ang="f490">
                    <a:pos x="f767" y="f768"/>
                  </a:cxn>
                </a:cxnLst>
                <a:rect l="f675" t="f678" r="f676" b="f677"/>
                <a:pathLst>
                  <a:path w="378" h="902">
                    <a:moveTo>
                      <a:pt x="f8" y="f9"/>
                    </a:moveTo>
                    <a:cubicBezTo>
                      <a:pt x="f10" y="f11"/>
                      <a:pt x="f10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14" y="f25"/>
                    </a:cubicBezTo>
                    <a:cubicBezTo>
                      <a:pt x="f26" y="f27"/>
                      <a:pt x="f28" y="f5"/>
                      <a:pt x="f29" y="f5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14"/>
                    </a:cubicBezTo>
                    <a:cubicBezTo>
                      <a:pt x="f41" y="f42"/>
                      <a:pt x="f43" y="f44"/>
                      <a:pt x="f45" y="f9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0" y="f72"/>
                      <a:pt x="f73" y="f74"/>
                    </a:cubicBezTo>
                    <a:cubicBezTo>
                      <a:pt x="f66" y="f75"/>
                      <a:pt x="f64" y="f76"/>
                      <a:pt x="f77" y="f68"/>
                    </a:cubicBezTo>
                    <a:cubicBezTo>
                      <a:pt x="f78" y="f64"/>
                      <a:pt x="f79" y="f77"/>
                      <a:pt x="f80" y="f66"/>
                    </a:cubicBezTo>
                    <a:cubicBezTo>
                      <a:pt x="f81" y="f76"/>
                      <a:pt x="f82" y="f75"/>
                      <a:pt x="f83" y="f74"/>
                    </a:cubicBezTo>
                    <a:cubicBezTo>
                      <a:pt x="f84" y="f85"/>
                      <a:pt x="f38" y="f74"/>
                      <a:pt x="f32" y="f76"/>
                    </a:cubicBezTo>
                    <a:cubicBezTo>
                      <a:pt x="f86" y="f66"/>
                      <a:pt x="f87" y="f62"/>
                      <a:pt x="f88" y="f89"/>
                    </a:cubicBezTo>
                    <a:cubicBezTo>
                      <a:pt x="f41" y="f90"/>
                      <a:pt x="f41" y="f91"/>
                      <a:pt x="f92" y="f93"/>
                    </a:cubicBezTo>
                    <a:cubicBezTo>
                      <a:pt x="f32" y="f94"/>
                      <a:pt x="f95" y="f96"/>
                      <a:pt x="f75" y="f83"/>
                    </a:cubicBezTo>
                    <a:cubicBezTo>
                      <a:pt x="f97" y="f98"/>
                      <a:pt x="f72" y="f99"/>
                      <a:pt x="f100" y="f101"/>
                    </a:cubicBezTo>
                    <a:cubicBezTo>
                      <a:pt x="f102" y="f103"/>
                      <a:pt x="f6" y="f104"/>
                      <a:pt x="f105" y="f106"/>
                    </a:cubicBezTo>
                    <a:cubicBezTo>
                      <a:pt x="f107" y="f67"/>
                      <a:pt x="f108" y="f109"/>
                      <a:pt x="f110" y="f111"/>
                    </a:cubicBezTo>
                    <a:cubicBezTo>
                      <a:pt x="f112" y="f113"/>
                      <a:pt x="f68" y="f114"/>
                      <a:pt x="f91" y="f115"/>
                    </a:cubicBezTo>
                    <a:cubicBezTo>
                      <a:pt x="f95" y="f116"/>
                      <a:pt x="f117" y="f118"/>
                      <a:pt x="f83" y="f119"/>
                    </a:cubicBezTo>
                    <a:cubicBezTo>
                      <a:pt x="f58" y="f120"/>
                      <a:pt x="f121" y="f122"/>
                      <a:pt x="f123" y="f124"/>
                    </a:cubicBezTo>
                    <a:cubicBezTo>
                      <a:pt x="f125" y="f126"/>
                      <a:pt x="f127" y="f128"/>
                      <a:pt x="f62" y="f129"/>
                    </a:cubicBezTo>
                    <a:cubicBezTo>
                      <a:pt x="f130" y="f131"/>
                      <a:pt x="f79" y="f132"/>
                      <a:pt x="f121" y="f133"/>
                    </a:cubicBezTo>
                    <a:cubicBezTo>
                      <a:pt x="f98" y="f134"/>
                      <a:pt x="f135" y="f136"/>
                      <a:pt x="f137" y="f138"/>
                    </a:cubicBezTo>
                    <a:cubicBezTo>
                      <a:pt x="f34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60" y="f148"/>
                    </a:cubicBezTo>
                    <a:cubicBezTo>
                      <a:pt x="f149" y="f150"/>
                      <a:pt x="f82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34" y="f166"/>
                      <a:pt x="f167" y="f168"/>
                      <a:pt x="f169" y="f170"/>
                    </a:cubicBezTo>
                    <a:cubicBezTo>
                      <a:pt x="f92" y="f171"/>
                      <a:pt x="f172" y="f173"/>
                      <a:pt x="f174" y="f175"/>
                    </a:cubicBezTo>
                    <a:cubicBezTo>
                      <a:pt x="f176" y="f177"/>
                      <a:pt x="f178" y="f179"/>
                      <a:pt x="f178" y="f180"/>
                    </a:cubicBezTo>
                    <a:cubicBezTo>
                      <a:pt x="f181" y="f182"/>
                      <a:pt x="f183" y="f184"/>
                      <a:pt x="f185" y="f186"/>
                    </a:cubicBezTo>
                    <a:cubicBezTo>
                      <a:pt x="f187" y="f188"/>
                      <a:pt x="f187" y="f189"/>
                      <a:pt x="f190" y="f7"/>
                    </a:cubicBezTo>
                    <a:cubicBezTo>
                      <a:pt x="f191" y="f192"/>
                      <a:pt x="f193" y="f194"/>
                      <a:pt x="f195" y="f196"/>
                    </a:cubicBezTo>
                    <a:cubicBezTo>
                      <a:pt x="f197" y="f198"/>
                      <a:pt x="f199" y="f200"/>
                      <a:pt x="f201" y="f202"/>
                    </a:cubicBezTo>
                    <a:cubicBezTo>
                      <a:pt x="f2" y="f179"/>
                      <a:pt x="f203" y="f177"/>
                      <a:pt x="f204" y="f175"/>
                    </a:cubicBezTo>
                    <a:cubicBezTo>
                      <a:pt x="f205" y="f206"/>
                      <a:pt x="f207" y="f208"/>
                      <a:pt x="f11" y="f209"/>
                    </a:cubicBezTo>
                    <a:cubicBezTo>
                      <a:pt x="f210" y="f211"/>
                      <a:pt x="f212" y="f213"/>
                      <a:pt x="f214" y="f215"/>
                    </a:cubicBezTo>
                    <a:cubicBezTo>
                      <a:pt x="f44" y="f216"/>
                      <a:pt x="f217" y="f165"/>
                      <a:pt x="f207" y="f159"/>
                    </a:cubicBezTo>
                    <a:cubicBezTo>
                      <a:pt x="f218" y="f219"/>
                      <a:pt x="f11" y="f157"/>
                      <a:pt x="f220" y="f221"/>
                    </a:cubicBezTo>
                    <a:cubicBezTo>
                      <a:pt x="f212" y="f153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141"/>
                      <a:pt x="f14" y="f233"/>
                      <a:pt x="f234" y="f138"/>
                    </a:cubicBezTo>
                    <a:cubicBezTo>
                      <a:pt x="f21" y="f136"/>
                      <a:pt x="f235" y="f134"/>
                      <a:pt x="f236" y="f133"/>
                    </a:cubicBezTo>
                    <a:cubicBezTo>
                      <a:pt x="f237" y="f238"/>
                      <a:pt x="f239" y="f240"/>
                      <a:pt x="f239" y="f241"/>
                    </a:cubicBezTo>
                    <a:cubicBezTo>
                      <a:pt x="f242" y="f243"/>
                      <a:pt x="f244" y="f245"/>
                      <a:pt x="f246" y="f247"/>
                    </a:cubicBezTo>
                    <a:cubicBezTo>
                      <a:pt x="f248" y="f249"/>
                      <a:pt x="f250" y="f251"/>
                      <a:pt x="f232" y="f119"/>
                    </a:cubicBezTo>
                    <a:cubicBezTo>
                      <a:pt x="f252" y="f253"/>
                      <a:pt x="f250" y="f254"/>
                      <a:pt x="f236" y="f255"/>
                    </a:cubicBezTo>
                    <a:cubicBezTo>
                      <a:pt x="f244" y="f256"/>
                      <a:pt x="f257" y="f258"/>
                      <a:pt x="f259" y="f260"/>
                    </a:cubicBezTo>
                    <a:cubicBezTo>
                      <a:pt x="f33" y="f261"/>
                      <a:pt x="f262" y="f263"/>
                      <a:pt x="f264" y="f265"/>
                    </a:cubicBezTo>
                    <a:cubicBezTo>
                      <a:pt x="f5" y="f266"/>
                      <a:pt x="f267" y="f268"/>
                      <a:pt x="f269" y="f270"/>
                    </a:cubicBezTo>
                    <a:cubicBezTo>
                      <a:pt x="f271" y="f149"/>
                      <a:pt x="f272" y="f273"/>
                      <a:pt x="f274" y="f82"/>
                    </a:cubicBezTo>
                    <a:cubicBezTo>
                      <a:pt x="f275" y="f276"/>
                      <a:pt x="f277" y="f58"/>
                      <a:pt x="f257" y="f98"/>
                    </a:cubicBezTo>
                    <a:cubicBezTo>
                      <a:pt x="f278" y="f96"/>
                      <a:pt x="f19" y="f38"/>
                      <a:pt x="f207" y="f279"/>
                    </a:cubicBezTo>
                    <a:cubicBezTo>
                      <a:pt x="f280" y="f91"/>
                      <a:pt x="f281" y="f90"/>
                      <a:pt x="f282" y="f283"/>
                    </a:cubicBezTo>
                    <a:cubicBezTo>
                      <a:pt x="f217" y="f284"/>
                      <a:pt x="f11" y="f64"/>
                      <a:pt x="f214" y="f285"/>
                    </a:cubicBezTo>
                    <a:cubicBezTo>
                      <a:pt x="f286" y="f74"/>
                      <a:pt x="f21" y="f287"/>
                      <a:pt x="f250" y="f75"/>
                    </a:cubicBezTo>
                    <a:cubicBezTo>
                      <a:pt x="f288" y="f68"/>
                      <a:pt x="f289" y="f66"/>
                      <a:pt x="f290" y="f64"/>
                    </a:cubicBezTo>
                    <a:cubicBezTo>
                      <a:pt x="f291" y="f64"/>
                      <a:pt x="f292" y="f127"/>
                      <a:pt x="f293" y="f64"/>
                    </a:cubicBezTo>
                    <a:cubicBezTo>
                      <a:pt x="f294" y="f68"/>
                      <a:pt x="f295" y="f296"/>
                      <a:pt x="f274" y="f297"/>
                    </a:cubicBezTo>
                    <a:cubicBezTo>
                      <a:pt x="f298" y="f299"/>
                      <a:pt x="f274" y="f300"/>
                      <a:pt x="f301" y="f302"/>
                    </a:cubicBezTo>
                    <a:cubicBezTo>
                      <a:pt x="f303" y="f65"/>
                      <a:pt x="f244" y="f6"/>
                      <a:pt x="f304" y="f61"/>
                    </a:cubicBezTo>
                    <a:cubicBezTo>
                      <a:pt x="f305" y="f111"/>
                      <a:pt x="f306" y="f307"/>
                      <a:pt x="f308" y="f309"/>
                    </a:cubicBezTo>
                    <a:cubicBezTo>
                      <a:pt x="f308" y="f51"/>
                      <a:pt x="f310" y="f309"/>
                      <a:pt x="f311" y="f309"/>
                    </a:cubicBezTo>
                    <a:cubicBezTo>
                      <a:pt x="f308" y="f49"/>
                      <a:pt x="f312" y="f47"/>
                      <a:pt x="f8" y="f9"/>
                    </a:cubicBezTo>
                    <a:close/>
                    <a:moveTo>
                      <a:pt x="f313" y="f314"/>
                    </a:moveTo>
                    <a:cubicBezTo>
                      <a:pt x="f313" y="f315"/>
                      <a:pt x="f313" y="f316"/>
                      <a:pt x="f313" y="f317"/>
                    </a:cubicBezTo>
                    <a:cubicBezTo>
                      <a:pt x="f281" y="f318"/>
                      <a:pt x="f319" y="f320"/>
                      <a:pt x="f19" y="f321"/>
                    </a:cubicBezTo>
                    <a:cubicBezTo>
                      <a:pt x="f21" y="f322"/>
                      <a:pt x="f323" y="f324"/>
                      <a:pt x="f235" y="f325"/>
                    </a:cubicBezTo>
                    <a:cubicBezTo>
                      <a:pt x="f250" y="f326"/>
                      <a:pt x="f305" y="f240"/>
                      <a:pt x="f26" y="f327"/>
                    </a:cubicBezTo>
                    <a:cubicBezTo>
                      <a:pt x="f9" y="f328"/>
                      <a:pt x="f28" y="f132"/>
                      <a:pt x="f313" y="f314"/>
                    </a:cubicBezTo>
                    <a:close/>
                    <a:moveTo>
                      <a:pt x="f329" y="f330"/>
                    </a:moveTo>
                    <a:cubicBezTo>
                      <a:pt x="f331" y="f132"/>
                      <a:pt x="f88" y="f332"/>
                      <a:pt x="f333" y="f334"/>
                    </a:cubicBezTo>
                    <a:cubicBezTo>
                      <a:pt x="f32" y="f335"/>
                      <a:pt x="f34" y="f131"/>
                      <a:pt x="f140" y="f315"/>
                    </a:cubicBezTo>
                    <a:cubicBezTo>
                      <a:pt x="f82" y="f129"/>
                      <a:pt x="f276" y="f336"/>
                      <a:pt x="f84" y="f128"/>
                    </a:cubicBezTo>
                    <a:cubicBezTo>
                      <a:pt x="f337" y="f338"/>
                      <a:pt x="f339" y="f245"/>
                      <a:pt x="f329" y="f317"/>
                    </a:cubicBezTo>
                    <a:cubicBezTo>
                      <a:pt x="f329" y="f316"/>
                      <a:pt x="f329" y="f315"/>
                      <a:pt x="f329" y="f330"/>
                    </a:cubicBezTo>
                    <a:close/>
                    <a:moveTo>
                      <a:pt x="f340" y="f341"/>
                    </a:moveTo>
                    <a:cubicBezTo>
                      <a:pt x="f28" y="f342"/>
                      <a:pt x="f306" y="f343"/>
                      <a:pt x="f344" y="f345"/>
                    </a:cubicBezTo>
                    <a:cubicBezTo>
                      <a:pt x="f232" y="f346"/>
                      <a:pt x="f16" y="f347"/>
                      <a:pt x="f348" y="f349"/>
                    </a:cubicBezTo>
                    <a:cubicBezTo>
                      <a:pt x="f220" y="f225"/>
                      <a:pt x="f218" y="f350"/>
                      <a:pt x="f28" y="f351"/>
                    </a:cubicBezTo>
                    <a:cubicBezTo>
                      <a:pt x="f352" y="f353"/>
                      <a:pt x="f308" y="f223"/>
                      <a:pt x="f340" y="f354"/>
                    </a:cubicBezTo>
                    <a:cubicBezTo>
                      <a:pt x="f340" y="f355"/>
                      <a:pt x="f340" y="f356"/>
                      <a:pt x="f340" y="f341"/>
                    </a:cubicBezTo>
                    <a:close/>
                    <a:moveTo>
                      <a:pt x="f357" y="f341"/>
                    </a:moveTo>
                    <a:cubicBezTo>
                      <a:pt x="f357" y="f358"/>
                      <a:pt x="f357" y="f356"/>
                      <a:pt x="f357" y="f359"/>
                    </a:cubicBezTo>
                    <a:cubicBezTo>
                      <a:pt x="f357" y="f355"/>
                      <a:pt x="f357" y="f360"/>
                      <a:pt x="f357" y="f354"/>
                    </a:cubicBezTo>
                    <a:cubicBezTo>
                      <a:pt x="f361" y="f362"/>
                      <a:pt x="f169" y="f150"/>
                      <a:pt x="f363" y="f364"/>
                    </a:cubicBezTo>
                    <a:cubicBezTo>
                      <a:pt x="f83" y="f365"/>
                      <a:pt x="f36" y="f366"/>
                      <a:pt x="f32" y="f367"/>
                    </a:cubicBezTo>
                    <a:cubicBezTo>
                      <a:pt x="f156" y="f343"/>
                      <a:pt x="f52" y="f368"/>
                      <a:pt x="f357" y="f341"/>
                    </a:cubicBezTo>
                    <a:close/>
                    <a:moveTo>
                      <a:pt x="f369" y="f370"/>
                    </a:moveTo>
                    <a:cubicBezTo>
                      <a:pt x="f369" y="f371"/>
                      <a:pt x="f369" y="f213"/>
                      <a:pt x="f369" y="f372"/>
                    </a:cubicBezTo>
                    <a:cubicBezTo>
                      <a:pt x="f203" y="f373"/>
                      <a:pt x="f203" y="f373"/>
                      <a:pt x="f340" y="f215"/>
                    </a:cubicBezTo>
                    <a:cubicBezTo>
                      <a:pt x="f308" y="f374"/>
                      <a:pt x="f352" y="f166"/>
                      <a:pt x="f28" y="f375"/>
                    </a:cubicBezTo>
                    <a:cubicBezTo>
                      <a:pt x="f376" y="f377"/>
                      <a:pt x="f207" y="f378"/>
                      <a:pt x="f281" y="f379"/>
                    </a:cubicBezTo>
                    <a:cubicBezTo>
                      <a:pt x="f13" y="f380"/>
                      <a:pt x="f312" y="f381"/>
                      <a:pt x="f369" y="f370"/>
                    </a:cubicBezTo>
                    <a:close/>
                    <a:moveTo>
                      <a:pt x="f176" y="f370"/>
                    </a:moveTo>
                    <a:cubicBezTo>
                      <a:pt x="f382" y="f383"/>
                      <a:pt x="f92" y="f211"/>
                      <a:pt x="f339" y="f384"/>
                    </a:cubicBezTo>
                    <a:cubicBezTo>
                      <a:pt x="f385" y="f386"/>
                      <a:pt x="f382" y="f387"/>
                      <a:pt x="f176" y="f373"/>
                    </a:cubicBezTo>
                    <a:cubicBezTo>
                      <a:pt x="f176" y="f213"/>
                      <a:pt x="f176" y="f371"/>
                      <a:pt x="f176" y="f370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6642E625-9998-A188-237B-11F7E69BAAB1}"/>
                  </a:ext>
                </a:extLst>
              </p:cNvPr>
              <p:cNvSpPr/>
              <p:nvPr/>
            </p:nvSpPr>
            <p:spPr>
              <a:xfrm>
                <a:off x="8230212" y="107816"/>
                <a:ext cx="385757" cy="1571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3"/>
                  <a:gd name="f7" fmla="val 217"/>
                  <a:gd name="f8" fmla="val 223"/>
                  <a:gd name="f9" fmla="val 216"/>
                  <a:gd name="f10" fmla="val 244"/>
                  <a:gd name="f11" fmla="val 185"/>
                  <a:gd name="f12" fmla="val 264"/>
                  <a:gd name="f13" fmla="val 155"/>
                  <a:gd name="f14" fmla="val 284"/>
                  <a:gd name="f15" fmla="val 124"/>
                  <a:gd name="f16" fmla="val 123"/>
                  <a:gd name="f17" fmla="val 280"/>
                  <a:gd name="f18" fmla="val 127"/>
                  <a:gd name="f19" fmla="val 276"/>
                  <a:gd name="f20" fmla="val 131"/>
                  <a:gd name="f21" fmla="val 271"/>
                  <a:gd name="f22" fmla="val 135"/>
                  <a:gd name="f23" fmla="val 251"/>
                  <a:gd name="f24" fmla="val 152"/>
                  <a:gd name="f25" fmla="val 231"/>
                  <a:gd name="f26" fmla="val 170"/>
                  <a:gd name="f27" fmla="val 211"/>
                  <a:gd name="f28" fmla="val 187"/>
                  <a:gd name="f29" fmla="val 197"/>
                  <a:gd name="f30" fmla="val 200"/>
                  <a:gd name="f31" fmla="val 204"/>
                  <a:gd name="f32" fmla="val 162"/>
                  <a:gd name="f33" fmla="val 142"/>
                  <a:gd name="f34" fmla="val 122"/>
                  <a:gd name="f35" fmla="val 203"/>
                  <a:gd name="f36" fmla="val 102"/>
                  <a:gd name="f37" fmla="val 202"/>
                  <a:gd name="f38" fmla="val 101"/>
                  <a:gd name="f39" fmla="val 201"/>
                  <a:gd name="f40" fmla="val 137"/>
                  <a:gd name="f41" fmla="val 173"/>
                  <a:gd name="f42" fmla="val 145"/>
                  <a:gd name="f43" fmla="val 209"/>
                  <a:gd name="f44" fmla="val 117"/>
                  <a:gd name="f45" fmla="val 116"/>
                  <a:gd name="f46" fmla="val 194"/>
                  <a:gd name="f47" fmla="val 132"/>
                  <a:gd name="f48" fmla="val 165"/>
                  <a:gd name="f49" fmla="val 139"/>
                  <a:gd name="f50" fmla="val 144"/>
                  <a:gd name="f51" fmla="val 149"/>
                  <a:gd name="f52" fmla="val 158"/>
                  <a:gd name="f53" fmla="val 103"/>
                  <a:gd name="f54" fmla="val 168"/>
                  <a:gd name="f55" fmla="val 90"/>
                  <a:gd name="f56" fmla="val 175"/>
                  <a:gd name="f57" fmla="val 76"/>
                  <a:gd name="f58" fmla="val 61"/>
                  <a:gd name="f59" fmla="val 171"/>
                  <a:gd name="f60" fmla="val 42"/>
                  <a:gd name="f61" fmla="val 23"/>
                  <a:gd name="f62" fmla="val 159"/>
                  <a:gd name="f63" fmla="val 4"/>
                  <a:gd name="f64" fmla="val 153"/>
                  <a:gd name="f65" fmla="val 3"/>
                  <a:gd name="f66" fmla="val 2"/>
                  <a:gd name="f67" fmla="val 151"/>
                  <a:gd name="f68" fmla="val 14"/>
                  <a:gd name="f69" fmla="val 27"/>
                  <a:gd name="f70" fmla="val 138"/>
                  <a:gd name="f71" fmla="val 40"/>
                  <a:gd name="f72" fmla="val 109"/>
                  <a:gd name="f73" fmla="val 140"/>
                  <a:gd name="f74" fmla="val 85"/>
                  <a:gd name="f75" fmla="val 191"/>
                  <a:gd name="f76" fmla="val 63"/>
                  <a:gd name="f77" fmla="val 239"/>
                  <a:gd name="f78" fmla="val 43"/>
                  <a:gd name="f79" fmla="val 288"/>
                  <a:gd name="f80" fmla="val 339"/>
                  <a:gd name="f81" fmla="val 10"/>
                  <a:gd name="f82" fmla="val 353"/>
                  <a:gd name="f83" fmla="val 6"/>
                  <a:gd name="f84" fmla="val 367"/>
                  <a:gd name="f85" fmla="val 381"/>
                  <a:gd name="f86" fmla="val 398"/>
                  <a:gd name="f87" fmla="val 412"/>
                  <a:gd name="f88" fmla="val 8"/>
                  <a:gd name="f89" fmla="val 424"/>
                  <a:gd name="f90" fmla="val 18"/>
                  <a:gd name="f91" fmla="val 440"/>
                  <a:gd name="f92" fmla="val 31"/>
                  <a:gd name="f93" fmla="val 448"/>
                  <a:gd name="f94" fmla="val 48"/>
                  <a:gd name="f95" fmla="val 455"/>
                  <a:gd name="f96" fmla="val 67"/>
                  <a:gd name="f97" fmla="val 463"/>
                  <a:gd name="f98" fmla="val 86"/>
                  <a:gd name="f99" fmla="val 470"/>
                  <a:gd name="f100" fmla="val 106"/>
                  <a:gd name="f101" fmla="val 482"/>
                  <a:gd name="f102" fmla="val 494"/>
                  <a:gd name="f103" fmla="val 141"/>
                  <a:gd name="f104" fmla="val 509"/>
                  <a:gd name="f105" fmla="val 156"/>
                  <a:gd name="f106" fmla="val 526"/>
                  <a:gd name="f107" fmla="val 529"/>
                  <a:gd name="f108" fmla="val 169"/>
                  <a:gd name="f109" fmla="val 531"/>
                  <a:gd name="f110" fmla="val 174"/>
                  <a:gd name="f111" fmla="val 501"/>
                  <a:gd name="f112" fmla="val 183"/>
                  <a:gd name="f113" fmla="val 472"/>
                  <a:gd name="f114" fmla="val 181"/>
                  <a:gd name="f115" fmla="val 446"/>
                  <a:gd name="f116" fmla="val 444"/>
                  <a:gd name="f117" fmla="val 163"/>
                  <a:gd name="f118" fmla="val 443"/>
                  <a:gd name="f119" fmla="val 441"/>
                  <a:gd name="f120" fmla="val 439"/>
                  <a:gd name="f121" fmla="val 177"/>
                  <a:gd name="f122" fmla="val 436"/>
                  <a:gd name="f123" fmla="val 182"/>
                  <a:gd name="f124" fmla="val 433"/>
                  <a:gd name="f125" fmla="val 421"/>
                  <a:gd name="f126" fmla="val 195"/>
                  <a:gd name="f127" fmla="val 406"/>
                  <a:gd name="f128" fmla="val 199"/>
                  <a:gd name="f129" fmla="val 391"/>
                  <a:gd name="f130" fmla="val 393"/>
                  <a:gd name="f131" fmla="val 395"/>
                  <a:gd name="f132" fmla="val 161"/>
                  <a:gd name="f133" fmla="val 397"/>
                  <a:gd name="f134" fmla="val 396"/>
                  <a:gd name="f135" fmla="val 394"/>
                  <a:gd name="f136" fmla="val 148"/>
                  <a:gd name="f137" fmla="val 389"/>
                  <a:gd name="f138" fmla="val 385"/>
                  <a:gd name="f139" fmla="val 179"/>
                  <a:gd name="f140" fmla="val 377"/>
                  <a:gd name="f141" fmla="val 193"/>
                  <a:gd name="f142" fmla="val 206"/>
                  <a:gd name="f143" fmla="val 340"/>
                  <a:gd name="f144" fmla="val 210"/>
                  <a:gd name="f145" fmla="val 327"/>
                  <a:gd name="f146" fmla="val 213"/>
                  <a:gd name="f147" fmla="val 312"/>
                  <a:gd name="f148" fmla="val 322"/>
                  <a:gd name="f149" fmla="val 188"/>
                  <a:gd name="f150" fmla="val 331"/>
                  <a:gd name="f151" fmla="val 134"/>
                  <a:gd name="f152" fmla="val 335"/>
                  <a:gd name="f153" fmla="val 326"/>
                  <a:gd name="f154" fmla="val 157"/>
                  <a:gd name="f155" fmla="val 319"/>
                  <a:gd name="f156" fmla="val 311"/>
                  <a:gd name="f157" fmla="val 304"/>
                  <a:gd name="f158" fmla="val 297"/>
                  <a:gd name="f159" fmla="val 208"/>
                  <a:gd name="f160" fmla="val 275"/>
                  <a:gd name="f161" fmla="val 259"/>
                  <a:gd name="f162" fmla="val 215"/>
                  <a:gd name="f163" fmla="val 242"/>
                  <a:gd name="f164" fmla="+- 0 0 -90"/>
                  <a:gd name="f165" fmla="*/ f3 1 533"/>
                  <a:gd name="f166" fmla="*/ f4 1 217"/>
                  <a:gd name="f167" fmla="val f5"/>
                  <a:gd name="f168" fmla="val f6"/>
                  <a:gd name="f169" fmla="val f7"/>
                  <a:gd name="f170" fmla="*/ f164 f0 1"/>
                  <a:gd name="f171" fmla="+- f169 0 f167"/>
                  <a:gd name="f172" fmla="+- f168 0 f167"/>
                  <a:gd name="f173" fmla="*/ f170 1 f2"/>
                  <a:gd name="f174" fmla="*/ f172 1 533"/>
                  <a:gd name="f175" fmla="*/ f171 1 217"/>
                  <a:gd name="f176" fmla="*/ 223 f172 1"/>
                  <a:gd name="f177" fmla="*/ 216 f171 1"/>
                  <a:gd name="f178" fmla="*/ 284 f172 1"/>
                  <a:gd name="f179" fmla="*/ 124 f171 1"/>
                  <a:gd name="f180" fmla="*/ 123 f171 1"/>
                  <a:gd name="f181" fmla="*/ 271 f172 1"/>
                  <a:gd name="f182" fmla="*/ 135 f171 1"/>
                  <a:gd name="f183" fmla="*/ 211 f172 1"/>
                  <a:gd name="f184" fmla="*/ 187 f171 1"/>
                  <a:gd name="f185" fmla="*/ 162 f172 1"/>
                  <a:gd name="f186" fmla="*/ 204 f171 1"/>
                  <a:gd name="f187" fmla="*/ 102 f172 1"/>
                  <a:gd name="f188" fmla="*/ 203 f171 1"/>
                  <a:gd name="f189" fmla="*/ 101 f172 1"/>
                  <a:gd name="f190" fmla="*/ 201 f171 1"/>
                  <a:gd name="f191" fmla="*/ 209 f172 1"/>
                  <a:gd name="f192" fmla="*/ 117 f171 1"/>
                  <a:gd name="f193" fmla="*/ 116 f171 1"/>
                  <a:gd name="f194" fmla="*/ 165 f172 1"/>
                  <a:gd name="f195" fmla="*/ 139 f171 1"/>
                  <a:gd name="f196" fmla="*/ 103 f172 1"/>
                  <a:gd name="f197" fmla="*/ 168 f171 1"/>
                  <a:gd name="f198" fmla="*/ 61 f172 1"/>
                  <a:gd name="f199" fmla="*/ 171 f171 1"/>
                  <a:gd name="f200" fmla="*/ 4 f172 1"/>
                  <a:gd name="f201" fmla="*/ 153 f171 1"/>
                  <a:gd name="f202" fmla="*/ 0 f172 1"/>
                  <a:gd name="f203" fmla="*/ 151 f171 1"/>
                  <a:gd name="f204" fmla="*/ 40 f172 1"/>
                  <a:gd name="f205" fmla="*/ 132 f171 1"/>
                  <a:gd name="f206" fmla="*/ 191 f172 1"/>
                  <a:gd name="f207" fmla="*/ 63 f171 1"/>
                  <a:gd name="f208" fmla="*/ 339 f172 1"/>
                  <a:gd name="f209" fmla="*/ 10 f171 1"/>
                  <a:gd name="f210" fmla="*/ 381 f172 1"/>
                  <a:gd name="f211" fmla="*/ 2 f171 1"/>
                  <a:gd name="f212" fmla="*/ 424 f172 1"/>
                  <a:gd name="f213" fmla="*/ 18 f171 1"/>
                  <a:gd name="f214" fmla="*/ 455 f172 1"/>
                  <a:gd name="f215" fmla="*/ 67 f171 1"/>
                  <a:gd name="f216" fmla="*/ 482 f172 1"/>
                  <a:gd name="f217" fmla="*/ 526 f172 1"/>
                  <a:gd name="f218" fmla="*/ 533 f172 1"/>
                  <a:gd name="f219" fmla="*/ 174 f171 1"/>
                  <a:gd name="f220" fmla="*/ 446 f172 1"/>
                  <a:gd name="f221" fmla="*/ 158 f171 1"/>
                  <a:gd name="f222" fmla="*/ 441 f172 1"/>
                  <a:gd name="f223" fmla="*/ 173 f171 1"/>
                  <a:gd name="f224" fmla="*/ 433 f172 1"/>
                  <a:gd name="f225" fmla="*/ 185 f171 1"/>
                  <a:gd name="f226" fmla="*/ 391 f172 1"/>
                  <a:gd name="f227" fmla="*/ 397 f172 1"/>
                  <a:gd name="f228" fmla="*/ 140 f171 1"/>
                  <a:gd name="f229" fmla="*/ 396 f172 1"/>
                  <a:gd name="f230" fmla="*/ 393 f172 1"/>
                  <a:gd name="f231" fmla="*/ 148 f171 1"/>
                  <a:gd name="f232" fmla="*/ 179 f171 1"/>
                  <a:gd name="f233" fmla="*/ 353 f172 1"/>
                  <a:gd name="f234" fmla="*/ 206 f171 1"/>
                  <a:gd name="f235" fmla="*/ 312 f172 1"/>
                  <a:gd name="f236" fmla="*/ 217 f171 1"/>
                  <a:gd name="f237" fmla="*/ 340 f172 1"/>
                  <a:gd name="f238" fmla="*/ 134 f171 1"/>
                  <a:gd name="f239" fmla="*/ 326 f172 1"/>
                  <a:gd name="f240" fmla="*/ 157 f171 1"/>
                  <a:gd name="f241" fmla="*/ 304 f172 1"/>
                  <a:gd name="f242" fmla="*/ 191 f171 1"/>
                  <a:gd name="f243" fmla="*/ 275 f172 1"/>
                  <a:gd name="f244" fmla="*/ 211 f171 1"/>
                  <a:gd name="f245" fmla="+- f173 0 f1"/>
                  <a:gd name="f246" fmla="*/ f176 1 533"/>
                  <a:gd name="f247" fmla="*/ f177 1 217"/>
                  <a:gd name="f248" fmla="*/ f178 1 533"/>
                  <a:gd name="f249" fmla="*/ f179 1 217"/>
                  <a:gd name="f250" fmla="*/ f180 1 217"/>
                  <a:gd name="f251" fmla="*/ f181 1 533"/>
                  <a:gd name="f252" fmla="*/ f182 1 217"/>
                  <a:gd name="f253" fmla="*/ f183 1 533"/>
                  <a:gd name="f254" fmla="*/ f184 1 217"/>
                  <a:gd name="f255" fmla="*/ f185 1 533"/>
                  <a:gd name="f256" fmla="*/ f186 1 217"/>
                  <a:gd name="f257" fmla="*/ f187 1 533"/>
                  <a:gd name="f258" fmla="*/ f188 1 217"/>
                  <a:gd name="f259" fmla="*/ f189 1 533"/>
                  <a:gd name="f260" fmla="*/ f190 1 217"/>
                  <a:gd name="f261" fmla="*/ f191 1 533"/>
                  <a:gd name="f262" fmla="*/ f192 1 217"/>
                  <a:gd name="f263" fmla="*/ f193 1 217"/>
                  <a:gd name="f264" fmla="*/ f194 1 533"/>
                  <a:gd name="f265" fmla="*/ f195 1 217"/>
                  <a:gd name="f266" fmla="*/ f196 1 533"/>
                  <a:gd name="f267" fmla="*/ f197 1 217"/>
                  <a:gd name="f268" fmla="*/ f198 1 533"/>
                  <a:gd name="f269" fmla="*/ f199 1 217"/>
                  <a:gd name="f270" fmla="*/ f200 1 533"/>
                  <a:gd name="f271" fmla="*/ f201 1 217"/>
                  <a:gd name="f272" fmla="*/ f202 1 533"/>
                  <a:gd name="f273" fmla="*/ f203 1 217"/>
                  <a:gd name="f274" fmla="*/ f204 1 533"/>
                  <a:gd name="f275" fmla="*/ f205 1 217"/>
                  <a:gd name="f276" fmla="*/ f206 1 533"/>
                  <a:gd name="f277" fmla="*/ f207 1 217"/>
                  <a:gd name="f278" fmla="*/ f208 1 533"/>
                  <a:gd name="f279" fmla="*/ f209 1 217"/>
                  <a:gd name="f280" fmla="*/ f210 1 533"/>
                  <a:gd name="f281" fmla="*/ f211 1 217"/>
                  <a:gd name="f282" fmla="*/ f212 1 533"/>
                  <a:gd name="f283" fmla="*/ f213 1 217"/>
                  <a:gd name="f284" fmla="*/ f214 1 533"/>
                  <a:gd name="f285" fmla="*/ f215 1 217"/>
                  <a:gd name="f286" fmla="*/ f216 1 533"/>
                  <a:gd name="f287" fmla="*/ f217 1 533"/>
                  <a:gd name="f288" fmla="*/ f218 1 533"/>
                  <a:gd name="f289" fmla="*/ f219 1 217"/>
                  <a:gd name="f290" fmla="*/ f220 1 533"/>
                  <a:gd name="f291" fmla="*/ f221 1 217"/>
                  <a:gd name="f292" fmla="*/ f222 1 533"/>
                  <a:gd name="f293" fmla="*/ f223 1 217"/>
                  <a:gd name="f294" fmla="*/ f224 1 533"/>
                  <a:gd name="f295" fmla="*/ f225 1 217"/>
                  <a:gd name="f296" fmla="*/ f226 1 533"/>
                  <a:gd name="f297" fmla="*/ f227 1 533"/>
                  <a:gd name="f298" fmla="*/ f228 1 217"/>
                  <a:gd name="f299" fmla="*/ f229 1 533"/>
                  <a:gd name="f300" fmla="*/ f230 1 533"/>
                  <a:gd name="f301" fmla="*/ f231 1 217"/>
                  <a:gd name="f302" fmla="*/ f232 1 217"/>
                  <a:gd name="f303" fmla="*/ f233 1 533"/>
                  <a:gd name="f304" fmla="*/ f234 1 217"/>
                  <a:gd name="f305" fmla="*/ f235 1 533"/>
                  <a:gd name="f306" fmla="*/ f236 1 217"/>
                  <a:gd name="f307" fmla="*/ f237 1 533"/>
                  <a:gd name="f308" fmla="*/ f238 1 217"/>
                  <a:gd name="f309" fmla="*/ f239 1 533"/>
                  <a:gd name="f310" fmla="*/ f240 1 217"/>
                  <a:gd name="f311" fmla="*/ f241 1 533"/>
                  <a:gd name="f312" fmla="*/ f242 1 217"/>
                  <a:gd name="f313" fmla="*/ f243 1 533"/>
                  <a:gd name="f314" fmla="*/ f244 1 217"/>
                  <a:gd name="f315" fmla="*/ 0 1 f174"/>
                  <a:gd name="f316" fmla="*/ f168 1 f174"/>
                  <a:gd name="f317" fmla="*/ 0 1 f175"/>
                  <a:gd name="f318" fmla="*/ f169 1 f175"/>
                  <a:gd name="f319" fmla="*/ f246 1 f174"/>
                  <a:gd name="f320" fmla="*/ f247 1 f175"/>
                  <a:gd name="f321" fmla="*/ f248 1 f174"/>
                  <a:gd name="f322" fmla="*/ f249 1 f175"/>
                  <a:gd name="f323" fmla="*/ f250 1 f175"/>
                  <a:gd name="f324" fmla="*/ f251 1 f174"/>
                  <a:gd name="f325" fmla="*/ f252 1 f175"/>
                  <a:gd name="f326" fmla="*/ f253 1 f174"/>
                  <a:gd name="f327" fmla="*/ f254 1 f175"/>
                  <a:gd name="f328" fmla="*/ f255 1 f174"/>
                  <a:gd name="f329" fmla="*/ f256 1 f175"/>
                  <a:gd name="f330" fmla="*/ f257 1 f174"/>
                  <a:gd name="f331" fmla="*/ f258 1 f175"/>
                  <a:gd name="f332" fmla="*/ f259 1 f174"/>
                  <a:gd name="f333" fmla="*/ f260 1 f175"/>
                  <a:gd name="f334" fmla="*/ f261 1 f174"/>
                  <a:gd name="f335" fmla="*/ f262 1 f175"/>
                  <a:gd name="f336" fmla="*/ f263 1 f175"/>
                  <a:gd name="f337" fmla="*/ f264 1 f174"/>
                  <a:gd name="f338" fmla="*/ f265 1 f175"/>
                  <a:gd name="f339" fmla="*/ f266 1 f174"/>
                  <a:gd name="f340" fmla="*/ f267 1 f175"/>
                  <a:gd name="f341" fmla="*/ f268 1 f174"/>
                  <a:gd name="f342" fmla="*/ f269 1 f175"/>
                  <a:gd name="f343" fmla="*/ f270 1 f174"/>
                  <a:gd name="f344" fmla="*/ f271 1 f175"/>
                  <a:gd name="f345" fmla="*/ f272 1 f174"/>
                  <a:gd name="f346" fmla="*/ f273 1 f175"/>
                  <a:gd name="f347" fmla="*/ f274 1 f174"/>
                  <a:gd name="f348" fmla="*/ f275 1 f175"/>
                  <a:gd name="f349" fmla="*/ f276 1 f174"/>
                  <a:gd name="f350" fmla="*/ f277 1 f175"/>
                  <a:gd name="f351" fmla="*/ f278 1 f174"/>
                  <a:gd name="f352" fmla="*/ f279 1 f175"/>
                  <a:gd name="f353" fmla="*/ f280 1 f174"/>
                  <a:gd name="f354" fmla="*/ f281 1 f175"/>
                  <a:gd name="f355" fmla="*/ f282 1 f174"/>
                  <a:gd name="f356" fmla="*/ f283 1 f175"/>
                  <a:gd name="f357" fmla="*/ f284 1 f174"/>
                  <a:gd name="f358" fmla="*/ f285 1 f175"/>
                  <a:gd name="f359" fmla="*/ f286 1 f174"/>
                  <a:gd name="f360" fmla="*/ f287 1 f174"/>
                  <a:gd name="f361" fmla="*/ f288 1 f174"/>
                  <a:gd name="f362" fmla="*/ f289 1 f175"/>
                  <a:gd name="f363" fmla="*/ f290 1 f174"/>
                  <a:gd name="f364" fmla="*/ f291 1 f175"/>
                  <a:gd name="f365" fmla="*/ f292 1 f174"/>
                  <a:gd name="f366" fmla="*/ f293 1 f175"/>
                  <a:gd name="f367" fmla="*/ f294 1 f174"/>
                  <a:gd name="f368" fmla="*/ f295 1 f175"/>
                  <a:gd name="f369" fmla="*/ f296 1 f174"/>
                  <a:gd name="f370" fmla="*/ f297 1 f174"/>
                  <a:gd name="f371" fmla="*/ f298 1 f175"/>
                  <a:gd name="f372" fmla="*/ f299 1 f174"/>
                  <a:gd name="f373" fmla="*/ f300 1 f174"/>
                  <a:gd name="f374" fmla="*/ f301 1 f175"/>
                  <a:gd name="f375" fmla="*/ f302 1 f175"/>
                  <a:gd name="f376" fmla="*/ f303 1 f174"/>
                  <a:gd name="f377" fmla="*/ f304 1 f175"/>
                  <a:gd name="f378" fmla="*/ f305 1 f174"/>
                  <a:gd name="f379" fmla="*/ f306 1 f175"/>
                  <a:gd name="f380" fmla="*/ f307 1 f174"/>
                  <a:gd name="f381" fmla="*/ f308 1 f175"/>
                  <a:gd name="f382" fmla="*/ f309 1 f174"/>
                  <a:gd name="f383" fmla="*/ f310 1 f175"/>
                  <a:gd name="f384" fmla="*/ f311 1 f174"/>
                  <a:gd name="f385" fmla="*/ f312 1 f175"/>
                  <a:gd name="f386" fmla="*/ f313 1 f174"/>
                  <a:gd name="f387" fmla="*/ f314 1 f175"/>
                  <a:gd name="f388" fmla="*/ f315 f165 1"/>
                  <a:gd name="f389" fmla="*/ f316 f165 1"/>
                  <a:gd name="f390" fmla="*/ f318 f166 1"/>
                  <a:gd name="f391" fmla="*/ f317 f166 1"/>
                  <a:gd name="f392" fmla="*/ f319 f165 1"/>
                  <a:gd name="f393" fmla="*/ f320 f166 1"/>
                  <a:gd name="f394" fmla="*/ f321 f165 1"/>
                  <a:gd name="f395" fmla="*/ f322 f166 1"/>
                  <a:gd name="f396" fmla="*/ f323 f166 1"/>
                  <a:gd name="f397" fmla="*/ f324 f165 1"/>
                  <a:gd name="f398" fmla="*/ f325 f166 1"/>
                  <a:gd name="f399" fmla="*/ f326 f165 1"/>
                  <a:gd name="f400" fmla="*/ f327 f166 1"/>
                  <a:gd name="f401" fmla="*/ f328 f165 1"/>
                  <a:gd name="f402" fmla="*/ f329 f166 1"/>
                  <a:gd name="f403" fmla="*/ f330 f165 1"/>
                  <a:gd name="f404" fmla="*/ f331 f166 1"/>
                  <a:gd name="f405" fmla="*/ f332 f165 1"/>
                  <a:gd name="f406" fmla="*/ f333 f166 1"/>
                  <a:gd name="f407" fmla="*/ f334 f165 1"/>
                  <a:gd name="f408" fmla="*/ f335 f166 1"/>
                  <a:gd name="f409" fmla="*/ f336 f166 1"/>
                  <a:gd name="f410" fmla="*/ f337 f165 1"/>
                  <a:gd name="f411" fmla="*/ f338 f166 1"/>
                  <a:gd name="f412" fmla="*/ f339 f165 1"/>
                  <a:gd name="f413" fmla="*/ f340 f166 1"/>
                  <a:gd name="f414" fmla="*/ f341 f165 1"/>
                  <a:gd name="f415" fmla="*/ f342 f166 1"/>
                  <a:gd name="f416" fmla="*/ f343 f165 1"/>
                  <a:gd name="f417" fmla="*/ f344 f166 1"/>
                  <a:gd name="f418" fmla="*/ f345 f165 1"/>
                  <a:gd name="f419" fmla="*/ f346 f166 1"/>
                  <a:gd name="f420" fmla="*/ f347 f165 1"/>
                  <a:gd name="f421" fmla="*/ f348 f166 1"/>
                  <a:gd name="f422" fmla="*/ f349 f165 1"/>
                  <a:gd name="f423" fmla="*/ f350 f166 1"/>
                  <a:gd name="f424" fmla="*/ f351 f165 1"/>
                  <a:gd name="f425" fmla="*/ f352 f166 1"/>
                  <a:gd name="f426" fmla="*/ f353 f165 1"/>
                  <a:gd name="f427" fmla="*/ f354 f166 1"/>
                  <a:gd name="f428" fmla="*/ f355 f165 1"/>
                  <a:gd name="f429" fmla="*/ f356 f166 1"/>
                  <a:gd name="f430" fmla="*/ f357 f165 1"/>
                  <a:gd name="f431" fmla="*/ f358 f166 1"/>
                  <a:gd name="f432" fmla="*/ f359 f165 1"/>
                  <a:gd name="f433" fmla="*/ f360 f165 1"/>
                  <a:gd name="f434" fmla="*/ f361 f165 1"/>
                  <a:gd name="f435" fmla="*/ f362 f166 1"/>
                  <a:gd name="f436" fmla="*/ f363 f165 1"/>
                  <a:gd name="f437" fmla="*/ f364 f166 1"/>
                  <a:gd name="f438" fmla="*/ f365 f165 1"/>
                  <a:gd name="f439" fmla="*/ f366 f166 1"/>
                  <a:gd name="f440" fmla="*/ f367 f165 1"/>
                  <a:gd name="f441" fmla="*/ f368 f166 1"/>
                  <a:gd name="f442" fmla="*/ f369 f165 1"/>
                  <a:gd name="f443" fmla="*/ f370 f165 1"/>
                  <a:gd name="f444" fmla="*/ f371 f166 1"/>
                  <a:gd name="f445" fmla="*/ f372 f165 1"/>
                  <a:gd name="f446" fmla="*/ f373 f165 1"/>
                  <a:gd name="f447" fmla="*/ f374 f166 1"/>
                  <a:gd name="f448" fmla="*/ f375 f166 1"/>
                  <a:gd name="f449" fmla="*/ f376 f165 1"/>
                  <a:gd name="f450" fmla="*/ f377 f166 1"/>
                  <a:gd name="f451" fmla="*/ f378 f165 1"/>
                  <a:gd name="f452" fmla="*/ f379 f166 1"/>
                  <a:gd name="f453" fmla="*/ f380 f165 1"/>
                  <a:gd name="f454" fmla="*/ f381 f166 1"/>
                  <a:gd name="f455" fmla="*/ f382 f165 1"/>
                  <a:gd name="f456" fmla="*/ f383 f166 1"/>
                  <a:gd name="f457" fmla="*/ f384 f165 1"/>
                  <a:gd name="f458" fmla="*/ f385 f166 1"/>
                  <a:gd name="f459" fmla="*/ f386 f165 1"/>
                  <a:gd name="f460" fmla="*/ f387 f1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5">
                    <a:pos x="f392" y="f393"/>
                  </a:cxn>
                  <a:cxn ang="f245">
                    <a:pos x="f394" y="f395"/>
                  </a:cxn>
                  <a:cxn ang="f245">
                    <a:pos x="f394" y="f396"/>
                  </a:cxn>
                  <a:cxn ang="f245">
                    <a:pos x="f397" y="f398"/>
                  </a:cxn>
                  <a:cxn ang="f245">
                    <a:pos x="f399" y="f400"/>
                  </a:cxn>
                  <a:cxn ang="f245">
                    <a:pos x="f401" y="f402"/>
                  </a:cxn>
                  <a:cxn ang="f245">
                    <a:pos x="f403" y="f404"/>
                  </a:cxn>
                  <a:cxn ang="f245">
                    <a:pos x="f405" y="f406"/>
                  </a:cxn>
                  <a:cxn ang="f245">
                    <a:pos x="f407" y="f408"/>
                  </a:cxn>
                  <a:cxn ang="f245">
                    <a:pos x="f407" y="f409"/>
                  </a:cxn>
                  <a:cxn ang="f245">
                    <a:pos x="f410" y="f411"/>
                  </a:cxn>
                  <a:cxn ang="f245">
                    <a:pos x="f412" y="f413"/>
                  </a:cxn>
                  <a:cxn ang="f245">
                    <a:pos x="f414" y="f415"/>
                  </a:cxn>
                  <a:cxn ang="f245">
                    <a:pos x="f416" y="f417"/>
                  </a:cxn>
                  <a:cxn ang="f245">
                    <a:pos x="f418" y="f419"/>
                  </a:cxn>
                  <a:cxn ang="f245">
                    <a:pos x="f420" y="f421"/>
                  </a:cxn>
                  <a:cxn ang="f245">
                    <a:pos x="f422" y="f423"/>
                  </a:cxn>
                  <a:cxn ang="f245">
                    <a:pos x="f424" y="f425"/>
                  </a:cxn>
                  <a:cxn ang="f245">
                    <a:pos x="f426" y="f427"/>
                  </a:cxn>
                  <a:cxn ang="f245">
                    <a:pos x="f428" y="f429"/>
                  </a:cxn>
                  <a:cxn ang="f245">
                    <a:pos x="f430" y="f431"/>
                  </a:cxn>
                  <a:cxn ang="f245">
                    <a:pos x="f432" y="f396"/>
                  </a:cxn>
                  <a:cxn ang="f245">
                    <a:pos x="f433" y="f413"/>
                  </a:cxn>
                  <a:cxn ang="f245">
                    <a:pos x="f434" y="f435"/>
                  </a:cxn>
                  <a:cxn ang="f245">
                    <a:pos x="f436" y="f437"/>
                  </a:cxn>
                  <a:cxn ang="f245">
                    <a:pos x="f438" y="f439"/>
                  </a:cxn>
                  <a:cxn ang="f245">
                    <a:pos x="f440" y="f441"/>
                  </a:cxn>
                  <a:cxn ang="f245">
                    <a:pos x="f442" y="f402"/>
                  </a:cxn>
                  <a:cxn ang="f245">
                    <a:pos x="f443" y="f444"/>
                  </a:cxn>
                  <a:cxn ang="f245">
                    <a:pos x="f445" y="f411"/>
                  </a:cxn>
                  <a:cxn ang="f245">
                    <a:pos x="f446" y="f447"/>
                  </a:cxn>
                  <a:cxn ang="f245">
                    <a:pos x="f426" y="f448"/>
                  </a:cxn>
                  <a:cxn ang="f245">
                    <a:pos x="f449" y="f450"/>
                  </a:cxn>
                  <a:cxn ang="f245">
                    <a:pos x="f451" y="f452"/>
                  </a:cxn>
                  <a:cxn ang="f245">
                    <a:pos x="f453" y="f398"/>
                  </a:cxn>
                  <a:cxn ang="f245">
                    <a:pos x="f424" y="f454"/>
                  </a:cxn>
                  <a:cxn ang="f245">
                    <a:pos x="f455" y="f456"/>
                  </a:cxn>
                  <a:cxn ang="f245">
                    <a:pos x="f457" y="f458"/>
                  </a:cxn>
                  <a:cxn ang="f245">
                    <a:pos x="f459" y="f460"/>
                  </a:cxn>
                  <a:cxn ang="f245">
                    <a:pos x="f392" y="f393"/>
                  </a:cxn>
                </a:cxnLst>
                <a:rect l="f388" t="f391" r="f389" b="f390"/>
                <a:pathLst>
                  <a:path w="533" h="21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5"/>
                      <a:pt x="f14" y="f15"/>
                      <a:pt x="f14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2" y="f31"/>
                      <a:pt x="f32" y="f31"/>
                    </a:cubicBezTo>
                    <a:cubicBezTo>
                      <a:pt x="f33" y="f31"/>
                      <a:pt x="f34" y="f35"/>
                      <a:pt x="f36" y="f35"/>
                    </a:cubicBezTo>
                    <a:cubicBezTo>
                      <a:pt x="f36" y="f37"/>
                      <a:pt x="f36" y="f37"/>
                      <a:pt x="f38" y="f39"/>
                    </a:cubicBezTo>
                    <a:cubicBezTo>
                      <a:pt x="f40" y="f41"/>
                      <a:pt x="f41" y="f42"/>
                      <a:pt x="f43" y="f44"/>
                    </a:cubicBezTo>
                    <a:cubicBezTo>
                      <a:pt x="f43" y="f44"/>
                      <a:pt x="f43" y="f45"/>
                      <a:pt x="f43" y="f45"/>
                    </a:cubicBezTo>
                    <a:cubicBezTo>
                      <a:pt x="f46" y="f15"/>
                      <a:pt x="f2" y="f47"/>
                      <a:pt x="f48" y="f49"/>
                    </a:cubicBezTo>
                    <a:cubicBezTo>
                      <a:pt x="f50" y="f51"/>
                      <a:pt x="f15" y="f52"/>
                      <a:pt x="f53" y="f54"/>
                    </a:cubicBezTo>
                    <a:cubicBezTo>
                      <a:pt x="f55" y="f56"/>
                      <a:pt x="f57" y="f56"/>
                      <a:pt x="f58" y="f59"/>
                    </a:cubicBezTo>
                    <a:cubicBezTo>
                      <a:pt x="f60" y="f48"/>
                      <a:pt x="f61" y="f62"/>
                      <a:pt x="f63" y="f64"/>
                    </a:cubicBezTo>
                    <a:cubicBezTo>
                      <a:pt x="f65" y="f24"/>
                      <a:pt x="f66" y="f24"/>
                      <a:pt x="f5" y="f67"/>
                    </a:cubicBezTo>
                    <a:cubicBezTo>
                      <a:pt x="f68" y="f50"/>
                      <a:pt x="f69" y="f70"/>
                      <a:pt x="f71" y="f47"/>
                    </a:cubicBezTo>
                    <a:cubicBezTo>
                      <a:pt x="f55" y="f72"/>
                      <a:pt x="f73" y="f74"/>
                      <a:pt x="f75" y="f76"/>
                    </a:cubicBezTo>
                    <a:cubicBezTo>
                      <a:pt x="f77" y="f78"/>
                      <a:pt x="f79" y="f61"/>
                      <a:pt x="f80" y="f81"/>
                    </a:cubicBezTo>
                    <a:cubicBezTo>
                      <a:pt x="f82" y="f83"/>
                      <a:pt x="f84" y="f63"/>
                      <a:pt x="f85" y="f66"/>
                    </a:cubicBezTo>
                    <a:cubicBezTo>
                      <a:pt x="f86" y="f5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16"/>
                    </a:cubicBezTo>
                    <a:cubicBezTo>
                      <a:pt x="f102" y="f103"/>
                      <a:pt x="f104" y="f105"/>
                      <a:pt x="f106" y="f54"/>
                    </a:cubicBezTo>
                    <a:cubicBezTo>
                      <a:pt x="f107" y="f108"/>
                      <a:pt x="f109" y="f59"/>
                      <a:pt x="f6" y="f110"/>
                    </a:cubicBezTo>
                    <a:cubicBezTo>
                      <a:pt x="f111" y="f112"/>
                      <a:pt x="f113" y="f114"/>
                      <a:pt x="f115" y="f52"/>
                    </a:cubicBezTo>
                    <a:cubicBezTo>
                      <a:pt x="f116" y="f117"/>
                      <a:pt x="f118" y="f54"/>
                      <a:pt x="f119" y="f41"/>
                    </a:cubicBezTo>
                    <a:cubicBezTo>
                      <a:pt x="f120" y="f121"/>
                      <a:pt x="f122" y="f123"/>
                      <a:pt x="f124" y="f11"/>
                    </a:cubicBezTo>
                    <a:cubicBezTo>
                      <a:pt x="f125" y="f126"/>
                      <a:pt x="f127" y="f128"/>
                      <a:pt x="f129" y="f31"/>
                    </a:cubicBezTo>
                    <a:cubicBezTo>
                      <a:pt x="f130" y="f123"/>
                      <a:pt x="f131" y="f132"/>
                      <a:pt x="f133" y="f73"/>
                    </a:cubicBezTo>
                    <a:cubicBezTo>
                      <a:pt x="f133" y="f73"/>
                      <a:pt x="f133" y="f73"/>
                      <a:pt x="f134" y="f49"/>
                    </a:cubicBezTo>
                    <a:cubicBezTo>
                      <a:pt x="f131" y="f33"/>
                      <a:pt x="f135" y="f42"/>
                      <a:pt x="f130" y="f136"/>
                    </a:cubicBezTo>
                    <a:cubicBezTo>
                      <a:pt x="f137" y="f52"/>
                      <a:pt x="f138" y="f54"/>
                      <a:pt x="f85" y="f139"/>
                    </a:cubicBezTo>
                    <a:cubicBezTo>
                      <a:pt x="f140" y="f141"/>
                      <a:pt x="f84" y="f37"/>
                      <a:pt x="f82" y="f142"/>
                    </a:cubicBezTo>
                    <a:cubicBezTo>
                      <a:pt x="f143" y="f144"/>
                      <a:pt x="f145" y="f146"/>
                      <a:pt x="f147" y="f7"/>
                    </a:cubicBezTo>
                    <a:cubicBezTo>
                      <a:pt x="f148" y="f149"/>
                      <a:pt x="f150" y="f32"/>
                      <a:pt x="f143" y="f22"/>
                    </a:cubicBezTo>
                    <a:cubicBezTo>
                      <a:pt x="f143" y="f151"/>
                      <a:pt x="f143" y="f151"/>
                      <a:pt x="f80" y="f151"/>
                    </a:cubicBezTo>
                    <a:cubicBezTo>
                      <a:pt x="f152" y="f33"/>
                      <a:pt x="f150" y="f51"/>
                      <a:pt x="f153" y="f154"/>
                    </a:cubicBezTo>
                    <a:cubicBezTo>
                      <a:pt x="f155" y="f54"/>
                      <a:pt x="f156" y="f139"/>
                      <a:pt x="f157" y="f75"/>
                    </a:cubicBezTo>
                    <a:cubicBezTo>
                      <a:pt x="f158" y="f37"/>
                      <a:pt x="f79" y="f159"/>
                      <a:pt x="f160" y="f27"/>
                    </a:cubicBezTo>
                    <a:cubicBezTo>
                      <a:pt x="f161" y="f162"/>
                      <a:pt x="f163" y="f9"/>
                      <a:pt x="f8" y="f9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70E4954-D06A-708C-EF61-1DD2B70BB9C6}"/>
                  </a:ext>
                </a:extLst>
              </p:cNvPr>
              <p:cNvSpPr/>
              <p:nvPr/>
            </p:nvSpPr>
            <p:spPr>
              <a:xfrm>
                <a:off x="8668356" y="109398"/>
                <a:ext cx="385757" cy="155576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534"/>
                  <a:gd name="f8" fmla="val 214"/>
                  <a:gd name="f9" fmla="val 325"/>
                  <a:gd name="f10" fmla="val 115"/>
                  <a:gd name="f11" fmla="val 143"/>
                  <a:gd name="f12" fmla="val 396"/>
                  <a:gd name="f13" fmla="val 171"/>
                  <a:gd name="f14" fmla="val 433"/>
                  <a:gd name="f15" fmla="val 199"/>
                  <a:gd name="f16" fmla="val 429"/>
                  <a:gd name="f17" fmla="val 200"/>
                  <a:gd name="f18" fmla="val 427"/>
                  <a:gd name="f19" fmla="val 424"/>
                  <a:gd name="f20" fmla="val 201"/>
                  <a:gd name="f21" fmla="val 400"/>
                  <a:gd name="f22" fmla="val 203"/>
                  <a:gd name="f23" fmla="val 376"/>
                  <a:gd name="f24" fmla="val 204"/>
                  <a:gd name="f25" fmla="val 353"/>
                  <a:gd name="f26" fmla="val 339"/>
                  <a:gd name="f27" fmla="val 198"/>
                  <a:gd name="f28" fmla="val 328"/>
                  <a:gd name="f29" fmla="val 190"/>
                  <a:gd name="f30" fmla="val 318"/>
                  <a:gd name="f31" fmla="val 181"/>
                  <a:gd name="f32" fmla="val 296"/>
                  <a:gd name="f33" fmla="val 163"/>
                  <a:gd name="f34" fmla="val 276"/>
                  <a:gd name="f35" fmla="val 144"/>
                  <a:gd name="f36" fmla="val 255"/>
                  <a:gd name="f37" fmla="val 126"/>
                  <a:gd name="f38" fmla="val 253"/>
                  <a:gd name="f39" fmla="val 124"/>
                  <a:gd name="f40" fmla="val 252"/>
                  <a:gd name="f41" fmla="val 123"/>
                  <a:gd name="f42" fmla="val 249"/>
                  <a:gd name="f43" fmla="val 122"/>
                  <a:gd name="f44" fmla="val 269"/>
                  <a:gd name="f45" fmla="val 152"/>
                  <a:gd name="f46" fmla="val 290"/>
                  <a:gd name="f47" fmla="val 183"/>
                  <a:gd name="f48" fmla="val 310"/>
                  <a:gd name="f49" fmla="val 306"/>
                  <a:gd name="f50" fmla="val 303"/>
                  <a:gd name="f51" fmla="val 299"/>
                  <a:gd name="f52" fmla="val 284"/>
                  <a:gd name="f53" fmla="val 212"/>
                  <a:gd name="f54" fmla="val 270"/>
                  <a:gd name="f55" fmla="val 210"/>
                  <a:gd name="f56" fmla="val 208"/>
                  <a:gd name="f57" fmla="val 245"/>
                  <a:gd name="f58" fmla="val 206"/>
                  <a:gd name="f59" fmla="val 237"/>
                  <a:gd name="f60" fmla="val 232"/>
                  <a:gd name="f61" fmla="val 192"/>
                  <a:gd name="f62" fmla="val 220"/>
                  <a:gd name="f63" fmla="val 174"/>
                  <a:gd name="f64" fmla="val 209"/>
                  <a:gd name="f65" fmla="val 156"/>
                  <a:gd name="f66" fmla="val 138"/>
                  <a:gd name="f67" fmla="val 197"/>
                  <a:gd name="f68" fmla="val 136"/>
                  <a:gd name="f69" fmla="val 196"/>
                  <a:gd name="f70" fmla="val 134"/>
                  <a:gd name="f71" fmla="val 194"/>
                  <a:gd name="f72" fmla="val 132"/>
                  <a:gd name="f73" fmla="val 159"/>
                  <a:gd name="f74" fmla="val 186"/>
                  <a:gd name="f75" fmla="val 221"/>
                  <a:gd name="f76" fmla="val 182"/>
                  <a:gd name="f77" fmla="val 207"/>
                  <a:gd name="f78" fmla="val 166"/>
                  <a:gd name="f79" fmla="val 162"/>
                  <a:gd name="f80" fmla="val 157"/>
                  <a:gd name="f81" fmla="val 187"/>
                  <a:gd name="f82" fmla="val 151"/>
                  <a:gd name="f83" fmla="val 145"/>
                  <a:gd name="f84" fmla="val 139"/>
                  <a:gd name="f85" fmla="val 140"/>
                  <a:gd name="f86" fmla="val 137"/>
                  <a:gd name="f87" fmla="val 141"/>
                  <a:gd name="f88" fmla="val 202"/>
                  <a:gd name="f89" fmla="val 127"/>
                  <a:gd name="f90" fmla="val 111"/>
                  <a:gd name="f91" fmla="val 98"/>
                  <a:gd name="f92" fmla="val 92"/>
                  <a:gd name="f93" fmla="val 175"/>
                  <a:gd name="f94" fmla="val 167"/>
                  <a:gd name="f95" fmla="val 90"/>
                  <a:gd name="f96" fmla="val 160"/>
                  <a:gd name="f97" fmla="val 89"/>
                  <a:gd name="f98" fmla="val 158"/>
                  <a:gd name="f99" fmla="val 88"/>
                  <a:gd name="f100" fmla="val 62"/>
                  <a:gd name="f101" fmla="val 179"/>
                  <a:gd name="f102" fmla="val 33"/>
                  <a:gd name="f103" fmla="val 1"/>
                  <a:gd name="f104" fmla="val 173"/>
                  <a:gd name="f105" fmla="val 172"/>
                  <a:gd name="f106" fmla="val 2"/>
                  <a:gd name="f107" fmla="val 170"/>
                  <a:gd name="f108" fmla="val 4"/>
                  <a:gd name="f109" fmla="val 168"/>
                  <a:gd name="f110" fmla="val 7"/>
                  <a:gd name="f111" fmla="val 40"/>
                  <a:gd name="f112" fmla="val 61"/>
                  <a:gd name="f113" fmla="val 113"/>
                  <a:gd name="f114" fmla="val 74"/>
                  <a:gd name="f115" fmla="val 77"/>
                  <a:gd name="f116" fmla="val 81"/>
                  <a:gd name="f117" fmla="val 58"/>
                  <a:gd name="f118" fmla="val 101"/>
                  <a:gd name="f119" fmla="val 25"/>
                  <a:gd name="f120" fmla="val 112"/>
                  <a:gd name="f121" fmla="val 12"/>
                  <a:gd name="f122" fmla="val 169"/>
                  <a:gd name="f123" fmla="val 5"/>
                  <a:gd name="f124" fmla="val 211"/>
                  <a:gd name="f125" fmla="val 11"/>
                  <a:gd name="f126" fmla="val 239"/>
                  <a:gd name="f127" fmla="val 21"/>
                  <a:gd name="f128" fmla="val 267"/>
                  <a:gd name="f129" fmla="val 31"/>
                  <a:gd name="f130" fmla="val 333"/>
                  <a:gd name="f131" fmla="val 56"/>
                  <a:gd name="f132" fmla="val 398"/>
                  <a:gd name="f133" fmla="val 85"/>
                  <a:gd name="f134" fmla="val 463"/>
                  <a:gd name="f135" fmla="val 485"/>
                  <a:gd name="f136" fmla="val 125"/>
                  <a:gd name="f137" fmla="val 508"/>
                  <a:gd name="f138" fmla="val 530"/>
                  <a:gd name="f139" fmla="val 147"/>
                  <a:gd name="f140" fmla="val 531"/>
                  <a:gd name="f141" fmla="val 148"/>
                  <a:gd name="f142" fmla="val 532"/>
                  <a:gd name="f143" fmla="val 149"/>
                  <a:gd name="f144" fmla="val 525"/>
                  <a:gd name="f145" fmla="val 153"/>
                  <a:gd name="f146" fmla="val 516"/>
                  <a:gd name="f147" fmla="val 491"/>
                  <a:gd name="f148" fmla="val 165"/>
                  <a:gd name="f149" fmla="val 474"/>
                  <a:gd name="f150" fmla="val 457"/>
                  <a:gd name="f151" fmla="val 447"/>
                  <a:gd name="f152" fmla="val 439"/>
                  <a:gd name="f153" fmla="val 431"/>
                  <a:gd name="f154" fmla="val 150"/>
                  <a:gd name="f155" fmla="val 364"/>
                  <a:gd name="f156" fmla="val 331"/>
                  <a:gd name="f157" fmla="val 117"/>
                  <a:gd name="f158" fmla="val 329"/>
                  <a:gd name="f159" fmla="val 116"/>
                  <a:gd name="f160" fmla="val 327"/>
                  <a:gd name="f161" fmla="val 114"/>
                  <a:gd name="f162" fmla="+- 0 0 -90"/>
                  <a:gd name="f163" fmla="*/ f4 1 534"/>
                  <a:gd name="f164" fmla="*/ f5 1 214"/>
                  <a:gd name="f165" fmla="val f6"/>
                  <a:gd name="f166" fmla="val f7"/>
                  <a:gd name="f167" fmla="val f8"/>
                  <a:gd name="f168" fmla="*/ f162 f0 1"/>
                  <a:gd name="f169" fmla="+- f167 0 f165"/>
                  <a:gd name="f170" fmla="+- f166 0 f165"/>
                  <a:gd name="f171" fmla="*/ f168 1 f3"/>
                  <a:gd name="f172" fmla="*/ f170 1 534"/>
                  <a:gd name="f173" fmla="*/ f169 1 214"/>
                  <a:gd name="f174" fmla="*/ 325 f170 1"/>
                  <a:gd name="f175" fmla="*/ 115 f169 1"/>
                  <a:gd name="f176" fmla="*/ 433 f170 1"/>
                  <a:gd name="f177" fmla="*/ 199 f169 1"/>
                  <a:gd name="f178" fmla="*/ 424 f170 1"/>
                  <a:gd name="f179" fmla="*/ 201 f169 1"/>
                  <a:gd name="f180" fmla="*/ 353 f170 1"/>
                  <a:gd name="f181" fmla="*/ 200 f169 1"/>
                  <a:gd name="f182" fmla="*/ 318 f170 1"/>
                  <a:gd name="f183" fmla="*/ 181 f169 1"/>
                  <a:gd name="f184" fmla="*/ 255 f170 1"/>
                  <a:gd name="f185" fmla="*/ 126 f169 1"/>
                  <a:gd name="f186" fmla="*/ 249 f170 1"/>
                  <a:gd name="f187" fmla="*/ 122 f169 1"/>
                  <a:gd name="f188" fmla="*/ 310 f170 1"/>
                  <a:gd name="f189" fmla="*/ 214 f169 1"/>
                  <a:gd name="f190" fmla="*/ 299 f170 1"/>
                  <a:gd name="f191" fmla="*/ 208 f169 1"/>
                  <a:gd name="f192" fmla="*/ 232 f170 1"/>
                  <a:gd name="f193" fmla="*/ 192 f169 1"/>
                  <a:gd name="f194" fmla="*/ 198 f170 1"/>
                  <a:gd name="f195" fmla="*/ 138 f169 1"/>
                  <a:gd name="f196" fmla="*/ 194 f170 1"/>
                  <a:gd name="f197" fmla="*/ 132 f169 1"/>
                  <a:gd name="f198" fmla="*/ 221 f170 1"/>
                  <a:gd name="f199" fmla="*/ 166 f170 1"/>
                  <a:gd name="f200" fmla="*/ 196 f169 1"/>
                  <a:gd name="f201" fmla="*/ 157 f170 1"/>
                  <a:gd name="f202" fmla="*/ 187 f169 1"/>
                  <a:gd name="f203" fmla="*/ 139 f170 1"/>
                  <a:gd name="f204" fmla="*/ 140 f169 1"/>
                  <a:gd name="f205" fmla="*/ 137 f170 1"/>
                  <a:gd name="f206" fmla="*/ 143 f170 1"/>
                  <a:gd name="f207" fmla="*/ 202 f169 1"/>
                  <a:gd name="f208" fmla="*/ 98 f170 1"/>
                  <a:gd name="f209" fmla="*/ 90 f170 1"/>
                  <a:gd name="f210" fmla="*/ 160 f169 1"/>
                  <a:gd name="f211" fmla="*/ 88 f170 1"/>
                  <a:gd name="f212" fmla="*/ 156 f169 1"/>
                  <a:gd name="f213" fmla="*/ 1 f170 1"/>
                  <a:gd name="f214" fmla="*/ 173 f169 1"/>
                  <a:gd name="f215" fmla="*/ 0 f170 1"/>
                  <a:gd name="f216" fmla="*/ 172 f169 1"/>
                  <a:gd name="f217" fmla="*/ 7 f170 1"/>
                  <a:gd name="f218" fmla="*/ 166 f169 1"/>
                  <a:gd name="f219" fmla="*/ 74 f170 1"/>
                  <a:gd name="f220" fmla="*/ 77 f169 1"/>
                  <a:gd name="f221" fmla="*/ 101 f170 1"/>
                  <a:gd name="f222" fmla="*/ 25 f169 1"/>
                  <a:gd name="f223" fmla="*/ 1 f169 1"/>
                  <a:gd name="f224" fmla="*/ 182 f170 1"/>
                  <a:gd name="f225" fmla="*/ 5 f169 1"/>
                  <a:gd name="f226" fmla="*/ 267 f170 1"/>
                  <a:gd name="f227" fmla="*/ 31 f169 1"/>
                  <a:gd name="f228" fmla="*/ 463 f170 1"/>
                  <a:gd name="f229" fmla="*/ 530 f170 1"/>
                  <a:gd name="f230" fmla="*/ 147 f169 1"/>
                  <a:gd name="f231" fmla="*/ 534 f170 1"/>
                  <a:gd name="f232" fmla="*/ 149 f169 1"/>
                  <a:gd name="f233" fmla="*/ 508 f170 1"/>
                  <a:gd name="f234" fmla="*/ 159 f169 1"/>
                  <a:gd name="f235" fmla="*/ 457 f170 1"/>
                  <a:gd name="f236" fmla="*/ 431 f170 1"/>
                  <a:gd name="f237" fmla="*/ 331 f170 1"/>
                  <a:gd name="f238" fmla="*/ 117 f169 1"/>
                  <a:gd name="f239" fmla="*/ 114 f169 1"/>
                  <a:gd name="f240" fmla="+- f171 0 f1"/>
                  <a:gd name="f241" fmla="*/ f174 1 534"/>
                  <a:gd name="f242" fmla="*/ f175 1 214"/>
                  <a:gd name="f243" fmla="*/ f176 1 534"/>
                  <a:gd name="f244" fmla="*/ f177 1 214"/>
                  <a:gd name="f245" fmla="*/ f178 1 534"/>
                  <a:gd name="f246" fmla="*/ f179 1 214"/>
                  <a:gd name="f247" fmla="*/ f180 1 534"/>
                  <a:gd name="f248" fmla="*/ f181 1 214"/>
                  <a:gd name="f249" fmla="*/ f182 1 534"/>
                  <a:gd name="f250" fmla="*/ f183 1 214"/>
                  <a:gd name="f251" fmla="*/ f184 1 534"/>
                  <a:gd name="f252" fmla="*/ f185 1 214"/>
                  <a:gd name="f253" fmla="*/ f186 1 534"/>
                  <a:gd name="f254" fmla="*/ f187 1 214"/>
                  <a:gd name="f255" fmla="*/ f188 1 534"/>
                  <a:gd name="f256" fmla="*/ f189 1 214"/>
                  <a:gd name="f257" fmla="*/ f190 1 534"/>
                  <a:gd name="f258" fmla="*/ f191 1 214"/>
                  <a:gd name="f259" fmla="*/ f192 1 534"/>
                  <a:gd name="f260" fmla="*/ f193 1 214"/>
                  <a:gd name="f261" fmla="*/ f194 1 534"/>
                  <a:gd name="f262" fmla="*/ f195 1 214"/>
                  <a:gd name="f263" fmla="*/ f196 1 534"/>
                  <a:gd name="f264" fmla="*/ f197 1 214"/>
                  <a:gd name="f265" fmla="*/ f198 1 534"/>
                  <a:gd name="f266" fmla="*/ f199 1 534"/>
                  <a:gd name="f267" fmla="*/ f200 1 214"/>
                  <a:gd name="f268" fmla="*/ f201 1 534"/>
                  <a:gd name="f269" fmla="*/ f202 1 214"/>
                  <a:gd name="f270" fmla="*/ f203 1 534"/>
                  <a:gd name="f271" fmla="*/ f204 1 214"/>
                  <a:gd name="f272" fmla="*/ f205 1 534"/>
                  <a:gd name="f273" fmla="*/ f206 1 534"/>
                  <a:gd name="f274" fmla="*/ f207 1 214"/>
                  <a:gd name="f275" fmla="*/ f208 1 534"/>
                  <a:gd name="f276" fmla="*/ f209 1 534"/>
                  <a:gd name="f277" fmla="*/ f210 1 214"/>
                  <a:gd name="f278" fmla="*/ f211 1 534"/>
                  <a:gd name="f279" fmla="*/ f212 1 214"/>
                  <a:gd name="f280" fmla="*/ f213 1 534"/>
                  <a:gd name="f281" fmla="*/ f214 1 214"/>
                  <a:gd name="f282" fmla="*/ f215 1 534"/>
                  <a:gd name="f283" fmla="*/ f216 1 214"/>
                  <a:gd name="f284" fmla="*/ f217 1 534"/>
                  <a:gd name="f285" fmla="*/ f218 1 214"/>
                  <a:gd name="f286" fmla="*/ f219 1 534"/>
                  <a:gd name="f287" fmla="*/ f220 1 214"/>
                  <a:gd name="f288" fmla="*/ f221 1 534"/>
                  <a:gd name="f289" fmla="*/ f222 1 214"/>
                  <a:gd name="f290" fmla="*/ f223 1 214"/>
                  <a:gd name="f291" fmla="*/ f224 1 534"/>
                  <a:gd name="f292" fmla="*/ f225 1 214"/>
                  <a:gd name="f293" fmla="*/ f226 1 534"/>
                  <a:gd name="f294" fmla="*/ f227 1 214"/>
                  <a:gd name="f295" fmla="*/ f228 1 534"/>
                  <a:gd name="f296" fmla="*/ f229 1 534"/>
                  <a:gd name="f297" fmla="*/ f230 1 214"/>
                  <a:gd name="f298" fmla="*/ f231 1 534"/>
                  <a:gd name="f299" fmla="*/ f232 1 214"/>
                  <a:gd name="f300" fmla="*/ f233 1 534"/>
                  <a:gd name="f301" fmla="*/ f234 1 214"/>
                  <a:gd name="f302" fmla="*/ f235 1 534"/>
                  <a:gd name="f303" fmla="*/ f236 1 534"/>
                  <a:gd name="f304" fmla="*/ f237 1 534"/>
                  <a:gd name="f305" fmla="*/ f238 1 214"/>
                  <a:gd name="f306" fmla="*/ f239 1 214"/>
                  <a:gd name="f307" fmla="*/ 0 1 f172"/>
                  <a:gd name="f308" fmla="*/ f166 1 f172"/>
                  <a:gd name="f309" fmla="*/ 0 1 f173"/>
                  <a:gd name="f310" fmla="*/ f167 1 f173"/>
                  <a:gd name="f311" fmla="*/ f241 1 f172"/>
                  <a:gd name="f312" fmla="*/ f242 1 f173"/>
                  <a:gd name="f313" fmla="*/ f243 1 f172"/>
                  <a:gd name="f314" fmla="*/ f244 1 f173"/>
                  <a:gd name="f315" fmla="*/ f245 1 f172"/>
                  <a:gd name="f316" fmla="*/ f246 1 f173"/>
                  <a:gd name="f317" fmla="*/ f247 1 f172"/>
                  <a:gd name="f318" fmla="*/ f248 1 f173"/>
                  <a:gd name="f319" fmla="*/ f249 1 f172"/>
                  <a:gd name="f320" fmla="*/ f250 1 f173"/>
                  <a:gd name="f321" fmla="*/ f251 1 f172"/>
                  <a:gd name="f322" fmla="*/ f252 1 f173"/>
                  <a:gd name="f323" fmla="*/ f253 1 f172"/>
                  <a:gd name="f324" fmla="*/ f254 1 f173"/>
                  <a:gd name="f325" fmla="*/ f255 1 f172"/>
                  <a:gd name="f326" fmla="*/ f256 1 f173"/>
                  <a:gd name="f327" fmla="*/ f257 1 f172"/>
                  <a:gd name="f328" fmla="*/ f258 1 f173"/>
                  <a:gd name="f329" fmla="*/ f259 1 f172"/>
                  <a:gd name="f330" fmla="*/ f260 1 f173"/>
                  <a:gd name="f331" fmla="*/ f261 1 f172"/>
                  <a:gd name="f332" fmla="*/ f262 1 f173"/>
                  <a:gd name="f333" fmla="*/ f263 1 f172"/>
                  <a:gd name="f334" fmla="*/ f264 1 f173"/>
                  <a:gd name="f335" fmla="*/ f265 1 f172"/>
                  <a:gd name="f336" fmla="*/ f266 1 f172"/>
                  <a:gd name="f337" fmla="*/ f267 1 f173"/>
                  <a:gd name="f338" fmla="*/ f268 1 f172"/>
                  <a:gd name="f339" fmla="*/ f269 1 f173"/>
                  <a:gd name="f340" fmla="*/ f270 1 f172"/>
                  <a:gd name="f341" fmla="*/ f271 1 f173"/>
                  <a:gd name="f342" fmla="*/ f272 1 f172"/>
                  <a:gd name="f343" fmla="*/ f273 1 f172"/>
                  <a:gd name="f344" fmla="*/ f274 1 f173"/>
                  <a:gd name="f345" fmla="*/ f275 1 f172"/>
                  <a:gd name="f346" fmla="*/ f276 1 f172"/>
                  <a:gd name="f347" fmla="*/ f277 1 f173"/>
                  <a:gd name="f348" fmla="*/ f278 1 f172"/>
                  <a:gd name="f349" fmla="*/ f279 1 f173"/>
                  <a:gd name="f350" fmla="*/ f280 1 f172"/>
                  <a:gd name="f351" fmla="*/ f281 1 f173"/>
                  <a:gd name="f352" fmla="*/ f282 1 f172"/>
                  <a:gd name="f353" fmla="*/ f283 1 f173"/>
                  <a:gd name="f354" fmla="*/ f284 1 f172"/>
                  <a:gd name="f355" fmla="*/ f285 1 f173"/>
                  <a:gd name="f356" fmla="*/ f286 1 f172"/>
                  <a:gd name="f357" fmla="*/ f287 1 f173"/>
                  <a:gd name="f358" fmla="*/ f288 1 f172"/>
                  <a:gd name="f359" fmla="*/ f289 1 f173"/>
                  <a:gd name="f360" fmla="*/ f290 1 f173"/>
                  <a:gd name="f361" fmla="*/ f291 1 f172"/>
                  <a:gd name="f362" fmla="*/ f292 1 f173"/>
                  <a:gd name="f363" fmla="*/ f293 1 f172"/>
                  <a:gd name="f364" fmla="*/ f294 1 f173"/>
                  <a:gd name="f365" fmla="*/ f295 1 f172"/>
                  <a:gd name="f366" fmla="*/ f296 1 f172"/>
                  <a:gd name="f367" fmla="*/ f297 1 f173"/>
                  <a:gd name="f368" fmla="*/ f298 1 f172"/>
                  <a:gd name="f369" fmla="*/ f299 1 f173"/>
                  <a:gd name="f370" fmla="*/ f300 1 f172"/>
                  <a:gd name="f371" fmla="*/ f301 1 f173"/>
                  <a:gd name="f372" fmla="*/ f302 1 f172"/>
                  <a:gd name="f373" fmla="*/ f303 1 f172"/>
                  <a:gd name="f374" fmla="*/ f304 1 f172"/>
                  <a:gd name="f375" fmla="*/ f305 1 f173"/>
                  <a:gd name="f376" fmla="*/ f306 1 f173"/>
                  <a:gd name="f377" fmla="*/ f307 f163 1"/>
                  <a:gd name="f378" fmla="*/ f308 f163 1"/>
                  <a:gd name="f379" fmla="*/ f310 f164 1"/>
                  <a:gd name="f380" fmla="*/ f309 f164 1"/>
                  <a:gd name="f381" fmla="*/ f311 f163 1"/>
                  <a:gd name="f382" fmla="*/ f312 f164 1"/>
                  <a:gd name="f383" fmla="*/ f313 f163 1"/>
                  <a:gd name="f384" fmla="*/ f314 f164 1"/>
                  <a:gd name="f385" fmla="*/ f315 f163 1"/>
                  <a:gd name="f386" fmla="*/ f316 f164 1"/>
                  <a:gd name="f387" fmla="*/ f317 f163 1"/>
                  <a:gd name="f388" fmla="*/ f318 f164 1"/>
                  <a:gd name="f389" fmla="*/ f319 f163 1"/>
                  <a:gd name="f390" fmla="*/ f320 f164 1"/>
                  <a:gd name="f391" fmla="*/ f321 f163 1"/>
                  <a:gd name="f392" fmla="*/ f322 f164 1"/>
                  <a:gd name="f393" fmla="*/ f323 f163 1"/>
                  <a:gd name="f394" fmla="*/ f324 f164 1"/>
                  <a:gd name="f395" fmla="*/ f325 f163 1"/>
                  <a:gd name="f396" fmla="*/ f326 f164 1"/>
                  <a:gd name="f397" fmla="*/ f327 f163 1"/>
                  <a:gd name="f398" fmla="*/ f328 f164 1"/>
                  <a:gd name="f399" fmla="*/ f329 f163 1"/>
                  <a:gd name="f400" fmla="*/ f330 f164 1"/>
                  <a:gd name="f401" fmla="*/ f331 f163 1"/>
                  <a:gd name="f402" fmla="*/ f332 f164 1"/>
                  <a:gd name="f403" fmla="*/ f333 f163 1"/>
                  <a:gd name="f404" fmla="*/ f334 f164 1"/>
                  <a:gd name="f405" fmla="*/ f335 f163 1"/>
                  <a:gd name="f406" fmla="*/ f336 f163 1"/>
                  <a:gd name="f407" fmla="*/ f337 f164 1"/>
                  <a:gd name="f408" fmla="*/ f338 f163 1"/>
                  <a:gd name="f409" fmla="*/ f339 f164 1"/>
                  <a:gd name="f410" fmla="*/ f340 f163 1"/>
                  <a:gd name="f411" fmla="*/ f341 f164 1"/>
                  <a:gd name="f412" fmla="*/ f342 f163 1"/>
                  <a:gd name="f413" fmla="*/ f343 f163 1"/>
                  <a:gd name="f414" fmla="*/ f344 f164 1"/>
                  <a:gd name="f415" fmla="*/ f345 f163 1"/>
                  <a:gd name="f416" fmla="*/ f346 f163 1"/>
                  <a:gd name="f417" fmla="*/ f347 f164 1"/>
                  <a:gd name="f418" fmla="*/ f348 f163 1"/>
                  <a:gd name="f419" fmla="*/ f349 f164 1"/>
                  <a:gd name="f420" fmla="*/ f350 f163 1"/>
                  <a:gd name="f421" fmla="*/ f351 f164 1"/>
                  <a:gd name="f422" fmla="*/ f352 f163 1"/>
                  <a:gd name="f423" fmla="*/ f353 f164 1"/>
                  <a:gd name="f424" fmla="*/ f354 f163 1"/>
                  <a:gd name="f425" fmla="*/ f355 f164 1"/>
                  <a:gd name="f426" fmla="*/ f356 f163 1"/>
                  <a:gd name="f427" fmla="*/ f357 f164 1"/>
                  <a:gd name="f428" fmla="*/ f358 f163 1"/>
                  <a:gd name="f429" fmla="*/ f359 f164 1"/>
                  <a:gd name="f430" fmla="*/ f360 f164 1"/>
                  <a:gd name="f431" fmla="*/ f361 f163 1"/>
                  <a:gd name="f432" fmla="*/ f362 f164 1"/>
                  <a:gd name="f433" fmla="*/ f363 f163 1"/>
                  <a:gd name="f434" fmla="*/ f364 f164 1"/>
                  <a:gd name="f435" fmla="*/ f365 f163 1"/>
                  <a:gd name="f436" fmla="*/ f366 f163 1"/>
                  <a:gd name="f437" fmla="*/ f367 f164 1"/>
                  <a:gd name="f438" fmla="*/ f368 f163 1"/>
                  <a:gd name="f439" fmla="*/ f369 f164 1"/>
                  <a:gd name="f440" fmla="*/ f370 f163 1"/>
                  <a:gd name="f441" fmla="*/ f371 f164 1"/>
                  <a:gd name="f442" fmla="*/ f372 f163 1"/>
                  <a:gd name="f443" fmla="*/ f373 f163 1"/>
                  <a:gd name="f444" fmla="*/ f374 f163 1"/>
                  <a:gd name="f445" fmla="*/ f375 f164 1"/>
                  <a:gd name="f446" fmla="*/ f376 f1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0">
                    <a:pos x="f381" y="f382"/>
                  </a:cxn>
                  <a:cxn ang="f240">
                    <a:pos x="f383" y="f384"/>
                  </a:cxn>
                  <a:cxn ang="f240">
                    <a:pos x="f385" y="f386"/>
                  </a:cxn>
                  <a:cxn ang="f240">
                    <a:pos x="f387" y="f388"/>
                  </a:cxn>
                  <a:cxn ang="f240">
                    <a:pos x="f389" y="f390"/>
                  </a:cxn>
                  <a:cxn ang="f240">
                    <a:pos x="f391" y="f392"/>
                  </a:cxn>
                  <a:cxn ang="f240">
                    <a:pos x="f393" y="f394"/>
                  </a:cxn>
                  <a:cxn ang="f240">
                    <a:pos x="f395" y="f396"/>
                  </a:cxn>
                  <a:cxn ang="f240">
                    <a:pos x="f397" y="f396"/>
                  </a:cxn>
                  <a:cxn ang="f240">
                    <a:pos x="f391" y="f398"/>
                  </a:cxn>
                  <a:cxn ang="f240">
                    <a:pos x="f399" y="f400"/>
                  </a:cxn>
                  <a:cxn ang="f240">
                    <a:pos x="f401" y="f402"/>
                  </a:cxn>
                  <a:cxn ang="f240">
                    <a:pos x="f403" y="f404"/>
                  </a:cxn>
                  <a:cxn ang="f240">
                    <a:pos x="f405" y="f396"/>
                  </a:cxn>
                  <a:cxn ang="f240">
                    <a:pos x="f406" y="f407"/>
                  </a:cxn>
                  <a:cxn ang="f240">
                    <a:pos x="f408" y="f409"/>
                  </a:cxn>
                  <a:cxn ang="f240">
                    <a:pos x="f410" y="f411"/>
                  </a:cxn>
                  <a:cxn ang="f240">
                    <a:pos x="f412" y="f402"/>
                  </a:cxn>
                  <a:cxn ang="f240">
                    <a:pos x="f413" y="f414"/>
                  </a:cxn>
                  <a:cxn ang="f240">
                    <a:pos x="f415" y="f390"/>
                  </a:cxn>
                  <a:cxn ang="f240">
                    <a:pos x="f416" y="f417"/>
                  </a:cxn>
                  <a:cxn ang="f240">
                    <a:pos x="f418" y="f419"/>
                  </a:cxn>
                  <a:cxn ang="f240">
                    <a:pos x="f420" y="f421"/>
                  </a:cxn>
                  <a:cxn ang="f240">
                    <a:pos x="f422" y="f423"/>
                  </a:cxn>
                  <a:cxn ang="f240">
                    <a:pos x="f424" y="f425"/>
                  </a:cxn>
                  <a:cxn ang="f240">
                    <a:pos x="f426" y="f427"/>
                  </a:cxn>
                  <a:cxn ang="f240">
                    <a:pos x="f428" y="f429"/>
                  </a:cxn>
                  <a:cxn ang="f240">
                    <a:pos x="f413" y="f430"/>
                  </a:cxn>
                  <a:cxn ang="f240">
                    <a:pos x="f431" y="f432"/>
                  </a:cxn>
                  <a:cxn ang="f240">
                    <a:pos x="f433" y="f434"/>
                  </a:cxn>
                  <a:cxn ang="f240">
                    <a:pos x="f435" y="f382"/>
                  </a:cxn>
                  <a:cxn ang="f240">
                    <a:pos x="f436" y="f437"/>
                  </a:cxn>
                  <a:cxn ang="f240">
                    <a:pos x="f438" y="f439"/>
                  </a:cxn>
                  <a:cxn ang="f240">
                    <a:pos x="f440" y="f441"/>
                  </a:cxn>
                  <a:cxn ang="f240">
                    <a:pos x="f442" y="f423"/>
                  </a:cxn>
                  <a:cxn ang="f240">
                    <a:pos x="f443" y="f425"/>
                  </a:cxn>
                  <a:cxn ang="f240">
                    <a:pos x="f444" y="f445"/>
                  </a:cxn>
                  <a:cxn ang="f240">
                    <a:pos x="f381" y="f446"/>
                  </a:cxn>
                  <a:cxn ang="f240">
                    <a:pos x="f381" y="f382"/>
                  </a:cxn>
                </a:cxnLst>
                <a:rect l="f377" t="f380" r="f378" b="f379"/>
                <a:pathLst>
                  <a:path w="534" h="214">
                    <a:moveTo>
                      <a:pt x="f9" y="f10"/>
                    </a:moveTo>
                    <a:cubicBezTo>
                      <a:pt x="f2" y="f11"/>
                      <a:pt x="f12" y="f13"/>
                      <a:pt x="f14" y="f15"/>
                    </a:cubicBezTo>
                    <a:cubicBezTo>
                      <a:pt x="f16" y="f17"/>
                      <a:pt x="f18" y="f17"/>
                      <a:pt x="f19" y="f20"/>
                    </a:cubicBezTo>
                    <a:cubicBezTo>
                      <a:pt x="f21" y="f22"/>
                      <a:pt x="f23" y="f24"/>
                      <a:pt x="f25" y="f17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8"/>
                    </a:cubicBezTo>
                    <a:cubicBezTo>
                      <a:pt x="f49" y="f8"/>
                      <a:pt x="f50" y="f8"/>
                      <a:pt x="f51" y="f8"/>
                    </a:cubicBezTo>
                    <a:cubicBezTo>
                      <a:pt x="f52" y="f53"/>
                      <a:pt x="f54" y="f55"/>
                      <a:pt x="f36" y="f56"/>
                    </a:cubicBezTo>
                    <a:cubicBezTo>
                      <a:pt x="f57" y="f58"/>
                      <a:pt x="f59" y="f17"/>
                      <a:pt x="f60" y="f61"/>
                    </a:cubicBezTo>
                    <a:cubicBezTo>
                      <a:pt x="f62" y="f63"/>
                      <a:pt x="f64" y="f65"/>
                      <a:pt x="f27" y="f66"/>
                    </a:cubicBezTo>
                    <a:cubicBezTo>
                      <a:pt x="f67" y="f68"/>
                      <a:pt x="f69" y="f70"/>
                      <a:pt x="f71" y="f72"/>
                    </a:cubicBezTo>
                    <a:cubicBezTo>
                      <a:pt x="f22" y="f73"/>
                      <a:pt x="f53" y="f74"/>
                      <a:pt x="f75" y="f8"/>
                    </a:cubicBezTo>
                    <a:cubicBezTo>
                      <a:pt x="f20" y="f55"/>
                      <a:pt x="f76" y="f77"/>
                      <a:pt x="f78" y="f69"/>
                    </a:cubicBezTo>
                    <a:cubicBezTo>
                      <a:pt x="f79" y="f71"/>
                      <a:pt x="f73" y="f29"/>
                      <a:pt x="f80" y="f81"/>
                    </a:cubicBezTo>
                    <a:cubicBezTo>
                      <a:pt x="f82" y="f13"/>
                      <a:pt x="f83" y="f65"/>
                      <a:pt x="f84" y="f85"/>
                    </a:cubicBezTo>
                    <a:cubicBezTo>
                      <a:pt x="f66" y="f84"/>
                      <a:pt x="f66" y="f66"/>
                      <a:pt x="f86" y="f66"/>
                    </a:cubicBezTo>
                    <a:cubicBezTo>
                      <a:pt x="f84" y="f73"/>
                      <a:pt x="f87" y="f3"/>
                      <a:pt x="f11" y="f88"/>
                    </a:cubicBezTo>
                    <a:cubicBezTo>
                      <a:pt x="f89" y="f67"/>
                      <a:pt x="f90" y="f61"/>
                      <a:pt x="f91" y="f31"/>
                    </a:cubicBezTo>
                    <a:cubicBezTo>
                      <a:pt x="f92" y="f93"/>
                      <a:pt x="f92" y="f94"/>
                      <a:pt x="f95" y="f96"/>
                    </a:cubicBezTo>
                    <a:cubicBezTo>
                      <a:pt x="f97" y="f73"/>
                      <a:pt x="f97" y="f98"/>
                      <a:pt x="f99" y="f65"/>
                    </a:cubicBezTo>
                    <a:cubicBezTo>
                      <a:pt x="f100" y="f101"/>
                      <a:pt x="f102" y="f31"/>
                      <a:pt x="f103" y="f104"/>
                    </a:cubicBezTo>
                    <a:cubicBezTo>
                      <a:pt x="f103" y="f104"/>
                      <a:pt x="f103" y="f105"/>
                      <a:pt x="f6" y="f105"/>
                    </a:cubicBezTo>
                    <a:cubicBezTo>
                      <a:pt x="f106" y="f107"/>
                      <a:pt x="f108" y="f109"/>
                      <a:pt x="f110" y="f78"/>
                    </a:cubicBezTo>
                    <a:cubicBezTo>
                      <a:pt x="f111" y="f35"/>
                      <a:pt x="f112" y="f113"/>
                      <a:pt x="f114" y="f115"/>
                    </a:cubicBezTo>
                    <a:cubicBezTo>
                      <a:pt x="f116" y="f117"/>
                      <a:pt x="f99" y="f111"/>
                      <a:pt x="f118" y="f119"/>
                    </a:cubicBezTo>
                    <a:cubicBezTo>
                      <a:pt x="f120" y="f121"/>
                      <a:pt x="f37" y="f103"/>
                      <a:pt x="f11" y="f103"/>
                    </a:cubicBezTo>
                    <a:cubicBezTo>
                      <a:pt x="f65" y="f6"/>
                      <a:pt x="f122" y="f106"/>
                      <a:pt x="f76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0"/>
                    </a:cubicBezTo>
                    <a:cubicBezTo>
                      <a:pt x="f135" y="f136"/>
                      <a:pt x="f137" y="f68"/>
                      <a:pt x="f138" y="f139"/>
                    </a:cubicBezTo>
                    <a:cubicBezTo>
                      <a:pt x="f140" y="f141"/>
                      <a:pt x="f142" y="f141"/>
                      <a:pt x="f7" y="f143"/>
                    </a:cubicBezTo>
                    <a:cubicBezTo>
                      <a:pt x="f144" y="f145"/>
                      <a:pt x="f146" y="f65"/>
                      <a:pt x="f137" y="f73"/>
                    </a:cubicBezTo>
                    <a:cubicBezTo>
                      <a:pt x="f147" y="f148"/>
                      <a:pt x="f149" y="f107"/>
                      <a:pt x="f150" y="f105"/>
                    </a:cubicBezTo>
                    <a:cubicBezTo>
                      <a:pt x="f151" y="f104"/>
                      <a:pt x="f152" y="f107"/>
                      <a:pt x="f153" y="f78"/>
                    </a:cubicBezTo>
                    <a:cubicBezTo>
                      <a:pt x="f132" y="f154"/>
                      <a:pt x="f155" y="f70"/>
                      <a:pt x="f156" y="f157"/>
                    </a:cubicBezTo>
                    <a:cubicBezTo>
                      <a:pt x="f158" y="f159"/>
                      <a:pt x="f160" y="f10"/>
                      <a:pt x="f9" y="f161"/>
                    </a:cubicBezTo>
                    <a:cubicBezTo>
                      <a:pt x="f9" y="f161"/>
                      <a:pt x="f9" y="f10"/>
                      <a:pt x="f9" y="f10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77402870-8487-5CDC-8905-9D3B63B1793D}"/>
                  </a:ext>
                </a:extLst>
              </p:cNvPr>
              <p:cNvSpPr/>
              <p:nvPr/>
            </p:nvSpPr>
            <p:spPr>
              <a:xfrm>
                <a:off x="8587395" y="428487"/>
                <a:ext cx="44448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95"/>
                  <a:gd name="f8" fmla="val 48"/>
                  <a:gd name="f9" fmla="val 91"/>
                  <a:gd name="f10" fmla="val 33"/>
                  <a:gd name="f11" fmla="val 87"/>
                  <a:gd name="f12" fmla="val 21"/>
                  <a:gd name="f13" fmla="val 78"/>
                  <a:gd name="f14" fmla="val 8"/>
                  <a:gd name="f15" fmla="val 68"/>
                  <a:gd name="f16" fmla="val 55"/>
                  <a:gd name="f17" fmla="val 3"/>
                  <a:gd name="f18" fmla="val 38"/>
                  <a:gd name="f19" fmla="val 5"/>
                  <a:gd name="f20" fmla="val 29"/>
                  <a:gd name="f21" fmla="val 10"/>
                  <a:gd name="f22" fmla="val 23"/>
                  <a:gd name="f23" fmla="val 17"/>
                  <a:gd name="f24" fmla="val 19"/>
                  <a:gd name="f25" fmla="val 30"/>
                  <a:gd name="f26" fmla="val 9"/>
                  <a:gd name="f27" fmla="val 45"/>
                  <a:gd name="f28" fmla="val 32"/>
                  <a:gd name="f29" fmla="val 63"/>
                  <a:gd name="f30" fmla="+- 0 0 -90"/>
                  <a:gd name="f31" fmla="*/ f3 1 62"/>
                  <a:gd name="f32" fmla="*/ f4 1 95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62"/>
                  <a:gd name="f41" fmla="*/ f37 1 95"/>
                  <a:gd name="f42" fmla="*/ 62 f38 1"/>
                  <a:gd name="f43" fmla="*/ 95 f37 1"/>
                  <a:gd name="f44" fmla="*/ 21 f38 1"/>
                  <a:gd name="f45" fmla="*/ 78 f37 1"/>
                  <a:gd name="f46" fmla="*/ 3 f38 1"/>
                  <a:gd name="f47" fmla="*/ 38 f37 1"/>
                  <a:gd name="f48" fmla="*/ 17 f38 1"/>
                  <a:gd name="f49" fmla="*/ 19 f37 1"/>
                  <a:gd name="f50" fmla="*/ 0 f37 1"/>
                  <a:gd name="f51" fmla="+- f39 0 f1"/>
                  <a:gd name="f52" fmla="*/ f42 1 62"/>
                  <a:gd name="f53" fmla="*/ f43 1 95"/>
                  <a:gd name="f54" fmla="*/ f44 1 62"/>
                  <a:gd name="f55" fmla="*/ f45 1 95"/>
                  <a:gd name="f56" fmla="*/ f46 1 62"/>
                  <a:gd name="f57" fmla="*/ f47 1 95"/>
                  <a:gd name="f58" fmla="*/ f48 1 62"/>
                  <a:gd name="f59" fmla="*/ f49 1 95"/>
                  <a:gd name="f60" fmla="*/ f50 1 95"/>
                  <a:gd name="f61" fmla="*/ 0 1 f40"/>
                  <a:gd name="f62" fmla="*/ f34 1 f40"/>
                  <a:gd name="f63" fmla="*/ 0 1 f41"/>
                  <a:gd name="f64" fmla="*/ f35 1 f41"/>
                  <a:gd name="f65" fmla="*/ f52 1 f40"/>
                  <a:gd name="f66" fmla="*/ f53 1 f41"/>
                  <a:gd name="f67" fmla="*/ f54 1 f40"/>
                  <a:gd name="f68" fmla="*/ f55 1 f41"/>
                  <a:gd name="f69" fmla="*/ f56 1 f40"/>
                  <a:gd name="f70" fmla="*/ f57 1 f41"/>
                  <a:gd name="f71" fmla="*/ f58 1 f40"/>
                  <a:gd name="f72" fmla="*/ f59 1 f41"/>
                  <a:gd name="f73" fmla="*/ f60 1 f41"/>
                  <a:gd name="f74" fmla="*/ f61 f31 1"/>
                  <a:gd name="f75" fmla="*/ f62 f31 1"/>
                  <a:gd name="f76" fmla="*/ f64 f32 1"/>
                  <a:gd name="f77" fmla="*/ f63 f32 1"/>
                  <a:gd name="f78" fmla="*/ f65 f31 1"/>
                  <a:gd name="f79" fmla="*/ f66 f32 1"/>
                  <a:gd name="f80" fmla="*/ f67 f31 1"/>
                  <a:gd name="f81" fmla="*/ f68 f32 1"/>
                  <a:gd name="f82" fmla="*/ f69 f31 1"/>
                  <a:gd name="f83" fmla="*/ f70 f32 1"/>
                  <a:gd name="f84" fmla="*/ f71 f31 1"/>
                  <a:gd name="f85" fmla="*/ f72 f32 1"/>
                  <a:gd name="f86" fmla="*/ f73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78" y="f79"/>
                  </a:cxn>
                  <a:cxn ang="f51">
                    <a:pos x="f80" y="f81"/>
                  </a:cxn>
                  <a:cxn ang="f51">
                    <a:pos x="f82" y="f83"/>
                  </a:cxn>
                  <a:cxn ang="f51">
                    <a:pos x="f84" y="f85"/>
                  </a:cxn>
                  <a:cxn ang="f51">
                    <a:pos x="f78" y="f86"/>
                  </a:cxn>
                  <a:cxn ang="f51">
                    <a:pos x="f78" y="f79"/>
                  </a:cxn>
                </a:cxnLst>
                <a:rect l="f74" t="f77" r="f75" b="f76"/>
                <a:pathLst>
                  <a:path w="62" h="95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19"/>
                      <a:pt x="f6" y="f5"/>
                    </a:cubicBezTo>
                    <a:cubicBezTo>
                      <a:pt x="f6" y="f28"/>
                      <a:pt x="f6" y="f29"/>
                      <a:pt x="f6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847C6581-C4F2-0351-4EC7-8F908BDC97E4}"/>
                  </a:ext>
                </a:extLst>
              </p:cNvPr>
              <p:cNvSpPr/>
              <p:nvPr/>
            </p:nvSpPr>
            <p:spPr>
              <a:xfrm>
                <a:off x="8652482" y="428487"/>
                <a:ext cx="44448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96"/>
                  <a:gd name="f8" fmla="val 63"/>
                  <a:gd name="f9" fmla="val 32"/>
                  <a:gd name="f10" fmla="val 19"/>
                  <a:gd name="f11" fmla="val 6"/>
                  <a:gd name="f12" fmla="val 37"/>
                  <a:gd name="f13" fmla="val 10"/>
                  <a:gd name="f14" fmla="val 51"/>
                  <a:gd name="f15" fmla="val 24"/>
                  <a:gd name="f16" fmla="val 61"/>
                  <a:gd name="f17" fmla="val 34"/>
                  <a:gd name="f18" fmla="val 49"/>
                  <a:gd name="f19" fmla="val 54"/>
                  <a:gd name="f20" fmla="val 72"/>
                  <a:gd name="f21" fmla="val 42"/>
                  <a:gd name="f22" fmla="val 79"/>
                  <a:gd name="f23" fmla="val 33"/>
                  <a:gd name="f24" fmla="val 83"/>
                  <a:gd name="f25" fmla="val 22"/>
                  <a:gd name="f26" fmla="val 88"/>
                  <a:gd name="f27" fmla="val 11"/>
                  <a:gd name="f28" fmla="val 91"/>
                  <a:gd name="f29" fmla="+- 0 0 -90"/>
                  <a:gd name="f30" fmla="*/ f3 1 62"/>
                  <a:gd name="f31" fmla="*/ f4 1 96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62"/>
                  <a:gd name="f40" fmla="*/ f36 1 96"/>
                  <a:gd name="f41" fmla="*/ 0 f37 1"/>
                  <a:gd name="f42" fmla="*/ 96 f36 1"/>
                  <a:gd name="f43" fmla="*/ 0 f36 1"/>
                  <a:gd name="f44" fmla="*/ 51 f37 1"/>
                  <a:gd name="f45" fmla="*/ 24 f36 1"/>
                  <a:gd name="f46" fmla="*/ 54 f37 1"/>
                  <a:gd name="f47" fmla="*/ 63 f36 1"/>
                  <a:gd name="f48" fmla="*/ 33 f37 1"/>
                  <a:gd name="f49" fmla="*/ 83 f36 1"/>
                  <a:gd name="f50" fmla="+- f38 0 f1"/>
                  <a:gd name="f51" fmla="*/ f41 1 62"/>
                  <a:gd name="f52" fmla="*/ f42 1 96"/>
                  <a:gd name="f53" fmla="*/ f43 1 96"/>
                  <a:gd name="f54" fmla="*/ f44 1 62"/>
                  <a:gd name="f55" fmla="*/ f45 1 96"/>
                  <a:gd name="f56" fmla="*/ f46 1 62"/>
                  <a:gd name="f57" fmla="*/ f47 1 96"/>
                  <a:gd name="f58" fmla="*/ f48 1 62"/>
                  <a:gd name="f59" fmla="*/ f49 1 96"/>
                  <a:gd name="f60" fmla="*/ 0 1 f39"/>
                  <a:gd name="f61" fmla="*/ f33 1 f39"/>
                  <a:gd name="f62" fmla="*/ 0 1 f40"/>
                  <a:gd name="f63" fmla="*/ f34 1 f40"/>
                  <a:gd name="f64" fmla="*/ f51 1 f39"/>
                  <a:gd name="f65" fmla="*/ f52 1 f40"/>
                  <a:gd name="f66" fmla="*/ f53 1 f40"/>
                  <a:gd name="f67" fmla="*/ f54 1 f39"/>
                  <a:gd name="f68" fmla="*/ f55 1 f40"/>
                  <a:gd name="f69" fmla="*/ f56 1 f39"/>
                  <a:gd name="f70" fmla="*/ f57 1 f40"/>
                  <a:gd name="f71" fmla="*/ f58 1 f39"/>
                  <a:gd name="f72" fmla="*/ f59 1 f40"/>
                  <a:gd name="f73" fmla="*/ f60 f30 1"/>
                  <a:gd name="f74" fmla="*/ f61 f30 1"/>
                  <a:gd name="f75" fmla="*/ f63 f31 1"/>
                  <a:gd name="f76" fmla="*/ f62 f31 1"/>
                  <a:gd name="f77" fmla="*/ f64 f30 1"/>
                  <a:gd name="f78" fmla="*/ f65 f31 1"/>
                  <a:gd name="f79" fmla="*/ f66 f31 1"/>
                  <a:gd name="f80" fmla="*/ f67 f30 1"/>
                  <a:gd name="f81" fmla="*/ f68 f31 1"/>
                  <a:gd name="f82" fmla="*/ f69 f30 1"/>
                  <a:gd name="f83" fmla="*/ f70 f31 1"/>
                  <a:gd name="f84" fmla="*/ f71 f30 1"/>
                  <a:gd name="f85" fmla="*/ f7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7" y="f78"/>
                  </a:cxn>
                  <a:cxn ang="f50">
                    <a:pos x="f77" y="f79"/>
                  </a:cxn>
                  <a:cxn ang="f50">
                    <a:pos x="f80" y="f81"/>
                  </a:cxn>
                  <a:cxn ang="f50">
                    <a:pos x="f82" y="f83"/>
                  </a:cxn>
                  <a:cxn ang="f50">
                    <a:pos x="f84" y="f85"/>
                  </a:cxn>
                  <a:cxn ang="f50">
                    <a:pos x="f77" y="f78"/>
                  </a:cxn>
                </a:cxnLst>
                <a:rect l="f73" t="f76" r="f74" b="f75"/>
                <a:pathLst>
                  <a:path w="62" h="9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6" y="f18"/>
                      <a:pt x="f19" y="f8"/>
                    </a:cubicBezTo>
                    <a:cubicBezTo>
                      <a:pt x="f18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5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A34FC4E9-D3B4-D435-76A3-5B7127806F57}"/>
                  </a:ext>
                </a:extLst>
              </p:cNvPr>
              <p:cNvSpPr/>
              <p:nvPr/>
            </p:nvSpPr>
            <p:spPr>
              <a:xfrm>
                <a:off x="8590568" y="525331"/>
                <a:ext cx="42857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8"/>
                  <a:gd name="f7" fmla="val 96"/>
                  <a:gd name="f8" fmla="val 33"/>
                  <a:gd name="f9" fmla="val 64"/>
                  <a:gd name="f10" fmla="val 53"/>
                  <a:gd name="f11" fmla="val 94"/>
                  <a:gd name="f12" fmla="val 47"/>
                  <a:gd name="f13" fmla="val 92"/>
                  <a:gd name="f14" fmla="val 42"/>
                  <a:gd name="f15" fmla="val 89"/>
                  <a:gd name="f16" fmla="val 31"/>
                  <a:gd name="f17" fmla="val 85"/>
                  <a:gd name="f18" fmla="val 22"/>
                  <a:gd name="f19" fmla="val 79"/>
                  <a:gd name="f20" fmla="val 14"/>
                  <a:gd name="f21" fmla="val 71"/>
                  <a:gd name="f22" fmla="val 56"/>
                  <a:gd name="f23" fmla="val 1"/>
                  <a:gd name="f24" fmla="val 34"/>
                  <a:gd name="f25" fmla="val 16"/>
                  <a:gd name="f26" fmla="val 20"/>
                  <a:gd name="f27" fmla="val 28"/>
                  <a:gd name="f28" fmla="val 10"/>
                  <a:gd name="f29" fmla="val 4"/>
                  <a:gd name="f30" fmla="+- 0 0 -90"/>
                  <a:gd name="f31" fmla="*/ f3 1 58"/>
                  <a:gd name="f32" fmla="*/ f4 1 96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58"/>
                  <a:gd name="f41" fmla="*/ f37 1 96"/>
                  <a:gd name="f42" fmla="*/ 58 f38 1"/>
                  <a:gd name="f43" fmla="*/ 0 f37 1"/>
                  <a:gd name="f44" fmla="*/ 96 f37 1"/>
                  <a:gd name="f45" fmla="*/ 42 f38 1"/>
                  <a:gd name="f46" fmla="*/ 89 f37 1"/>
                  <a:gd name="f47" fmla="*/ 14 f38 1"/>
                  <a:gd name="f48" fmla="*/ 71 f37 1"/>
                  <a:gd name="f49" fmla="*/ 16 f38 1"/>
                  <a:gd name="f50" fmla="*/ 20 f37 1"/>
                  <a:gd name="f51" fmla="+- f39 0 f1"/>
                  <a:gd name="f52" fmla="*/ f42 1 58"/>
                  <a:gd name="f53" fmla="*/ f43 1 96"/>
                  <a:gd name="f54" fmla="*/ f44 1 96"/>
                  <a:gd name="f55" fmla="*/ f45 1 58"/>
                  <a:gd name="f56" fmla="*/ f46 1 96"/>
                  <a:gd name="f57" fmla="*/ f47 1 58"/>
                  <a:gd name="f58" fmla="*/ f48 1 96"/>
                  <a:gd name="f59" fmla="*/ f49 1 58"/>
                  <a:gd name="f60" fmla="*/ f50 1 96"/>
                  <a:gd name="f61" fmla="*/ 0 1 f40"/>
                  <a:gd name="f62" fmla="*/ f34 1 f40"/>
                  <a:gd name="f63" fmla="*/ 0 1 f41"/>
                  <a:gd name="f64" fmla="*/ f35 1 f41"/>
                  <a:gd name="f65" fmla="*/ f52 1 f40"/>
                  <a:gd name="f66" fmla="*/ f53 1 f41"/>
                  <a:gd name="f67" fmla="*/ f54 1 f41"/>
                  <a:gd name="f68" fmla="*/ f55 1 f40"/>
                  <a:gd name="f69" fmla="*/ f56 1 f41"/>
                  <a:gd name="f70" fmla="*/ f57 1 f40"/>
                  <a:gd name="f71" fmla="*/ f58 1 f41"/>
                  <a:gd name="f72" fmla="*/ f59 1 f40"/>
                  <a:gd name="f73" fmla="*/ f60 1 f41"/>
                  <a:gd name="f74" fmla="*/ f61 f31 1"/>
                  <a:gd name="f75" fmla="*/ f62 f31 1"/>
                  <a:gd name="f76" fmla="*/ f64 f32 1"/>
                  <a:gd name="f77" fmla="*/ f63 f32 1"/>
                  <a:gd name="f78" fmla="*/ f65 f31 1"/>
                  <a:gd name="f79" fmla="*/ f66 f32 1"/>
                  <a:gd name="f80" fmla="*/ f67 f32 1"/>
                  <a:gd name="f81" fmla="*/ f68 f31 1"/>
                  <a:gd name="f82" fmla="*/ f69 f32 1"/>
                  <a:gd name="f83" fmla="*/ f70 f31 1"/>
                  <a:gd name="f84" fmla="*/ f71 f32 1"/>
                  <a:gd name="f85" fmla="*/ f72 f31 1"/>
                  <a:gd name="f86" fmla="*/ f73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78" y="f79"/>
                  </a:cxn>
                  <a:cxn ang="f51">
                    <a:pos x="f78" y="f80"/>
                  </a:cxn>
                  <a:cxn ang="f51">
                    <a:pos x="f81" y="f82"/>
                  </a:cxn>
                  <a:cxn ang="f51">
                    <a:pos x="f83" y="f84"/>
                  </a:cxn>
                  <a:cxn ang="f51">
                    <a:pos x="f85" y="f86"/>
                  </a:cxn>
                  <a:cxn ang="f51">
                    <a:pos x="f78" y="f79"/>
                  </a:cxn>
                </a:cxnLst>
                <a:rect l="f74" t="f77" r="f75" b="f76"/>
                <a:pathLst>
                  <a:path w="58" h="96">
                    <a:moveTo>
                      <a:pt x="f6" y="f5"/>
                    </a:moveTo>
                    <a:cubicBezTo>
                      <a:pt x="f6" y="f8"/>
                      <a:pt x="f6" y="f9"/>
                      <a:pt x="f6" y="f7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5" y="f22"/>
                      <a:pt x="f23" y="f24"/>
                      <a:pt x="f25" y="f26"/>
                    </a:cubicBezTo>
                    <a:cubicBezTo>
                      <a:pt x="f27" y="f28"/>
                      <a:pt x="f14" y="f29"/>
                      <a:pt x="f6" y="f5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0D6A8A2C-1C1A-27A3-36BB-D834CC5146A1}"/>
                  </a:ext>
                </a:extLst>
              </p:cNvPr>
              <p:cNvSpPr/>
              <p:nvPr/>
            </p:nvSpPr>
            <p:spPr>
              <a:xfrm>
                <a:off x="8650900" y="525331"/>
                <a:ext cx="42857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"/>
                  <a:gd name="f7" fmla="val 96"/>
                  <a:gd name="f8" fmla="val 18"/>
                  <a:gd name="f9" fmla="val 5"/>
                  <a:gd name="f10" fmla="val 33"/>
                  <a:gd name="f11" fmla="val 10"/>
                  <a:gd name="f12" fmla="val 45"/>
                  <a:gd name="f13" fmla="val 22"/>
                  <a:gd name="f14" fmla="val 37"/>
                  <a:gd name="f15" fmla="val 58"/>
                  <a:gd name="f16" fmla="val 57"/>
                  <a:gd name="f17" fmla="val 44"/>
                  <a:gd name="f18" fmla="val 72"/>
                  <a:gd name="f19" fmla="val 32"/>
                  <a:gd name="f20" fmla="val 84"/>
                  <a:gd name="f21" fmla="val 16"/>
                  <a:gd name="f22" fmla="val 91"/>
                  <a:gd name="f23" fmla="val 80"/>
                  <a:gd name="f24" fmla="val 64"/>
                  <a:gd name="f25" fmla="val 48"/>
                  <a:gd name="f26" fmla="val 17"/>
                  <a:gd name="f27" fmla="+- 0 0 -90"/>
                  <a:gd name="f28" fmla="*/ f3 1 59"/>
                  <a:gd name="f29" fmla="*/ f4 1 96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59"/>
                  <a:gd name="f38" fmla="*/ f34 1 96"/>
                  <a:gd name="f39" fmla="*/ 0 f35 1"/>
                  <a:gd name="f40" fmla="*/ 0 f34 1"/>
                  <a:gd name="f41" fmla="*/ 45 f35 1"/>
                  <a:gd name="f42" fmla="*/ 22 f34 1"/>
                  <a:gd name="f43" fmla="*/ 44 f35 1"/>
                  <a:gd name="f44" fmla="*/ 72 f34 1"/>
                  <a:gd name="f45" fmla="*/ 96 f34 1"/>
                  <a:gd name="f46" fmla="*/ 48 f34 1"/>
                  <a:gd name="f47" fmla="+- f36 0 f1"/>
                  <a:gd name="f48" fmla="*/ f39 1 59"/>
                  <a:gd name="f49" fmla="*/ f40 1 96"/>
                  <a:gd name="f50" fmla="*/ f41 1 59"/>
                  <a:gd name="f51" fmla="*/ f42 1 96"/>
                  <a:gd name="f52" fmla="*/ f43 1 59"/>
                  <a:gd name="f53" fmla="*/ f44 1 96"/>
                  <a:gd name="f54" fmla="*/ f45 1 96"/>
                  <a:gd name="f55" fmla="*/ f46 1 96"/>
                  <a:gd name="f56" fmla="*/ 0 1 f37"/>
                  <a:gd name="f57" fmla="*/ f31 1 f37"/>
                  <a:gd name="f58" fmla="*/ 0 1 f38"/>
                  <a:gd name="f59" fmla="*/ f32 1 f38"/>
                  <a:gd name="f60" fmla="*/ f48 1 f37"/>
                  <a:gd name="f61" fmla="*/ f49 1 f38"/>
                  <a:gd name="f62" fmla="*/ f50 1 f37"/>
                  <a:gd name="f63" fmla="*/ f51 1 f38"/>
                  <a:gd name="f64" fmla="*/ f52 1 f37"/>
                  <a:gd name="f65" fmla="*/ f53 1 f38"/>
                  <a:gd name="f66" fmla="*/ f54 1 f38"/>
                  <a:gd name="f67" fmla="*/ f55 1 f38"/>
                  <a:gd name="f68" fmla="*/ f56 f28 1"/>
                  <a:gd name="f69" fmla="*/ f57 f28 1"/>
                  <a:gd name="f70" fmla="*/ f59 f29 1"/>
                  <a:gd name="f71" fmla="*/ f58 f29 1"/>
                  <a:gd name="f72" fmla="*/ f60 f28 1"/>
                  <a:gd name="f73" fmla="*/ f61 f29 1"/>
                  <a:gd name="f74" fmla="*/ f62 f28 1"/>
                  <a:gd name="f75" fmla="*/ f63 f29 1"/>
                  <a:gd name="f76" fmla="*/ f64 f28 1"/>
                  <a:gd name="f77" fmla="*/ f65 f29 1"/>
                  <a:gd name="f78" fmla="*/ f66 f29 1"/>
                  <a:gd name="f79" fmla="*/ f67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72" y="f73"/>
                  </a:cxn>
                  <a:cxn ang="f47">
                    <a:pos x="f74" y="f75"/>
                  </a:cxn>
                  <a:cxn ang="f47">
                    <a:pos x="f76" y="f77"/>
                  </a:cxn>
                  <a:cxn ang="f47">
                    <a:pos x="f72" y="f78"/>
                  </a:cxn>
                  <a:cxn ang="f47">
                    <a:pos x="f72" y="f79"/>
                  </a:cxn>
                  <a:cxn ang="f47">
                    <a:pos x="f72" y="f73"/>
                  </a:cxn>
                </a:cxnLst>
                <a:rect l="f68" t="f71" r="f69" b="f70"/>
                <a:pathLst>
                  <a:path w="59" h="96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6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5" y="f7"/>
                    </a:cubicBezTo>
                    <a:cubicBezTo>
                      <a:pt x="f5" y="f23"/>
                      <a:pt x="f5" y="f24"/>
                      <a:pt x="f5" y="f25"/>
                    </a:cubicBezTo>
                    <a:cubicBezTo>
                      <a:pt x="f5" y="f10"/>
                      <a:pt x="f5" y="f26"/>
                      <a:pt x="f5" y="f5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BDCAD5EF-807F-5CA0-2C66-676120947B18}"/>
                  </a:ext>
                </a:extLst>
              </p:cNvPr>
              <p:cNvSpPr/>
              <p:nvPr/>
            </p:nvSpPr>
            <p:spPr>
              <a:xfrm>
                <a:off x="8615970" y="622166"/>
                <a:ext cx="19046" cy="428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"/>
                  <a:gd name="f7" fmla="val 60"/>
                  <a:gd name="f8" fmla="val 17"/>
                  <a:gd name="f9" fmla="val 55"/>
                  <a:gd name="f10" fmla="val 9"/>
                  <a:gd name="f11" fmla="val 49"/>
                  <a:gd name="f12" fmla="val 4"/>
                  <a:gd name="f13" fmla="val 39"/>
                  <a:gd name="f14" fmla="val 31"/>
                  <a:gd name="f15" fmla="val 1"/>
                  <a:gd name="f16" fmla="val 23"/>
                  <a:gd name="f17" fmla="val 7"/>
                  <a:gd name="f18" fmla="val 16"/>
                  <a:gd name="f19" fmla="val 12"/>
                  <a:gd name="f20" fmla="val 10"/>
                  <a:gd name="f21" fmla="val 18"/>
                  <a:gd name="f22" fmla="val 6"/>
                  <a:gd name="f23" fmla="val 24"/>
                  <a:gd name="f24" fmla="val 2"/>
                  <a:gd name="f25" fmla="val 21"/>
                  <a:gd name="f26" fmla="val 40"/>
                  <a:gd name="f27" fmla="+- 0 0 -90"/>
                  <a:gd name="f28" fmla="*/ f3 1 25"/>
                  <a:gd name="f29" fmla="*/ f4 1 60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5"/>
                  <a:gd name="f38" fmla="*/ f34 1 60"/>
                  <a:gd name="f39" fmla="*/ 25 f35 1"/>
                  <a:gd name="f40" fmla="*/ 60 f34 1"/>
                  <a:gd name="f41" fmla="*/ 4 f35 1"/>
                  <a:gd name="f42" fmla="*/ 39 f34 1"/>
                  <a:gd name="f43" fmla="*/ 7 f35 1"/>
                  <a:gd name="f44" fmla="*/ 16 f34 1"/>
                  <a:gd name="f45" fmla="*/ 23 f35 1"/>
                  <a:gd name="f46" fmla="*/ 0 f34 1"/>
                  <a:gd name="f47" fmla="*/ 2 f34 1"/>
                  <a:gd name="f48" fmla="+- f36 0 f1"/>
                  <a:gd name="f49" fmla="*/ f39 1 25"/>
                  <a:gd name="f50" fmla="*/ f40 1 60"/>
                  <a:gd name="f51" fmla="*/ f41 1 25"/>
                  <a:gd name="f52" fmla="*/ f42 1 60"/>
                  <a:gd name="f53" fmla="*/ f43 1 25"/>
                  <a:gd name="f54" fmla="*/ f44 1 60"/>
                  <a:gd name="f55" fmla="*/ f45 1 25"/>
                  <a:gd name="f56" fmla="*/ f46 1 60"/>
                  <a:gd name="f57" fmla="*/ f47 1 60"/>
                  <a:gd name="f58" fmla="*/ 0 1 f37"/>
                  <a:gd name="f59" fmla="*/ f31 1 f37"/>
                  <a:gd name="f60" fmla="*/ 0 1 f38"/>
                  <a:gd name="f61" fmla="*/ f32 1 f38"/>
                  <a:gd name="f62" fmla="*/ f49 1 f37"/>
                  <a:gd name="f63" fmla="*/ f50 1 f38"/>
                  <a:gd name="f64" fmla="*/ f51 1 f37"/>
                  <a:gd name="f65" fmla="*/ f52 1 f38"/>
                  <a:gd name="f66" fmla="*/ f53 1 f37"/>
                  <a:gd name="f67" fmla="*/ f54 1 f38"/>
                  <a:gd name="f68" fmla="*/ f55 1 f37"/>
                  <a:gd name="f69" fmla="*/ f56 1 f38"/>
                  <a:gd name="f70" fmla="*/ f57 1 f38"/>
                  <a:gd name="f71" fmla="*/ f58 f28 1"/>
                  <a:gd name="f72" fmla="*/ f59 f28 1"/>
                  <a:gd name="f73" fmla="*/ f61 f29 1"/>
                  <a:gd name="f74" fmla="*/ f60 f29 1"/>
                  <a:gd name="f75" fmla="*/ f62 f28 1"/>
                  <a:gd name="f76" fmla="*/ f63 f29 1"/>
                  <a:gd name="f77" fmla="*/ f64 f28 1"/>
                  <a:gd name="f78" fmla="*/ f65 f29 1"/>
                  <a:gd name="f79" fmla="*/ f66 f28 1"/>
                  <a:gd name="f80" fmla="*/ f67 f29 1"/>
                  <a:gd name="f81" fmla="*/ f68 f28 1"/>
                  <a:gd name="f82" fmla="*/ f69 f29 1"/>
                  <a:gd name="f83" fmla="*/ f70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8">
                    <a:pos x="f75" y="f76"/>
                  </a:cxn>
                  <a:cxn ang="f48">
                    <a:pos x="f77" y="f78"/>
                  </a:cxn>
                  <a:cxn ang="f48">
                    <a:pos x="f79" y="f80"/>
                  </a:cxn>
                  <a:cxn ang="f48">
                    <a:pos x="f81" y="f82"/>
                  </a:cxn>
                  <a:cxn ang="f48">
                    <a:pos x="f75" y="f83"/>
                  </a:cxn>
                  <a:cxn ang="f48">
                    <a:pos x="f75" y="f76"/>
                  </a:cxn>
                </a:cxnLst>
                <a:rect l="f71" t="f74" r="f72" b="f73"/>
                <a:pathLst>
                  <a:path w="25" h="60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5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16" y="f5"/>
                    </a:cubicBezTo>
                    <a:cubicBezTo>
                      <a:pt x="f23" y="f15"/>
                      <a:pt x="f23" y="f15"/>
                      <a:pt x="f6" y="f24"/>
                    </a:cubicBezTo>
                    <a:cubicBezTo>
                      <a:pt x="f6" y="f25"/>
                      <a:pt x="f6" y="f26"/>
                      <a:pt x="f6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5B21252D-A802-20FD-49FE-7E22F16E747D}"/>
                  </a:ext>
                </a:extLst>
              </p:cNvPr>
              <p:cNvSpPr/>
              <p:nvPr/>
            </p:nvSpPr>
            <p:spPr>
              <a:xfrm>
                <a:off x="8649309" y="622166"/>
                <a:ext cx="17465" cy="428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9"/>
                  <a:gd name="f8" fmla="val 39"/>
                  <a:gd name="f9" fmla="val 20"/>
                  <a:gd name="f10" fmla="val 11"/>
                  <a:gd name="f11" fmla="val 7"/>
                  <a:gd name="f12" fmla="val 22"/>
                  <a:gd name="f13" fmla="val 14"/>
                  <a:gd name="f14" fmla="val 23"/>
                  <a:gd name="f15" fmla="val 28"/>
                  <a:gd name="f16" fmla="val 44"/>
                  <a:gd name="f17" fmla="val 51"/>
                  <a:gd name="f18" fmla="+- 0 0 -90"/>
                  <a:gd name="f19" fmla="*/ f3 1 24"/>
                  <a:gd name="f20" fmla="*/ f4 1 59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24"/>
                  <a:gd name="f29" fmla="*/ f25 1 59"/>
                  <a:gd name="f30" fmla="*/ 0 f26 1"/>
                  <a:gd name="f31" fmla="*/ 59 f25 1"/>
                  <a:gd name="f32" fmla="*/ 0 f25 1"/>
                  <a:gd name="f33" fmla="*/ 23 f26 1"/>
                  <a:gd name="f34" fmla="*/ 28 f25 1"/>
                  <a:gd name="f35" fmla="+- f27 0 f1"/>
                  <a:gd name="f36" fmla="*/ f30 1 24"/>
                  <a:gd name="f37" fmla="*/ f31 1 59"/>
                  <a:gd name="f38" fmla="*/ f32 1 59"/>
                  <a:gd name="f39" fmla="*/ f33 1 24"/>
                  <a:gd name="f40" fmla="*/ f34 1 59"/>
                  <a:gd name="f41" fmla="*/ 0 1 f28"/>
                  <a:gd name="f42" fmla="*/ f22 1 f28"/>
                  <a:gd name="f43" fmla="*/ 0 1 f29"/>
                  <a:gd name="f44" fmla="*/ f23 1 f29"/>
                  <a:gd name="f45" fmla="*/ f36 1 f28"/>
                  <a:gd name="f46" fmla="*/ f37 1 f29"/>
                  <a:gd name="f47" fmla="*/ f38 1 f29"/>
                  <a:gd name="f48" fmla="*/ f39 1 f28"/>
                  <a:gd name="f49" fmla="*/ f40 1 f29"/>
                  <a:gd name="f50" fmla="*/ f41 f19 1"/>
                  <a:gd name="f51" fmla="*/ f42 f19 1"/>
                  <a:gd name="f52" fmla="*/ f44 f20 1"/>
                  <a:gd name="f53" fmla="*/ f43 f20 1"/>
                  <a:gd name="f54" fmla="*/ f45 f19 1"/>
                  <a:gd name="f55" fmla="*/ f46 f20 1"/>
                  <a:gd name="f56" fmla="*/ f47 f20 1"/>
                  <a:gd name="f57" fmla="*/ f48 f19 1"/>
                  <a:gd name="f58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54" y="f55"/>
                  </a:cxn>
                  <a:cxn ang="f35">
                    <a:pos x="f54" y="f56"/>
                  </a:cxn>
                  <a:cxn ang="f35">
                    <a:pos x="f57" y="f58"/>
                  </a:cxn>
                  <a:cxn ang="f35">
                    <a:pos x="f54" y="f55"/>
                  </a:cxn>
                </a:cxnLst>
                <a:rect l="f50" t="f53" r="f51" b="f52"/>
                <a:pathLst>
                  <a:path w="24" h="59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6" y="f16"/>
                      <a:pt x="f10" y="f17"/>
                      <a:pt x="f5" y="f7"/>
                    </a:cubicBezTo>
                    <a:close/>
                  </a:path>
                </a:pathLst>
              </a:custGeom>
              <a:solidFill>
                <a:srgbClr val="0DB7C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199583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38D21B9-DE0A-3C67-6C7A-945EF326C58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9144000" cy="5143499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1200">
                <a:solidFill>
                  <a:srgbClr val="638399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31151341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파워포인트\김민정씨디자인\템플릿\원본\의료_의료안내서(표지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 hasCustomPrompt="1"/>
          </p:nvPr>
        </p:nvSpPr>
        <p:spPr>
          <a:xfrm>
            <a:off x="323528" y="1437624"/>
            <a:ext cx="6629400" cy="11872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58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4050" kern="1200" baseline="0" dirty="0">
                <a:solidFill>
                  <a:srgbClr val="09426D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br>
              <a:rPr lang="en-US" altLang="ko-KR" dirty="0"/>
            </a:br>
            <a:r>
              <a:rPr lang="ko-KR" altLang="en-US" dirty="0"/>
              <a:t>입력하시오</a:t>
            </a:r>
          </a:p>
        </p:txBody>
      </p:sp>
    </p:spTree>
    <p:extLst>
      <p:ext uri="{BB962C8B-B14F-4D97-AF65-F5344CB8AC3E}">
        <p14:creationId xmlns:p14="http://schemas.microsoft.com/office/powerpoint/2010/main" val="649056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67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2_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626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30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5">
            <a:extLst>
              <a:ext uri="{FF2B5EF4-FFF2-40B4-BE49-F238E27FC236}">
                <a16:creationId xmlns:a16="http://schemas.microsoft.com/office/drawing/2014/main" id="{4AF6ED63-F09E-9911-5356-15B3A5E76B61}"/>
              </a:ext>
            </a:extLst>
          </p:cNvPr>
          <p:cNvSpPr/>
          <p:nvPr/>
        </p:nvSpPr>
        <p:spPr>
          <a:xfrm flipH="1">
            <a:off x="-73" y="0"/>
            <a:ext cx="669596" cy="5143499"/>
          </a:xfrm>
          <a:prstGeom prst="rect">
            <a:avLst/>
          </a:prstGeom>
          <a:solidFill>
            <a:srgbClr val="F6F6F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5FC55779-A9DE-6A61-4195-BE205FF07D56}"/>
              </a:ext>
            </a:extLst>
          </p:cNvPr>
          <p:cNvSpPr/>
          <p:nvPr/>
        </p:nvSpPr>
        <p:spPr>
          <a:xfrm flipH="1">
            <a:off x="-73" y="0"/>
            <a:ext cx="669596" cy="1140000"/>
          </a:xfrm>
          <a:prstGeom prst="rect">
            <a:avLst/>
          </a:pr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FFBA2575-1EE7-AA6F-F749-11FEE95111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29;p5">
            <a:extLst>
              <a:ext uri="{FF2B5EF4-FFF2-40B4-BE49-F238E27FC236}">
                <a16:creationId xmlns:a16="http://schemas.microsoft.com/office/drawing/2014/main" id="{BC57A6A3-F6C2-4CA4-4190-E55E748A006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 indent="-381003">
              <a:buSzPts val="2400"/>
              <a:defRPr sz="2400"/>
            </a:lvl1pPr>
          </a:lstStyle>
          <a:p>
            <a:pPr lvl="0"/>
            <a:endParaRPr lang="es-PE"/>
          </a:p>
        </p:txBody>
      </p:sp>
      <p:sp>
        <p:nvSpPr>
          <p:cNvPr id="6" name="Google Shape;30;p5">
            <a:extLst>
              <a:ext uri="{FF2B5EF4-FFF2-40B4-BE49-F238E27FC236}">
                <a16:creationId xmlns:a16="http://schemas.microsoft.com/office/drawing/2014/main" id="{B0E766CA-44CD-4CCE-63A5-C20C4A4ACD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8867EF-CF05-4540-AE63-E9C22F0604C3}" type="slidenum"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35CCBB9-2579-E819-C2B6-CE807EAAC270}"/>
              </a:ext>
            </a:extLst>
          </p:cNvPr>
          <p:cNvSpPr/>
          <p:nvPr/>
        </p:nvSpPr>
        <p:spPr>
          <a:xfrm>
            <a:off x="8098968" y="123480"/>
            <a:ext cx="924833" cy="8135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4"/>
              <a:gd name="f7" fmla="val 433"/>
              <a:gd name="f8" fmla="val 479"/>
              <a:gd name="f9" fmla="val 217"/>
              <a:gd name="f10" fmla="val 462"/>
              <a:gd name="f11" fmla="val 445"/>
              <a:gd name="f12" fmla="val 429"/>
              <a:gd name="f13" fmla="val 427"/>
              <a:gd name="f14" fmla="val 426"/>
              <a:gd name="f15" fmla="val 424"/>
              <a:gd name="f16" fmla="val 216"/>
              <a:gd name="f17" fmla="val 420"/>
              <a:gd name="f18" fmla="val 417"/>
              <a:gd name="f19" fmla="val 213"/>
              <a:gd name="f20" fmla="val 209"/>
              <a:gd name="f21" fmla="val 204"/>
              <a:gd name="f22" fmla="val 202"/>
              <a:gd name="f23" fmla="val 436"/>
              <a:gd name="f24" fmla="val 201"/>
              <a:gd name="f25" fmla="val 447"/>
              <a:gd name="f26" fmla="val 459"/>
              <a:gd name="f27" fmla="val 465"/>
              <a:gd name="f28" fmla="val 472"/>
              <a:gd name="f29" fmla="val 478"/>
              <a:gd name="f30" fmla="val 186"/>
              <a:gd name="f31" fmla="val 171"/>
              <a:gd name="f32" fmla="val 155"/>
              <a:gd name="f33" fmla="val 476"/>
              <a:gd name="f34" fmla="val 474"/>
              <a:gd name="f35" fmla="val 457"/>
              <a:gd name="f36" fmla="val 442"/>
              <a:gd name="f37" fmla="val 152"/>
              <a:gd name="f38" fmla="val 147"/>
              <a:gd name="f39" fmla="val 142"/>
              <a:gd name="f40" fmla="val 140"/>
              <a:gd name="f41" fmla="val 139"/>
              <a:gd name="f42" fmla="val 456"/>
              <a:gd name="f43" fmla="val 471"/>
              <a:gd name="f44" fmla="val 473"/>
              <a:gd name="f45" fmla="val 124"/>
              <a:gd name="f46" fmla="val 109"/>
              <a:gd name="f47" fmla="val 93"/>
              <a:gd name="f48" fmla="val 470"/>
              <a:gd name="f49" fmla="val 467"/>
              <a:gd name="f50" fmla="val 453"/>
              <a:gd name="f51" fmla="val 440"/>
              <a:gd name="f52" fmla="val 90"/>
              <a:gd name="f53" fmla="val 86"/>
              <a:gd name="f54" fmla="val 80"/>
              <a:gd name="f55" fmla="val 78"/>
              <a:gd name="f56" fmla="val 57"/>
              <a:gd name="f57" fmla="val 37"/>
              <a:gd name="f58" fmla="val 16"/>
              <a:gd name="f59" fmla="val 318"/>
              <a:gd name="f60" fmla="val 165"/>
              <a:gd name="f61" fmla="val 12"/>
              <a:gd name="f62" fmla="val 4"/>
              <a:gd name="f63" fmla="val 14"/>
              <a:gd name="f64" fmla="val 8"/>
              <a:gd name="f65" fmla="val 3"/>
              <a:gd name="f66" fmla="val 13"/>
              <a:gd name="f67" fmla="val 169"/>
              <a:gd name="f68" fmla="val 325"/>
              <a:gd name="f69" fmla="val 481"/>
              <a:gd name="f70" fmla="val 492"/>
              <a:gd name="f71" fmla="val 2"/>
              <a:gd name="f72" fmla="val 149"/>
              <a:gd name="f73" fmla="val 285"/>
              <a:gd name="f74" fmla="val 421"/>
              <a:gd name="f75" fmla="val 423"/>
              <a:gd name="f76" fmla="val 493"/>
              <a:gd name="f77" fmla="val 430"/>
              <a:gd name="f78" fmla="val 491"/>
              <a:gd name="f79" fmla="val 486"/>
              <a:gd name="f80" fmla="val 482"/>
              <a:gd name="f81" fmla="val 422"/>
              <a:gd name="f82" fmla="val 355"/>
              <a:gd name="f83" fmla="val 290"/>
              <a:gd name="f84" fmla="val 224"/>
              <a:gd name="f85" fmla="val 222"/>
              <a:gd name="f86" fmla="val 220"/>
              <a:gd name="f87" fmla="+- 0 0 -90"/>
              <a:gd name="f88" fmla="*/ f3 1 494"/>
              <a:gd name="f89" fmla="*/ f4 1 433"/>
              <a:gd name="f90" fmla="val f5"/>
              <a:gd name="f91" fmla="val f6"/>
              <a:gd name="f92" fmla="val f7"/>
              <a:gd name="f93" fmla="*/ f87 f0 1"/>
              <a:gd name="f94" fmla="+- f92 0 f90"/>
              <a:gd name="f95" fmla="+- f91 0 f90"/>
              <a:gd name="f96" fmla="*/ f93 1 f2"/>
              <a:gd name="f97" fmla="*/ f95 1 494"/>
              <a:gd name="f98" fmla="*/ f94 1 433"/>
              <a:gd name="f99" fmla="*/ 479 f95 1"/>
              <a:gd name="f100" fmla="*/ 217 f94 1"/>
              <a:gd name="f101" fmla="*/ 429 f95 1"/>
              <a:gd name="f102" fmla="*/ 424 f95 1"/>
              <a:gd name="f103" fmla="*/ 216 f94 1"/>
              <a:gd name="f104" fmla="*/ 417 f95 1"/>
              <a:gd name="f105" fmla="*/ 209 f94 1"/>
              <a:gd name="f106" fmla="*/ 202 f94 1"/>
              <a:gd name="f107" fmla="*/ 459 f95 1"/>
              <a:gd name="f108" fmla="*/ 478 f95 1"/>
              <a:gd name="f109" fmla="*/ 155 f94 1"/>
              <a:gd name="f110" fmla="*/ 472 f95 1"/>
              <a:gd name="f111" fmla="*/ 427 f95 1"/>
              <a:gd name="f112" fmla="*/ 147 f94 1"/>
              <a:gd name="f113" fmla="*/ 140 f94 1"/>
              <a:gd name="f114" fmla="*/ 471 f95 1"/>
              <a:gd name="f115" fmla="*/ 93 f94 1"/>
              <a:gd name="f116" fmla="*/ 467 f95 1"/>
              <a:gd name="f117" fmla="*/ 86 f94 1"/>
              <a:gd name="f118" fmla="*/ 78 f94 1"/>
              <a:gd name="f119" fmla="*/ 16 f94 1"/>
              <a:gd name="f120" fmla="*/ 12 f95 1"/>
              <a:gd name="f121" fmla="*/ 0 f95 1"/>
              <a:gd name="f122" fmla="*/ 8 f94 1"/>
              <a:gd name="f123" fmla="*/ 13 f95 1"/>
              <a:gd name="f124" fmla="*/ 0 f94 1"/>
              <a:gd name="f125" fmla="*/ 481 f95 1"/>
              <a:gd name="f126" fmla="*/ 494 f95 1"/>
              <a:gd name="f127" fmla="*/ 13 f94 1"/>
              <a:gd name="f128" fmla="*/ 421 f94 1"/>
              <a:gd name="f129" fmla="*/ 426 f94 1"/>
              <a:gd name="f130" fmla="*/ 486 f95 1"/>
              <a:gd name="f131" fmla="*/ 433 f94 1"/>
              <a:gd name="f132" fmla="*/ 420 f94 1"/>
              <a:gd name="f133" fmla="*/ 224 f94 1"/>
              <a:gd name="f134" fmla="+- f96 0 f1"/>
              <a:gd name="f135" fmla="*/ f99 1 494"/>
              <a:gd name="f136" fmla="*/ f100 1 433"/>
              <a:gd name="f137" fmla="*/ f101 1 494"/>
              <a:gd name="f138" fmla="*/ f102 1 494"/>
              <a:gd name="f139" fmla="*/ f103 1 433"/>
              <a:gd name="f140" fmla="*/ f104 1 494"/>
              <a:gd name="f141" fmla="*/ f105 1 433"/>
              <a:gd name="f142" fmla="*/ f106 1 433"/>
              <a:gd name="f143" fmla="*/ f107 1 494"/>
              <a:gd name="f144" fmla="*/ f108 1 494"/>
              <a:gd name="f145" fmla="*/ f109 1 433"/>
              <a:gd name="f146" fmla="*/ f110 1 494"/>
              <a:gd name="f147" fmla="*/ f111 1 494"/>
              <a:gd name="f148" fmla="*/ f112 1 433"/>
              <a:gd name="f149" fmla="*/ f113 1 433"/>
              <a:gd name="f150" fmla="*/ f114 1 494"/>
              <a:gd name="f151" fmla="*/ f115 1 433"/>
              <a:gd name="f152" fmla="*/ f116 1 494"/>
              <a:gd name="f153" fmla="*/ f117 1 433"/>
              <a:gd name="f154" fmla="*/ f118 1 433"/>
              <a:gd name="f155" fmla="*/ f119 1 433"/>
              <a:gd name="f156" fmla="*/ f120 1 494"/>
              <a:gd name="f157" fmla="*/ f121 1 494"/>
              <a:gd name="f158" fmla="*/ f122 1 433"/>
              <a:gd name="f159" fmla="*/ f123 1 494"/>
              <a:gd name="f160" fmla="*/ f124 1 433"/>
              <a:gd name="f161" fmla="*/ f125 1 494"/>
              <a:gd name="f162" fmla="*/ f126 1 494"/>
              <a:gd name="f163" fmla="*/ f127 1 433"/>
              <a:gd name="f164" fmla="*/ f128 1 433"/>
              <a:gd name="f165" fmla="*/ f129 1 433"/>
              <a:gd name="f166" fmla="*/ f130 1 494"/>
              <a:gd name="f167" fmla="*/ f131 1 433"/>
              <a:gd name="f168" fmla="*/ f132 1 433"/>
              <a:gd name="f169" fmla="*/ f133 1 433"/>
              <a:gd name="f170" fmla="*/ 0 1 f97"/>
              <a:gd name="f171" fmla="*/ f91 1 f97"/>
              <a:gd name="f172" fmla="*/ 0 1 f98"/>
              <a:gd name="f173" fmla="*/ f92 1 f98"/>
              <a:gd name="f174" fmla="*/ f135 1 f97"/>
              <a:gd name="f175" fmla="*/ f136 1 f98"/>
              <a:gd name="f176" fmla="*/ f137 1 f97"/>
              <a:gd name="f177" fmla="*/ f138 1 f97"/>
              <a:gd name="f178" fmla="*/ f139 1 f98"/>
              <a:gd name="f179" fmla="*/ f140 1 f97"/>
              <a:gd name="f180" fmla="*/ f141 1 f98"/>
              <a:gd name="f181" fmla="*/ f142 1 f98"/>
              <a:gd name="f182" fmla="*/ f143 1 f97"/>
              <a:gd name="f183" fmla="*/ f144 1 f97"/>
              <a:gd name="f184" fmla="*/ f145 1 f98"/>
              <a:gd name="f185" fmla="*/ f146 1 f97"/>
              <a:gd name="f186" fmla="*/ f147 1 f97"/>
              <a:gd name="f187" fmla="*/ f148 1 f98"/>
              <a:gd name="f188" fmla="*/ f149 1 f98"/>
              <a:gd name="f189" fmla="*/ f150 1 f97"/>
              <a:gd name="f190" fmla="*/ f151 1 f98"/>
              <a:gd name="f191" fmla="*/ f152 1 f97"/>
              <a:gd name="f192" fmla="*/ f153 1 f98"/>
              <a:gd name="f193" fmla="*/ f154 1 f98"/>
              <a:gd name="f194" fmla="*/ f155 1 f98"/>
              <a:gd name="f195" fmla="*/ f156 1 f97"/>
              <a:gd name="f196" fmla="*/ f157 1 f97"/>
              <a:gd name="f197" fmla="*/ f158 1 f98"/>
              <a:gd name="f198" fmla="*/ f159 1 f97"/>
              <a:gd name="f199" fmla="*/ f160 1 f98"/>
              <a:gd name="f200" fmla="*/ f161 1 f97"/>
              <a:gd name="f201" fmla="*/ f162 1 f97"/>
              <a:gd name="f202" fmla="*/ f163 1 f98"/>
              <a:gd name="f203" fmla="*/ f164 1 f98"/>
              <a:gd name="f204" fmla="*/ f165 1 f98"/>
              <a:gd name="f205" fmla="*/ f166 1 f97"/>
              <a:gd name="f206" fmla="*/ f167 1 f98"/>
              <a:gd name="f207" fmla="*/ f168 1 f98"/>
              <a:gd name="f208" fmla="*/ f169 1 f98"/>
              <a:gd name="f209" fmla="*/ f170 f88 1"/>
              <a:gd name="f210" fmla="*/ f171 f88 1"/>
              <a:gd name="f211" fmla="*/ f173 f89 1"/>
              <a:gd name="f212" fmla="*/ f172 f89 1"/>
              <a:gd name="f213" fmla="*/ f174 f88 1"/>
              <a:gd name="f214" fmla="*/ f175 f89 1"/>
              <a:gd name="f215" fmla="*/ f176 f88 1"/>
              <a:gd name="f216" fmla="*/ f177 f88 1"/>
              <a:gd name="f217" fmla="*/ f178 f89 1"/>
              <a:gd name="f218" fmla="*/ f179 f88 1"/>
              <a:gd name="f219" fmla="*/ f180 f89 1"/>
              <a:gd name="f220" fmla="*/ f181 f89 1"/>
              <a:gd name="f221" fmla="*/ f182 f88 1"/>
              <a:gd name="f222" fmla="*/ f183 f88 1"/>
              <a:gd name="f223" fmla="*/ f184 f89 1"/>
              <a:gd name="f224" fmla="*/ f185 f88 1"/>
              <a:gd name="f225" fmla="*/ f186 f88 1"/>
              <a:gd name="f226" fmla="*/ f187 f89 1"/>
              <a:gd name="f227" fmla="*/ f188 f89 1"/>
              <a:gd name="f228" fmla="*/ f189 f88 1"/>
              <a:gd name="f229" fmla="*/ f190 f89 1"/>
              <a:gd name="f230" fmla="*/ f191 f88 1"/>
              <a:gd name="f231" fmla="*/ f192 f89 1"/>
              <a:gd name="f232" fmla="*/ f193 f89 1"/>
              <a:gd name="f233" fmla="*/ f194 f89 1"/>
              <a:gd name="f234" fmla="*/ f195 f88 1"/>
              <a:gd name="f235" fmla="*/ f196 f88 1"/>
              <a:gd name="f236" fmla="*/ f197 f89 1"/>
              <a:gd name="f237" fmla="*/ f198 f88 1"/>
              <a:gd name="f238" fmla="*/ f199 f89 1"/>
              <a:gd name="f239" fmla="*/ f200 f88 1"/>
              <a:gd name="f240" fmla="*/ f201 f88 1"/>
              <a:gd name="f241" fmla="*/ f202 f89 1"/>
              <a:gd name="f242" fmla="*/ f203 f89 1"/>
              <a:gd name="f243" fmla="*/ f204 f89 1"/>
              <a:gd name="f244" fmla="*/ f205 f88 1"/>
              <a:gd name="f245" fmla="*/ f206 f89 1"/>
              <a:gd name="f246" fmla="*/ f207 f89 1"/>
              <a:gd name="f247" fmla="*/ f208 f8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4">
                <a:pos x="f213" y="f214"/>
              </a:cxn>
              <a:cxn ang="f134">
                <a:pos x="f215" y="f214"/>
              </a:cxn>
              <a:cxn ang="f134">
                <a:pos x="f216" y="f217"/>
              </a:cxn>
              <a:cxn ang="f134">
                <a:pos x="f218" y="f219"/>
              </a:cxn>
              <a:cxn ang="f134">
                <a:pos x="f216" y="f220"/>
              </a:cxn>
              <a:cxn ang="f134">
                <a:pos x="f221" y="f220"/>
              </a:cxn>
              <a:cxn ang="f134">
                <a:pos x="f222" y="f220"/>
              </a:cxn>
              <a:cxn ang="f134">
                <a:pos x="f222" y="f223"/>
              </a:cxn>
              <a:cxn ang="f134">
                <a:pos x="f224" y="f223"/>
              </a:cxn>
              <a:cxn ang="f134">
                <a:pos x="f225" y="f223"/>
              </a:cxn>
              <a:cxn ang="f134">
                <a:pos x="f218" y="f226"/>
              </a:cxn>
              <a:cxn ang="f134">
                <a:pos x="f225" y="f227"/>
              </a:cxn>
              <a:cxn ang="f134">
                <a:pos x="f228" y="f227"/>
              </a:cxn>
              <a:cxn ang="f134">
                <a:pos x="f222" y="f227"/>
              </a:cxn>
              <a:cxn ang="f134">
                <a:pos x="f222" y="f229"/>
              </a:cxn>
              <a:cxn ang="f134">
                <a:pos x="f230" y="f229"/>
              </a:cxn>
              <a:cxn ang="f134">
                <a:pos x="f225" y="f229"/>
              </a:cxn>
              <a:cxn ang="f134">
                <a:pos x="f218" y="f231"/>
              </a:cxn>
              <a:cxn ang="f134">
                <a:pos x="f225" y="f232"/>
              </a:cxn>
              <a:cxn ang="f134">
                <a:pos x="f228" y="f232"/>
              </a:cxn>
              <a:cxn ang="f134">
                <a:pos x="f222" y="f232"/>
              </a:cxn>
              <a:cxn ang="f134">
                <a:pos x="f222" y="f233"/>
              </a:cxn>
              <a:cxn ang="f134">
                <a:pos x="f228" y="f233"/>
              </a:cxn>
              <a:cxn ang="f134">
                <a:pos x="f234" y="f233"/>
              </a:cxn>
              <a:cxn ang="f134">
                <a:pos x="f235" y="f236"/>
              </a:cxn>
              <a:cxn ang="f134">
                <a:pos x="f237" y="f238"/>
              </a:cxn>
              <a:cxn ang="f134">
                <a:pos x="f239" y="f238"/>
              </a:cxn>
              <a:cxn ang="f134">
                <a:pos x="f240" y="f241"/>
              </a:cxn>
              <a:cxn ang="f134">
                <a:pos x="f240" y="f242"/>
              </a:cxn>
              <a:cxn ang="f134">
                <a:pos x="f240" y="f243"/>
              </a:cxn>
              <a:cxn ang="f134">
                <a:pos x="f244" y="f245"/>
              </a:cxn>
              <a:cxn ang="f134">
                <a:pos x="f213" y="f243"/>
              </a:cxn>
              <a:cxn ang="f134">
                <a:pos x="f213" y="f246"/>
              </a:cxn>
              <a:cxn ang="f134">
                <a:pos x="f213" y="f247"/>
              </a:cxn>
              <a:cxn ang="f134">
                <a:pos x="f213" y="f214"/>
              </a:cxn>
            </a:cxnLst>
            <a:rect l="f209" t="f212" r="f210" b="f211"/>
            <a:pathLst>
              <a:path w="494" h="433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9"/>
                  <a:pt x="f15" y="f16"/>
                </a:cubicBez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4"/>
                  <a:pt x="f25" y="f22"/>
                  <a:pt x="f26" y="f22"/>
                </a:cubicBezTo>
                <a:cubicBezTo>
                  <a:pt x="f27" y="f22"/>
                  <a:pt x="f28" y="f22"/>
                  <a:pt x="f29" y="f22"/>
                </a:cubicBezTo>
                <a:cubicBezTo>
                  <a:pt x="f29" y="f30"/>
                  <a:pt x="f29" y="f31"/>
                  <a:pt x="f29" y="f32"/>
                </a:cubicBezTo>
                <a:cubicBezTo>
                  <a:pt x="f33" y="f32"/>
                  <a:pt x="f34" y="f32"/>
                  <a:pt x="f28" y="f32"/>
                </a:cubicBezTo>
                <a:cubicBezTo>
                  <a:pt x="f35" y="f32"/>
                  <a:pt x="f36" y="f32"/>
                  <a:pt x="f13" y="f32"/>
                </a:cubicBezTo>
                <a:cubicBezTo>
                  <a:pt x="f17" y="f32"/>
                  <a:pt x="f18" y="f37"/>
                  <a:pt x="f18" y="f38"/>
                </a:cubicBezTo>
                <a:cubicBezTo>
                  <a:pt x="f18" y="f39"/>
                  <a:pt x="f17" y="f40"/>
                  <a:pt x="f13" y="f40"/>
                </a:cubicBezTo>
                <a:cubicBezTo>
                  <a:pt x="f36" y="f41"/>
                  <a:pt x="f42" y="f40"/>
                  <a:pt x="f43" y="f40"/>
                </a:cubicBezTo>
                <a:cubicBezTo>
                  <a:pt x="f44" y="f40"/>
                  <a:pt x="f33" y="f40"/>
                  <a:pt x="f29" y="f40"/>
                </a:cubicBezTo>
                <a:cubicBezTo>
                  <a:pt x="f29" y="f45"/>
                  <a:pt x="f29" y="f46"/>
                  <a:pt x="f29" y="f47"/>
                </a:cubicBezTo>
                <a:cubicBezTo>
                  <a:pt x="f34" y="f47"/>
                  <a:pt x="f48" y="f47"/>
                  <a:pt x="f49" y="f47"/>
                </a:cubicBezTo>
                <a:cubicBezTo>
                  <a:pt x="f50" y="f47"/>
                  <a:pt x="f51" y="f47"/>
                  <a:pt x="f13" y="f47"/>
                </a:cubicBezTo>
                <a:cubicBezTo>
                  <a:pt x="f17" y="f47"/>
                  <a:pt x="f18" y="f52"/>
                  <a:pt x="f18" y="f53"/>
                </a:cubicBezTo>
                <a:cubicBezTo>
                  <a:pt x="f18" y="f54"/>
                  <a:pt x="f17" y="f55"/>
                  <a:pt x="f13" y="f55"/>
                </a:cubicBezTo>
                <a:cubicBezTo>
                  <a:pt x="f36" y="f55"/>
                  <a:pt x="f35" y="f55"/>
                  <a:pt x="f43" y="f55"/>
                </a:cubicBezTo>
                <a:cubicBezTo>
                  <a:pt x="f34" y="f55"/>
                  <a:pt x="f33" y="f55"/>
                  <a:pt x="f29" y="f55"/>
                </a:cubicBezTo>
                <a:cubicBezTo>
                  <a:pt x="f29" y="f56"/>
                  <a:pt x="f29" y="f57"/>
                  <a:pt x="f29" y="f58"/>
                </a:cubicBezTo>
                <a:cubicBezTo>
                  <a:pt x="f33" y="f58"/>
                  <a:pt x="f44" y="f58"/>
                  <a:pt x="f43" y="f58"/>
                </a:cubicBezTo>
                <a:cubicBezTo>
                  <a:pt x="f59" y="f58"/>
                  <a:pt x="f60" y="f58"/>
                  <a:pt x="f61" y="f58"/>
                </a:cubicBezTo>
                <a:cubicBezTo>
                  <a:pt x="f62" y="f58"/>
                  <a:pt x="f5" y="f63"/>
                  <a:pt x="f5" y="f64"/>
                </a:cubicBezTo>
                <a:cubicBezTo>
                  <a:pt x="f5" y="f65"/>
                  <a:pt x="f65" y="f5"/>
                  <a:pt x="f66" y="f5"/>
                </a:cubicBezTo>
                <a:cubicBezTo>
                  <a:pt x="f67" y="f5"/>
                  <a:pt x="f68" y="f5"/>
                  <a:pt x="f69" y="f5"/>
                </a:cubicBezTo>
                <a:cubicBezTo>
                  <a:pt x="f70" y="f5"/>
                  <a:pt x="f6" y="f71"/>
                  <a:pt x="f6" y="f66"/>
                </a:cubicBezTo>
                <a:cubicBezTo>
                  <a:pt x="f6" y="f72"/>
                  <a:pt x="f6" y="f73"/>
                  <a:pt x="f6" y="f74"/>
                </a:cubicBezTo>
                <a:cubicBezTo>
                  <a:pt x="f6" y="f75"/>
                  <a:pt x="f6" y="f15"/>
                  <a:pt x="f6" y="f14"/>
                </a:cubicBezTo>
                <a:cubicBezTo>
                  <a:pt x="f76" y="f77"/>
                  <a:pt x="f78" y="f7"/>
                  <a:pt x="f79" y="f7"/>
                </a:cubicBezTo>
                <a:cubicBezTo>
                  <a:pt x="f80" y="f7"/>
                  <a:pt x="f8" y="f77"/>
                  <a:pt x="f8" y="f14"/>
                </a:cubicBezTo>
                <a:cubicBezTo>
                  <a:pt x="f29" y="f15"/>
                  <a:pt x="f8" y="f81"/>
                  <a:pt x="f8" y="f17"/>
                </a:cubicBezTo>
                <a:cubicBezTo>
                  <a:pt x="f8" y="f82"/>
                  <a:pt x="f8" y="f83"/>
                  <a:pt x="f8" y="f84"/>
                </a:cubicBezTo>
                <a:cubicBezTo>
                  <a:pt x="f8" y="f85"/>
                  <a:pt x="f8" y="f86"/>
                  <a:pt x="f8" y="f9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61884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;p6">
            <a:extLst>
              <a:ext uri="{FF2B5EF4-FFF2-40B4-BE49-F238E27FC236}">
                <a16:creationId xmlns:a16="http://schemas.microsoft.com/office/drawing/2014/main" id="{AEB4EA41-9E12-E2A6-4DA8-0E46D89D24D8}"/>
              </a:ext>
            </a:extLst>
          </p:cNvPr>
          <p:cNvSpPr/>
          <p:nvPr/>
        </p:nvSpPr>
        <p:spPr>
          <a:xfrm flipH="1">
            <a:off x="-73" y="0"/>
            <a:ext cx="669596" cy="5143499"/>
          </a:xfrm>
          <a:prstGeom prst="rect">
            <a:avLst/>
          </a:prstGeom>
          <a:solidFill>
            <a:srgbClr val="F6F6F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3;p6">
            <a:extLst>
              <a:ext uri="{FF2B5EF4-FFF2-40B4-BE49-F238E27FC236}">
                <a16:creationId xmlns:a16="http://schemas.microsoft.com/office/drawing/2014/main" id="{1BAEB688-FA7E-F73D-8FB6-56CFE5456D86}"/>
              </a:ext>
            </a:extLst>
          </p:cNvPr>
          <p:cNvSpPr/>
          <p:nvPr/>
        </p:nvSpPr>
        <p:spPr>
          <a:xfrm flipH="1">
            <a:off x="-73" y="0"/>
            <a:ext cx="669596" cy="1140000"/>
          </a:xfrm>
          <a:prstGeom prst="rect">
            <a:avLst/>
          </a:pr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34;p6">
            <a:extLst>
              <a:ext uri="{FF2B5EF4-FFF2-40B4-BE49-F238E27FC236}">
                <a16:creationId xmlns:a16="http://schemas.microsoft.com/office/drawing/2014/main" id="{42FD62A7-59C6-BB3D-8EB3-98C68DB532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35;p6">
            <a:extLst>
              <a:ext uri="{FF2B5EF4-FFF2-40B4-BE49-F238E27FC236}">
                <a16:creationId xmlns:a16="http://schemas.microsoft.com/office/drawing/2014/main" id="{12B56402-4F9F-8902-7047-1196D32DF0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4420" y="1534253"/>
            <a:ext cx="2804702" cy="3321603"/>
          </a:xfrm>
        </p:spPr>
        <p:txBody>
          <a:bodyPr/>
          <a:lstStyle>
            <a:lvl1pPr indent="-355601">
              <a:buSzPts val="2000"/>
              <a:defRPr sz="2000"/>
            </a:lvl1pPr>
          </a:lstStyle>
          <a:p>
            <a:pPr lvl="0"/>
            <a:endParaRPr lang="es-PE"/>
          </a:p>
        </p:txBody>
      </p:sp>
      <p:sp>
        <p:nvSpPr>
          <p:cNvPr id="6" name="Google Shape;36;p6">
            <a:extLst>
              <a:ext uri="{FF2B5EF4-FFF2-40B4-BE49-F238E27FC236}">
                <a16:creationId xmlns:a16="http://schemas.microsoft.com/office/drawing/2014/main" id="{4DEE7F56-CB27-A6D6-704F-B9BC3449C96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18122" y="1534253"/>
            <a:ext cx="2804702" cy="3321603"/>
          </a:xfrm>
        </p:spPr>
        <p:txBody>
          <a:bodyPr/>
          <a:lstStyle>
            <a:lvl1pPr indent="-355601">
              <a:buSzPts val="2000"/>
              <a:defRPr sz="2000"/>
            </a:lvl1pPr>
          </a:lstStyle>
          <a:p>
            <a:pPr lvl="0"/>
            <a:endParaRPr lang="es-PE"/>
          </a:p>
        </p:txBody>
      </p:sp>
      <p:sp>
        <p:nvSpPr>
          <p:cNvPr id="7" name="Google Shape;37;p6">
            <a:extLst>
              <a:ext uri="{FF2B5EF4-FFF2-40B4-BE49-F238E27FC236}">
                <a16:creationId xmlns:a16="http://schemas.microsoft.com/office/drawing/2014/main" id="{41B5EA2E-9116-2E3B-158E-DE4F1D2CD8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C1C720-6597-4C2E-89E6-EB461762B8C5}" type="slidenum">
              <a:t>‹#›</a:t>
            </a:fld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248DBFE-4215-4B36-248D-1ED5B619FE88}"/>
              </a:ext>
            </a:extLst>
          </p:cNvPr>
          <p:cNvSpPr/>
          <p:nvPr/>
        </p:nvSpPr>
        <p:spPr>
          <a:xfrm>
            <a:off x="8098968" y="123480"/>
            <a:ext cx="924833" cy="8135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4"/>
              <a:gd name="f7" fmla="val 433"/>
              <a:gd name="f8" fmla="val 479"/>
              <a:gd name="f9" fmla="val 217"/>
              <a:gd name="f10" fmla="val 462"/>
              <a:gd name="f11" fmla="val 445"/>
              <a:gd name="f12" fmla="val 429"/>
              <a:gd name="f13" fmla="val 427"/>
              <a:gd name="f14" fmla="val 426"/>
              <a:gd name="f15" fmla="val 424"/>
              <a:gd name="f16" fmla="val 216"/>
              <a:gd name="f17" fmla="val 420"/>
              <a:gd name="f18" fmla="val 417"/>
              <a:gd name="f19" fmla="val 213"/>
              <a:gd name="f20" fmla="val 209"/>
              <a:gd name="f21" fmla="val 204"/>
              <a:gd name="f22" fmla="val 202"/>
              <a:gd name="f23" fmla="val 436"/>
              <a:gd name="f24" fmla="val 201"/>
              <a:gd name="f25" fmla="val 447"/>
              <a:gd name="f26" fmla="val 459"/>
              <a:gd name="f27" fmla="val 465"/>
              <a:gd name="f28" fmla="val 472"/>
              <a:gd name="f29" fmla="val 478"/>
              <a:gd name="f30" fmla="val 186"/>
              <a:gd name="f31" fmla="val 171"/>
              <a:gd name="f32" fmla="val 155"/>
              <a:gd name="f33" fmla="val 476"/>
              <a:gd name="f34" fmla="val 474"/>
              <a:gd name="f35" fmla="val 457"/>
              <a:gd name="f36" fmla="val 442"/>
              <a:gd name="f37" fmla="val 152"/>
              <a:gd name="f38" fmla="val 147"/>
              <a:gd name="f39" fmla="val 142"/>
              <a:gd name="f40" fmla="val 140"/>
              <a:gd name="f41" fmla="val 139"/>
              <a:gd name="f42" fmla="val 456"/>
              <a:gd name="f43" fmla="val 471"/>
              <a:gd name="f44" fmla="val 473"/>
              <a:gd name="f45" fmla="val 124"/>
              <a:gd name="f46" fmla="val 109"/>
              <a:gd name="f47" fmla="val 93"/>
              <a:gd name="f48" fmla="val 470"/>
              <a:gd name="f49" fmla="val 467"/>
              <a:gd name="f50" fmla="val 453"/>
              <a:gd name="f51" fmla="val 440"/>
              <a:gd name="f52" fmla="val 90"/>
              <a:gd name="f53" fmla="val 86"/>
              <a:gd name="f54" fmla="val 80"/>
              <a:gd name="f55" fmla="val 78"/>
              <a:gd name="f56" fmla="val 57"/>
              <a:gd name="f57" fmla="val 37"/>
              <a:gd name="f58" fmla="val 16"/>
              <a:gd name="f59" fmla="val 318"/>
              <a:gd name="f60" fmla="val 165"/>
              <a:gd name="f61" fmla="val 12"/>
              <a:gd name="f62" fmla="val 4"/>
              <a:gd name="f63" fmla="val 14"/>
              <a:gd name="f64" fmla="val 8"/>
              <a:gd name="f65" fmla="val 3"/>
              <a:gd name="f66" fmla="val 13"/>
              <a:gd name="f67" fmla="val 169"/>
              <a:gd name="f68" fmla="val 325"/>
              <a:gd name="f69" fmla="val 481"/>
              <a:gd name="f70" fmla="val 492"/>
              <a:gd name="f71" fmla="val 2"/>
              <a:gd name="f72" fmla="val 149"/>
              <a:gd name="f73" fmla="val 285"/>
              <a:gd name="f74" fmla="val 421"/>
              <a:gd name="f75" fmla="val 423"/>
              <a:gd name="f76" fmla="val 493"/>
              <a:gd name="f77" fmla="val 430"/>
              <a:gd name="f78" fmla="val 491"/>
              <a:gd name="f79" fmla="val 486"/>
              <a:gd name="f80" fmla="val 482"/>
              <a:gd name="f81" fmla="val 422"/>
              <a:gd name="f82" fmla="val 355"/>
              <a:gd name="f83" fmla="val 290"/>
              <a:gd name="f84" fmla="val 224"/>
              <a:gd name="f85" fmla="val 222"/>
              <a:gd name="f86" fmla="val 220"/>
              <a:gd name="f87" fmla="+- 0 0 -90"/>
              <a:gd name="f88" fmla="*/ f3 1 494"/>
              <a:gd name="f89" fmla="*/ f4 1 433"/>
              <a:gd name="f90" fmla="val f5"/>
              <a:gd name="f91" fmla="val f6"/>
              <a:gd name="f92" fmla="val f7"/>
              <a:gd name="f93" fmla="*/ f87 f0 1"/>
              <a:gd name="f94" fmla="+- f92 0 f90"/>
              <a:gd name="f95" fmla="+- f91 0 f90"/>
              <a:gd name="f96" fmla="*/ f93 1 f2"/>
              <a:gd name="f97" fmla="*/ f95 1 494"/>
              <a:gd name="f98" fmla="*/ f94 1 433"/>
              <a:gd name="f99" fmla="*/ 479 f95 1"/>
              <a:gd name="f100" fmla="*/ 217 f94 1"/>
              <a:gd name="f101" fmla="*/ 429 f95 1"/>
              <a:gd name="f102" fmla="*/ 424 f95 1"/>
              <a:gd name="f103" fmla="*/ 216 f94 1"/>
              <a:gd name="f104" fmla="*/ 417 f95 1"/>
              <a:gd name="f105" fmla="*/ 209 f94 1"/>
              <a:gd name="f106" fmla="*/ 202 f94 1"/>
              <a:gd name="f107" fmla="*/ 459 f95 1"/>
              <a:gd name="f108" fmla="*/ 478 f95 1"/>
              <a:gd name="f109" fmla="*/ 155 f94 1"/>
              <a:gd name="f110" fmla="*/ 472 f95 1"/>
              <a:gd name="f111" fmla="*/ 427 f95 1"/>
              <a:gd name="f112" fmla="*/ 147 f94 1"/>
              <a:gd name="f113" fmla="*/ 140 f94 1"/>
              <a:gd name="f114" fmla="*/ 471 f95 1"/>
              <a:gd name="f115" fmla="*/ 93 f94 1"/>
              <a:gd name="f116" fmla="*/ 467 f95 1"/>
              <a:gd name="f117" fmla="*/ 86 f94 1"/>
              <a:gd name="f118" fmla="*/ 78 f94 1"/>
              <a:gd name="f119" fmla="*/ 16 f94 1"/>
              <a:gd name="f120" fmla="*/ 12 f95 1"/>
              <a:gd name="f121" fmla="*/ 0 f95 1"/>
              <a:gd name="f122" fmla="*/ 8 f94 1"/>
              <a:gd name="f123" fmla="*/ 13 f95 1"/>
              <a:gd name="f124" fmla="*/ 0 f94 1"/>
              <a:gd name="f125" fmla="*/ 481 f95 1"/>
              <a:gd name="f126" fmla="*/ 494 f95 1"/>
              <a:gd name="f127" fmla="*/ 13 f94 1"/>
              <a:gd name="f128" fmla="*/ 421 f94 1"/>
              <a:gd name="f129" fmla="*/ 426 f94 1"/>
              <a:gd name="f130" fmla="*/ 486 f95 1"/>
              <a:gd name="f131" fmla="*/ 433 f94 1"/>
              <a:gd name="f132" fmla="*/ 420 f94 1"/>
              <a:gd name="f133" fmla="*/ 224 f94 1"/>
              <a:gd name="f134" fmla="+- f96 0 f1"/>
              <a:gd name="f135" fmla="*/ f99 1 494"/>
              <a:gd name="f136" fmla="*/ f100 1 433"/>
              <a:gd name="f137" fmla="*/ f101 1 494"/>
              <a:gd name="f138" fmla="*/ f102 1 494"/>
              <a:gd name="f139" fmla="*/ f103 1 433"/>
              <a:gd name="f140" fmla="*/ f104 1 494"/>
              <a:gd name="f141" fmla="*/ f105 1 433"/>
              <a:gd name="f142" fmla="*/ f106 1 433"/>
              <a:gd name="f143" fmla="*/ f107 1 494"/>
              <a:gd name="f144" fmla="*/ f108 1 494"/>
              <a:gd name="f145" fmla="*/ f109 1 433"/>
              <a:gd name="f146" fmla="*/ f110 1 494"/>
              <a:gd name="f147" fmla="*/ f111 1 494"/>
              <a:gd name="f148" fmla="*/ f112 1 433"/>
              <a:gd name="f149" fmla="*/ f113 1 433"/>
              <a:gd name="f150" fmla="*/ f114 1 494"/>
              <a:gd name="f151" fmla="*/ f115 1 433"/>
              <a:gd name="f152" fmla="*/ f116 1 494"/>
              <a:gd name="f153" fmla="*/ f117 1 433"/>
              <a:gd name="f154" fmla="*/ f118 1 433"/>
              <a:gd name="f155" fmla="*/ f119 1 433"/>
              <a:gd name="f156" fmla="*/ f120 1 494"/>
              <a:gd name="f157" fmla="*/ f121 1 494"/>
              <a:gd name="f158" fmla="*/ f122 1 433"/>
              <a:gd name="f159" fmla="*/ f123 1 494"/>
              <a:gd name="f160" fmla="*/ f124 1 433"/>
              <a:gd name="f161" fmla="*/ f125 1 494"/>
              <a:gd name="f162" fmla="*/ f126 1 494"/>
              <a:gd name="f163" fmla="*/ f127 1 433"/>
              <a:gd name="f164" fmla="*/ f128 1 433"/>
              <a:gd name="f165" fmla="*/ f129 1 433"/>
              <a:gd name="f166" fmla="*/ f130 1 494"/>
              <a:gd name="f167" fmla="*/ f131 1 433"/>
              <a:gd name="f168" fmla="*/ f132 1 433"/>
              <a:gd name="f169" fmla="*/ f133 1 433"/>
              <a:gd name="f170" fmla="*/ 0 1 f97"/>
              <a:gd name="f171" fmla="*/ f91 1 f97"/>
              <a:gd name="f172" fmla="*/ 0 1 f98"/>
              <a:gd name="f173" fmla="*/ f92 1 f98"/>
              <a:gd name="f174" fmla="*/ f135 1 f97"/>
              <a:gd name="f175" fmla="*/ f136 1 f98"/>
              <a:gd name="f176" fmla="*/ f137 1 f97"/>
              <a:gd name="f177" fmla="*/ f138 1 f97"/>
              <a:gd name="f178" fmla="*/ f139 1 f98"/>
              <a:gd name="f179" fmla="*/ f140 1 f97"/>
              <a:gd name="f180" fmla="*/ f141 1 f98"/>
              <a:gd name="f181" fmla="*/ f142 1 f98"/>
              <a:gd name="f182" fmla="*/ f143 1 f97"/>
              <a:gd name="f183" fmla="*/ f144 1 f97"/>
              <a:gd name="f184" fmla="*/ f145 1 f98"/>
              <a:gd name="f185" fmla="*/ f146 1 f97"/>
              <a:gd name="f186" fmla="*/ f147 1 f97"/>
              <a:gd name="f187" fmla="*/ f148 1 f98"/>
              <a:gd name="f188" fmla="*/ f149 1 f98"/>
              <a:gd name="f189" fmla="*/ f150 1 f97"/>
              <a:gd name="f190" fmla="*/ f151 1 f98"/>
              <a:gd name="f191" fmla="*/ f152 1 f97"/>
              <a:gd name="f192" fmla="*/ f153 1 f98"/>
              <a:gd name="f193" fmla="*/ f154 1 f98"/>
              <a:gd name="f194" fmla="*/ f155 1 f98"/>
              <a:gd name="f195" fmla="*/ f156 1 f97"/>
              <a:gd name="f196" fmla="*/ f157 1 f97"/>
              <a:gd name="f197" fmla="*/ f158 1 f98"/>
              <a:gd name="f198" fmla="*/ f159 1 f97"/>
              <a:gd name="f199" fmla="*/ f160 1 f98"/>
              <a:gd name="f200" fmla="*/ f161 1 f97"/>
              <a:gd name="f201" fmla="*/ f162 1 f97"/>
              <a:gd name="f202" fmla="*/ f163 1 f98"/>
              <a:gd name="f203" fmla="*/ f164 1 f98"/>
              <a:gd name="f204" fmla="*/ f165 1 f98"/>
              <a:gd name="f205" fmla="*/ f166 1 f97"/>
              <a:gd name="f206" fmla="*/ f167 1 f98"/>
              <a:gd name="f207" fmla="*/ f168 1 f98"/>
              <a:gd name="f208" fmla="*/ f169 1 f98"/>
              <a:gd name="f209" fmla="*/ f170 f88 1"/>
              <a:gd name="f210" fmla="*/ f171 f88 1"/>
              <a:gd name="f211" fmla="*/ f173 f89 1"/>
              <a:gd name="f212" fmla="*/ f172 f89 1"/>
              <a:gd name="f213" fmla="*/ f174 f88 1"/>
              <a:gd name="f214" fmla="*/ f175 f89 1"/>
              <a:gd name="f215" fmla="*/ f176 f88 1"/>
              <a:gd name="f216" fmla="*/ f177 f88 1"/>
              <a:gd name="f217" fmla="*/ f178 f89 1"/>
              <a:gd name="f218" fmla="*/ f179 f88 1"/>
              <a:gd name="f219" fmla="*/ f180 f89 1"/>
              <a:gd name="f220" fmla="*/ f181 f89 1"/>
              <a:gd name="f221" fmla="*/ f182 f88 1"/>
              <a:gd name="f222" fmla="*/ f183 f88 1"/>
              <a:gd name="f223" fmla="*/ f184 f89 1"/>
              <a:gd name="f224" fmla="*/ f185 f88 1"/>
              <a:gd name="f225" fmla="*/ f186 f88 1"/>
              <a:gd name="f226" fmla="*/ f187 f89 1"/>
              <a:gd name="f227" fmla="*/ f188 f89 1"/>
              <a:gd name="f228" fmla="*/ f189 f88 1"/>
              <a:gd name="f229" fmla="*/ f190 f89 1"/>
              <a:gd name="f230" fmla="*/ f191 f88 1"/>
              <a:gd name="f231" fmla="*/ f192 f89 1"/>
              <a:gd name="f232" fmla="*/ f193 f89 1"/>
              <a:gd name="f233" fmla="*/ f194 f89 1"/>
              <a:gd name="f234" fmla="*/ f195 f88 1"/>
              <a:gd name="f235" fmla="*/ f196 f88 1"/>
              <a:gd name="f236" fmla="*/ f197 f89 1"/>
              <a:gd name="f237" fmla="*/ f198 f88 1"/>
              <a:gd name="f238" fmla="*/ f199 f89 1"/>
              <a:gd name="f239" fmla="*/ f200 f88 1"/>
              <a:gd name="f240" fmla="*/ f201 f88 1"/>
              <a:gd name="f241" fmla="*/ f202 f89 1"/>
              <a:gd name="f242" fmla="*/ f203 f89 1"/>
              <a:gd name="f243" fmla="*/ f204 f89 1"/>
              <a:gd name="f244" fmla="*/ f205 f88 1"/>
              <a:gd name="f245" fmla="*/ f206 f89 1"/>
              <a:gd name="f246" fmla="*/ f207 f89 1"/>
              <a:gd name="f247" fmla="*/ f208 f8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4">
                <a:pos x="f213" y="f214"/>
              </a:cxn>
              <a:cxn ang="f134">
                <a:pos x="f215" y="f214"/>
              </a:cxn>
              <a:cxn ang="f134">
                <a:pos x="f216" y="f217"/>
              </a:cxn>
              <a:cxn ang="f134">
                <a:pos x="f218" y="f219"/>
              </a:cxn>
              <a:cxn ang="f134">
                <a:pos x="f216" y="f220"/>
              </a:cxn>
              <a:cxn ang="f134">
                <a:pos x="f221" y="f220"/>
              </a:cxn>
              <a:cxn ang="f134">
                <a:pos x="f222" y="f220"/>
              </a:cxn>
              <a:cxn ang="f134">
                <a:pos x="f222" y="f223"/>
              </a:cxn>
              <a:cxn ang="f134">
                <a:pos x="f224" y="f223"/>
              </a:cxn>
              <a:cxn ang="f134">
                <a:pos x="f225" y="f223"/>
              </a:cxn>
              <a:cxn ang="f134">
                <a:pos x="f218" y="f226"/>
              </a:cxn>
              <a:cxn ang="f134">
                <a:pos x="f225" y="f227"/>
              </a:cxn>
              <a:cxn ang="f134">
                <a:pos x="f228" y="f227"/>
              </a:cxn>
              <a:cxn ang="f134">
                <a:pos x="f222" y="f227"/>
              </a:cxn>
              <a:cxn ang="f134">
                <a:pos x="f222" y="f229"/>
              </a:cxn>
              <a:cxn ang="f134">
                <a:pos x="f230" y="f229"/>
              </a:cxn>
              <a:cxn ang="f134">
                <a:pos x="f225" y="f229"/>
              </a:cxn>
              <a:cxn ang="f134">
                <a:pos x="f218" y="f231"/>
              </a:cxn>
              <a:cxn ang="f134">
                <a:pos x="f225" y="f232"/>
              </a:cxn>
              <a:cxn ang="f134">
                <a:pos x="f228" y="f232"/>
              </a:cxn>
              <a:cxn ang="f134">
                <a:pos x="f222" y="f232"/>
              </a:cxn>
              <a:cxn ang="f134">
                <a:pos x="f222" y="f233"/>
              </a:cxn>
              <a:cxn ang="f134">
                <a:pos x="f228" y="f233"/>
              </a:cxn>
              <a:cxn ang="f134">
                <a:pos x="f234" y="f233"/>
              </a:cxn>
              <a:cxn ang="f134">
                <a:pos x="f235" y="f236"/>
              </a:cxn>
              <a:cxn ang="f134">
                <a:pos x="f237" y="f238"/>
              </a:cxn>
              <a:cxn ang="f134">
                <a:pos x="f239" y="f238"/>
              </a:cxn>
              <a:cxn ang="f134">
                <a:pos x="f240" y="f241"/>
              </a:cxn>
              <a:cxn ang="f134">
                <a:pos x="f240" y="f242"/>
              </a:cxn>
              <a:cxn ang="f134">
                <a:pos x="f240" y="f243"/>
              </a:cxn>
              <a:cxn ang="f134">
                <a:pos x="f244" y="f245"/>
              </a:cxn>
              <a:cxn ang="f134">
                <a:pos x="f213" y="f243"/>
              </a:cxn>
              <a:cxn ang="f134">
                <a:pos x="f213" y="f246"/>
              </a:cxn>
              <a:cxn ang="f134">
                <a:pos x="f213" y="f247"/>
              </a:cxn>
              <a:cxn ang="f134">
                <a:pos x="f213" y="f214"/>
              </a:cxn>
            </a:cxnLst>
            <a:rect l="f209" t="f212" r="f210" b="f211"/>
            <a:pathLst>
              <a:path w="494" h="433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9"/>
                  <a:pt x="f15" y="f16"/>
                </a:cubicBez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4"/>
                  <a:pt x="f25" y="f22"/>
                  <a:pt x="f26" y="f22"/>
                </a:cubicBezTo>
                <a:cubicBezTo>
                  <a:pt x="f27" y="f22"/>
                  <a:pt x="f28" y="f22"/>
                  <a:pt x="f29" y="f22"/>
                </a:cubicBezTo>
                <a:cubicBezTo>
                  <a:pt x="f29" y="f30"/>
                  <a:pt x="f29" y="f31"/>
                  <a:pt x="f29" y="f32"/>
                </a:cubicBezTo>
                <a:cubicBezTo>
                  <a:pt x="f33" y="f32"/>
                  <a:pt x="f34" y="f32"/>
                  <a:pt x="f28" y="f32"/>
                </a:cubicBezTo>
                <a:cubicBezTo>
                  <a:pt x="f35" y="f32"/>
                  <a:pt x="f36" y="f32"/>
                  <a:pt x="f13" y="f32"/>
                </a:cubicBezTo>
                <a:cubicBezTo>
                  <a:pt x="f17" y="f32"/>
                  <a:pt x="f18" y="f37"/>
                  <a:pt x="f18" y="f38"/>
                </a:cubicBezTo>
                <a:cubicBezTo>
                  <a:pt x="f18" y="f39"/>
                  <a:pt x="f17" y="f40"/>
                  <a:pt x="f13" y="f40"/>
                </a:cubicBezTo>
                <a:cubicBezTo>
                  <a:pt x="f36" y="f41"/>
                  <a:pt x="f42" y="f40"/>
                  <a:pt x="f43" y="f40"/>
                </a:cubicBezTo>
                <a:cubicBezTo>
                  <a:pt x="f44" y="f40"/>
                  <a:pt x="f33" y="f40"/>
                  <a:pt x="f29" y="f40"/>
                </a:cubicBezTo>
                <a:cubicBezTo>
                  <a:pt x="f29" y="f45"/>
                  <a:pt x="f29" y="f46"/>
                  <a:pt x="f29" y="f47"/>
                </a:cubicBezTo>
                <a:cubicBezTo>
                  <a:pt x="f34" y="f47"/>
                  <a:pt x="f48" y="f47"/>
                  <a:pt x="f49" y="f47"/>
                </a:cubicBezTo>
                <a:cubicBezTo>
                  <a:pt x="f50" y="f47"/>
                  <a:pt x="f51" y="f47"/>
                  <a:pt x="f13" y="f47"/>
                </a:cubicBezTo>
                <a:cubicBezTo>
                  <a:pt x="f17" y="f47"/>
                  <a:pt x="f18" y="f52"/>
                  <a:pt x="f18" y="f53"/>
                </a:cubicBezTo>
                <a:cubicBezTo>
                  <a:pt x="f18" y="f54"/>
                  <a:pt x="f17" y="f55"/>
                  <a:pt x="f13" y="f55"/>
                </a:cubicBezTo>
                <a:cubicBezTo>
                  <a:pt x="f36" y="f55"/>
                  <a:pt x="f35" y="f55"/>
                  <a:pt x="f43" y="f55"/>
                </a:cubicBezTo>
                <a:cubicBezTo>
                  <a:pt x="f34" y="f55"/>
                  <a:pt x="f33" y="f55"/>
                  <a:pt x="f29" y="f55"/>
                </a:cubicBezTo>
                <a:cubicBezTo>
                  <a:pt x="f29" y="f56"/>
                  <a:pt x="f29" y="f57"/>
                  <a:pt x="f29" y="f58"/>
                </a:cubicBezTo>
                <a:cubicBezTo>
                  <a:pt x="f33" y="f58"/>
                  <a:pt x="f44" y="f58"/>
                  <a:pt x="f43" y="f58"/>
                </a:cubicBezTo>
                <a:cubicBezTo>
                  <a:pt x="f59" y="f58"/>
                  <a:pt x="f60" y="f58"/>
                  <a:pt x="f61" y="f58"/>
                </a:cubicBezTo>
                <a:cubicBezTo>
                  <a:pt x="f62" y="f58"/>
                  <a:pt x="f5" y="f63"/>
                  <a:pt x="f5" y="f64"/>
                </a:cubicBezTo>
                <a:cubicBezTo>
                  <a:pt x="f5" y="f65"/>
                  <a:pt x="f65" y="f5"/>
                  <a:pt x="f66" y="f5"/>
                </a:cubicBezTo>
                <a:cubicBezTo>
                  <a:pt x="f67" y="f5"/>
                  <a:pt x="f68" y="f5"/>
                  <a:pt x="f69" y="f5"/>
                </a:cubicBezTo>
                <a:cubicBezTo>
                  <a:pt x="f70" y="f5"/>
                  <a:pt x="f6" y="f71"/>
                  <a:pt x="f6" y="f66"/>
                </a:cubicBezTo>
                <a:cubicBezTo>
                  <a:pt x="f6" y="f72"/>
                  <a:pt x="f6" y="f73"/>
                  <a:pt x="f6" y="f74"/>
                </a:cubicBezTo>
                <a:cubicBezTo>
                  <a:pt x="f6" y="f75"/>
                  <a:pt x="f6" y="f15"/>
                  <a:pt x="f6" y="f14"/>
                </a:cubicBezTo>
                <a:cubicBezTo>
                  <a:pt x="f76" y="f77"/>
                  <a:pt x="f78" y="f7"/>
                  <a:pt x="f79" y="f7"/>
                </a:cubicBezTo>
                <a:cubicBezTo>
                  <a:pt x="f80" y="f7"/>
                  <a:pt x="f8" y="f77"/>
                  <a:pt x="f8" y="f14"/>
                </a:cubicBezTo>
                <a:cubicBezTo>
                  <a:pt x="f29" y="f15"/>
                  <a:pt x="f8" y="f81"/>
                  <a:pt x="f8" y="f17"/>
                </a:cubicBezTo>
                <a:cubicBezTo>
                  <a:pt x="f8" y="f82"/>
                  <a:pt x="f8" y="f83"/>
                  <a:pt x="f8" y="f84"/>
                </a:cubicBezTo>
                <a:cubicBezTo>
                  <a:pt x="f8" y="f85"/>
                  <a:pt x="f8" y="f86"/>
                  <a:pt x="f8" y="f9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9114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7">
            <a:extLst>
              <a:ext uri="{FF2B5EF4-FFF2-40B4-BE49-F238E27FC236}">
                <a16:creationId xmlns:a16="http://schemas.microsoft.com/office/drawing/2014/main" id="{584A8604-23D2-489A-4DA2-466F1DBEB82D}"/>
              </a:ext>
            </a:extLst>
          </p:cNvPr>
          <p:cNvSpPr/>
          <p:nvPr/>
        </p:nvSpPr>
        <p:spPr>
          <a:xfrm flipH="1">
            <a:off x="-73" y="0"/>
            <a:ext cx="669596" cy="5143499"/>
          </a:xfrm>
          <a:prstGeom prst="rect">
            <a:avLst/>
          </a:prstGeom>
          <a:solidFill>
            <a:srgbClr val="F6F6F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40;p7">
            <a:extLst>
              <a:ext uri="{FF2B5EF4-FFF2-40B4-BE49-F238E27FC236}">
                <a16:creationId xmlns:a16="http://schemas.microsoft.com/office/drawing/2014/main" id="{2C054375-251C-B0DD-53F1-8AC13A9D1F8F}"/>
              </a:ext>
            </a:extLst>
          </p:cNvPr>
          <p:cNvSpPr/>
          <p:nvPr/>
        </p:nvSpPr>
        <p:spPr>
          <a:xfrm flipH="1">
            <a:off x="-73" y="0"/>
            <a:ext cx="669596" cy="1140000"/>
          </a:xfrm>
          <a:prstGeom prst="rect">
            <a:avLst/>
          </a:pr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41;p7">
            <a:extLst>
              <a:ext uri="{FF2B5EF4-FFF2-40B4-BE49-F238E27FC236}">
                <a16:creationId xmlns:a16="http://schemas.microsoft.com/office/drawing/2014/main" id="{645FD391-1144-3302-DFE7-7268CFA59A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42;p7">
            <a:extLst>
              <a:ext uri="{FF2B5EF4-FFF2-40B4-BE49-F238E27FC236}">
                <a16:creationId xmlns:a16="http://schemas.microsoft.com/office/drawing/2014/main" id="{F6F144E2-6AC5-8CF7-1AEA-B8AD2DEAD3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4420" y="1548527"/>
            <a:ext cx="1918804" cy="3224997"/>
          </a:xfrm>
        </p:spPr>
        <p:txBody>
          <a:bodyPr/>
          <a:lstStyle>
            <a:lvl1pPr indent="-342900">
              <a:buSzPts val="1800"/>
              <a:defRPr sz="1800"/>
            </a:lvl1pPr>
          </a:lstStyle>
          <a:p>
            <a:pPr lvl="0"/>
            <a:endParaRPr lang="es-PE"/>
          </a:p>
        </p:txBody>
      </p:sp>
      <p:sp>
        <p:nvSpPr>
          <p:cNvPr id="6" name="Google Shape;43;p7">
            <a:extLst>
              <a:ext uri="{FF2B5EF4-FFF2-40B4-BE49-F238E27FC236}">
                <a16:creationId xmlns:a16="http://schemas.microsoft.com/office/drawing/2014/main" id="{E9667371-2D18-8754-9B0E-8C7293D7C1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1614" y="1548527"/>
            <a:ext cx="1918804" cy="3224997"/>
          </a:xfrm>
        </p:spPr>
        <p:txBody>
          <a:bodyPr/>
          <a:lstStyle>
            <a:lvl1pPr indent="-342900">
              <a:buSzPts val="1800"/>
              <a:defRPr sz="1800"/>
            </a:lvl1pPr>
          </a:lstStyle>
          <a:p>
            <a:pPr lvl="0"/>
            <a:endParaRPr lang="es-PE"/>
          </a:p>
        </p:txBody>
      </p:sp>
      <p:sp>
        <p:nvSpPr>
          <p:cNvPr id="7" name="Google Shape;44;p7">
            <a:extLst>
              <a:ext uri="{FF2B5EF4-FFF2-40B4-BE49-F238E27FC236}">
                <a16:creationId xmlns:a16="http://schemas.microsoft.com/office/drawing/2014/main" id="{0E7A2AAC-492E-9E60-82BE-5BAAC0A576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78799" y="1548527"/>
            <a:ext cx="1918804" cy="3224997"/>
          </a:xfrm>
        </p:spPr>
        <p:txBody>
          <a:bodyPr/>
          <a:lstStyle>
            <a:lvl1pPr indent="-342900">
              <a:buSzPts val="1800"/>
              <a:defRPr sz="1800"/>
            </a:lvl1pPr>
          </a:lstStyle>
          <a:p>
            <a:pPr lvl="0"/>
            <a:endParaRPr lang="es-PE"/>
          </a:p>
        </p:txBody>
      </p:sp>
      <p:sp>
        <p:nvSpPr>
          <p:cNvPr id="8" name="Google Shape;45;p7">
            <a:extLst>
              <a:ext uri="{FF2B5EF4-FFF2-40B4-BE49-F238E27FC236}">
                <a16:creationId xmlns:a16="http://schemas.microsoft.com/office/drawing/2014/main" id="{D2621B31-0F3B-80C3-E8D4-2B06B6B634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6E6924-52AC-4AFF-85EF-3CB0E8EE41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6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;p9">
            <a:extLst>
              <a:ext uri="{FF2B5EF4-FFF2-40B4-BE49-F238E27FC236}">
                <a16:creationId xmlns:a16="http://schemas.microsoft.com/office/drawing/2014/main" id="{CF2C58C5-5DAC-AE21-056D-B16752F5D7B7}"/>
              </a:ext>
            </a:extLst>
          </p:cNvPr>
          <p:cNvSpPr/>
          <p:nvPr/>
        </p:nvSpPr>
        <p:spPr>
          <a:xfrm flipH="1">
            <a:off x="-73" y="0"/>
            <a:ext cx="1851595" cy="5143499"/>
          </a:xfrm>
          <a:prstGeom prst="rect">
            <a:avLst/>
          </a:prstGeom>
          <a:solidFill>
            <a:srgbClr val="0DB7C4">
              <a:alpha val="3654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3;p9">
            <a:extLst>
              <a:ext uri="{FF2B5EF4-FFF2-40B4-BE49-F238E27FC236}">
                <a16:creationId xmlns:a16="http://schemas.microsoft.com/office/drawing/2014/main" id="{DD706F65-373B-F933-8CF7-442983EA0542}"/>
              </a:ext>
            </a:extLst>
          </p:cNvPr>
          <p:cNvSpPr/>
          <p:nvPr/>
        </p:nvSpPr>
        <p:spPr>
          <a:xfrm flipH="1">
            <a:off x="-73" y="0"/>
            <a:ext cx="1851595" cy="1140000"/>
          </a:xfrm>
          <a:prstGeom prst="rect">
            <a:avLst/>
          </a:pr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4;p9">
            <a:extLst>
              <a:ext uri="{FF2B5EF4-FFF2-40B4-BE49-F238E27FC236}">
                <a16:creationId xmlns:a16="http://schemas.microsoft.com/office/drawing/2014/main" id="{1C3A5802-22B9-9B39-71AB-F6449CF871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5229" y="1292403"/>
            <a:ext cx="1381201" cy="1140000"/>
          </a:xfrm>
        </p:spPr>
        <p:txBody>
          <a:bodyPr anchor="t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55;p9">
            <a:extLst>
              <a:ext uri="{FF2B5EF4-FFF2-40B4-BE49-F238E27FC236}">
                <a16:creationId xmlns:a16="http://schemas.microsoft.com/office/drawing/2014/main" id="{E714F553-9E9F-4040-F908-C357462E09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-73" y="0"/>
            <a:ext cx="1851595" cy="1140000"/>
          </a:xfrm>
        </p:spPr>
        <p:txBody>
          <a:bodyPr/>
          <a:lstStyle>
            <a:lvl1pPr>
              <a:defRPr/>
            </a:lvl1pPr>
          </a:lstStyle>
          <a:p>
            <a:pPr lvl="0"/>
            <a:fld id="{611ED757-1E7B-4474-85BB-362BB9F9C3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653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;p11">
            <a:extLst>
              <a:ext uri="{FF2B5EF4-FFF2-40B4-BE49-F238E27FC236}">
                <a16:creationId xmlns:a16="http://schemas.microsoft.com/office/drawing/2014/main" id="{624634C4-68FC-ACF0-1D8C-484E07073273}"/>
              </a:ext>
            </a:extLst>
          </p:cNvPr>
          <p:cNvSpPr/>
          <p:nvPr/>
        </p:nvSpPr>
        <p:spPr>
          <a:xfrm flipH="1">
            <a:off x="-73" y="0"/>
            <a:ext cx="669596" cy="5143499"/>
          </a:xfrm>
          <a:prstGeom prst="rect">
            <a:avLst/>
          </a:prstGeom>
          <a:solidFill>
            <a:srgbClr val="F6F6F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3;p11">
            <a:extLst>
              <a:ext uri="{FF2B5EF4-FFF2-40B4-BE49-F238E27FC236}">
                <a16:creationId xmlns:a16="http://schemas.microsoft.com/office/drawing/2014/main" id="{46E1BDD2-AA0E-3B26-ECA4-B516FCDCB1C2}"/>
              </a:ext>
            </a:extLst>
          </p:cNvPr>
          <p:cNvSpPr/>
          <p:nvPr/>
        </p:nvSpPr>
        <p:spPr>
          <a:xfrm flipH="1">
            <a:off x="-73" y="0"/>
            <a:ext cx="669596" cy="1140000"/>
          </a:xfrm>
          <a:prstGeom prst="rect">
            <a:avLst/>
          </a:pr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4;p11">
            <a:extLst>
              <a:ext uri="{FF2B5EF4-FFF2-40B4-BE49-F238E27FC236}">
                <a16:creationId xmlns:a16="http://schemas.microsoft.com/office/drawing/2014/main" id="{3ED9E418-FD6E-27B1-890F-C91DB43BBC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59F448-AB0F-4867-8552-1F816F7C37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964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A4E0B812-E603-0C7B-E040-46D876E08993}"/>
              </a:ext>
            </a:extLst>
          </p:cNvPr>
          <p:cNvSpPr/>
          <p:nvPr/>
        </p:nvSpPr>
        <p:spPr>
          <a:xfrm>
            <a:off x="649397" y="662528"/>
            <a:ext cx="3608396" cy="3608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CD770CD6-4D98-7B3E-780F-9704998BE92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18279" y="1322295"/>
            <a:ext cx="3876598" cy="1889699"/>
          </a:xfrm>
        </p:spPr>
        <p:txBody>
          <a:bodyPr anchorCtr="1"/>
          <a:lstStyle>
            <a:lvl1pPr algn="ctr">
              <a:lnSpc>
                <a:spcPct val="80000"/>
              </a:lnSpc>
              <a:defRPr sz="6200"/>
            </a:lvl1pPr>
          </a:lstStyle>
          <a:p>
            <a:pPr lvl="0"/>
            <a:endParaRPr lang="es-PE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0F56839E-9BF1-770B-3069-56D43BAD08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74675" y="3423797"/>
            <a:ext cx="3163796" cy="733202"/>
          </a:xfrm>
        </p:spPr>
        <p:txBody>
          <a:bodyPr anchorCtr="1"/>
          <a:lstStyle>
            <a:lvl1pPr algn="ctr">
              <a:spcBef>
                <a:spcPts val="0"/>
              </a:spcBef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B9043F44-25A4-F500-E0BD-7C8D61EB14B2}"/>
              </a:ext>
            </a:extLst>
          </p:cNvPr>
          <p:cNvSpPr/>
          <p:nvPr/>
        </p:nvSpPr>
        <p:spPr>
          <a:xfrm>
            <a:off x="0" y="4127501"/>
            <a:ext cx="9144000" cy="1016099"/>
          </a:xfrm>
          <a:prstGeom prst="rect">
            <a:avLst/>
          </a:prstGeom>
          <a:solidFill>
            <a:srgbClr val="AAF1F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1048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27">
            <a:extLst>
              <a:ext uri="{FF2B5EF4-FFF2-40B4-BE49-F238E27FC236}">
                <a16:creationId xmlns:a16="http://schemas.microsoft.com/office/drawing/2014/main" id="{5D9C77E5-3E7A-340F-DEAA-D6F665FBE8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128" y="1102519"/>
            <a:ext cx="3858603" cy="572697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705;p27">
            <a:extLst>
              <a:ext uri="{FF2B5EF4-FFF2-40B4-BE49-F238E27FC236}">
                <a16:creationId xmlns:a16="http://schemas.microsoft.com/office/drawing/2014/main" id="{0EB95642-6373-746D-73E7-444ACAC859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128" y="1724823"/>
            <a:ext cx="3858603" cy="2378098"/>
          </a:xfrm>
        </p:spPr>
        <p:txBody>
          <a:bodyPr/>
          <a:lstStyle>
            <a:lvl1pPr indent="-323853">
              <a:spcBef>
                <a:spcPts val="0"/>
              </a:spcBef>
              <a:buClr>
                <a:srgbClr val="434343"/>
              </a:buClr>
              <a:buSzPts val="1500"/>
              <a:buAutoNum type="arabicPeriod"/>
              <a:defRPr sz="1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71523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AE504DF2-F00B-8BBC-2AA1-34DB4A3CD8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4420" y="5596"/>
            <a:ext cx="3552599" cy="11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0AEC6C09-9C22-356F-11C3-1038D1B5F5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4420" y="1538075"/>
            <a:ext cx="5169002" cy="33878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6C008891-8AA2-1487-FB95-0552785AA05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-73" y="0"/>
            <a:ext cx="669596" cy="11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0" cap="none" spc="0" baseline="0">
                <a:solidFill>
                  <a:srgbClr val="FFFFFF"/>
                </a:solidFill>
                <a:uFillTx/>
                <a:latin typeface="Dosis"/>
                <a:ea typeface="Dosis"/>
                <a:cs typeface="Dosis"/>
              </a:defRPr>
            </a:lvl1pPr>
          </a:lstStyle>
          <a:p>
            <a:pPr lvl="0"/>
            <a:fld id="{EE8E7708-6A49-417C-BC3B-572B91FB5DF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6" r:id="rId24"/>
    <p:sldLayoutId id="2147483677" r:id="rId25"/>
    <p:sldLayoutId id="2147483678" r:id="rId26"/>
  </p:sldLayoutIdLst>
  <p:transition>
    <p:fade thruBlk="1"/>
  </p:transition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2400" b="0" i="0" u="none" strike="noStrike" kern="0" cap="none" spc="0" baseline="0">
          <a:solidFill>
            <a:srgbClr val="0DB7C4"/>
          </a:solidFill>
          <a:uFillTx/>
          <a:latin typeface="Dosis"/>
          <a:ea typeface="Dosis"/>
          <a:cs typeface="Dosis"/>
        </a:defRPr>
      </a:lvl1pPr>
    </p:titleStyle>
    <p:bodyStyle>
      <a:lvl1pPr marL="457200" marR="0" lvl="0" indent="-419096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0DB7C4"/>
        </a:buClr>
        <a:buSzPts val="3000"/>
        <a:buFont typeface="Source Sans Pro"/>
        <a:buChar char="▹"/>
        <a:tabLst/>
        <a:defRPr lang="es-PE" sz="3000" b="0" i="0" u="none" strike="noStrike" kern="0" cap="none" spc="0" baseline="0">
          <a:solidFill>
            <a:srgbClr val="415665"/>
          </a:solidFill>
          <a:uFillTx/>
          <a:latin typeface="Source Sans Pro"/>
          <a:ea typeface="Source Sans Pro"/>
          <a:cs typeface="Source Sans Pr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1874716" y="334765"/>
            <a:ext cx="4972050" cy="1187262"/>
          </a:xfrm>
        </p:spPr>
        <p:txBody>
          <a:bodyPr/>
          <a:lstStyle/>
          <a:p>
            <a:pPr algn="ctr" rtl="1"/>
            <a:r>
              <a:rPr lang="fa-IR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6F8FC3"/>
                </a:solidFill>
                <a:cs typeface="B Nazanin" panose="00000400000000000000" pitchFamily="2" charset="-78"/>
              </a:rPr>
              <a:t>تم : فارماکولوژی</a:t>
            </a:r>
            <a:endParaRPr lang="ko-KR" altLang="en-US" sz="3900" dirty="0">
              <a:cs typeface="B Nazanin" panose="00000400000000000000" pitchFamily="2" charset="-78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94443" y="1891017"/>
            <a:ext cx="19442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fa-IR" altLang="ko-KR" sz="75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맑은 고딕" pitchFamily="50" charset="-127"/>
                <a:cs typeface="B Nazanin" panose="00000400000000000000" pitchFamily="2" charset="-78"/>
              </a:rPr>
              <a:t>ما می خواهیم یک ارائه شیک و معقول به شما ارائه دهیم که به شما در ارتقای کسب و کارتان کمک می کند</a:t>
            </a:r>
            <a:endParaRPr kumimoji="1" lang="en-US" altLang="ko-KR" sz="75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맑은 고딕" pitchFamily="50" charset="-127"/>
              <a:cs typeface="B Nazanin" panose="00000400000000000000" pitchFamily="2" charset="-78"/>
            </a:endParaRPr>
          </a:p>
        </p:txBody>
      </p:sp>
      <p:sp>
        <p:nvSpPr>
          <p:cNvPr id="2" name="Google Shape;904;p36">
            <a:extLst>
              <a:ext uri="{FF2B5EF4-FFF2-40B4-BE49-F238E27FC236}">
                <a16:creationId xmlns:a16="http://schemas.microsoft.com/office/drawing/2014/main" id="{82FA0E8B-7AB3-7B82-9475-114C4A71FA34}"/>
              </a:ext>
            </a:extLst>
          </p:cNvPr>
          <p:cNvSpPr/>
          <p:nvPr/>
        </p:nvSpPr>
        <p:spPr>
          <a:xfrm>
            <a:off x="0" y="2306515"/>
            <a:ext cx="3179826" cy="283698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w="57150" cap="flat">
            <a:solidFill>
              <a:srgbClr val="AAF1F1"/>
            </a:solidFill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3" name="Grupo 27">
            <a:extLst>
              <a:ext uri="{FF2B5EF4-FFF2-40B4-BE49-F238E27FC236}">
                <a16:creationId xmlns:a16="http://schemas.microsoft.com/office/drawing/2014/main" id="{EE55692F-8915-B5F9-9C17-0F4C966D27F7}"/>
              </a:ext>
            </a:extLst>
          </p:cNvPr>
          <p:cNvGrpSpPr/>
          <p:nvPr/>
        </p:nvGrpSpPr>
        <p:grpSpPr>
          <a:xfrm>
            <a:off x="62200" y="0"/>
            <a:ext cx="1570043" cy="1979612"/>
            <a:chOff x="5841854" y="767547"/>
            <a:chExt cx="1570043" cy="1979612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B5C077C1-4FEE-6222-2E36-6BBBFCDBEBA4}"/>
                </a:ext>
              </a:extLst>
            </p:cNvPr>
            <p:cNvSpPr/>
            <p:nvPr/>
          </p:nvSpPr>
          <p:spPr>
            <a:xfrm>
              <a:off x="6684821" y="945352"/>
              <a:ext cx="727076" cy="3540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"/>
                <a:gd name="f7" fmla="val 74"/>
                <a:gd name="f8" fmla="val 59"/>
                <a:gd name="f9" fmla="val 57"/>
                <a:gd name="f10" fmla="val 58"/>
                <a:gd name="f11" fmla="val 54"/>
                <a:gd name="f12" fmla="val 67"/>
                <a:gd name="f13" fmla="val 46"/>
                <a:gd name="f14" fmla="val 72"/>
                <a:gd name="f15" fmla="val 37"/>
                <a:gd name="f16" fmla="val 73"/>
                <a:gd name="f17" fmla="val 30"/>
                <a:gd name="f18" fmla="val 22"/>
                <a:gd name="f19" fmla="val 15"/>
                <a:gd name="f20" fmla="val 11"/>
                <a:gd name="f21" fmla="val 6"/>
                <a:gd name="f22" fmla="val 71"/>
                <a:gd name="f23" fmla="val 2"/>
                <a:gd name="f24" fmla="val 70"/>
                <a:gd name="f25" fmla="val 69"/>
                <a:gd name="f26" fmla="val 40"/>
                <a:gd name="f27" fmla="val 26"/>
                <a:gd name="f28" fmla="val 24"/>
                <a:gd name="f29" fmla="val 20"/>
                <a:gd name="f30" fmla="val 1"/>
                <a:gd name="f31" fmla="val 19"/>
                <a:gd name="f32" fmla="val 3"/>
                <a:gd name="f33" fmla="val 8"/>
                <a:gd name="f34" fmla="val 17"/>
                <a:gd name="f35" fmla="val 13"/>
                <a:gd name="f36" fmla="val 12"/>
                <a:gd name="f37" fmla="val 32"/>
                <a:gd name="f38" fmla="val 4"/>
                <a:gd name="f39" fmla="val 43"/>
                <a:gd name="f40" fmla="val 48"/>
                <a:gd name="f41" fmla="val 68"/>
                <a:gd name="f42" fmla="val 78"/>
                <a:gd name="f43" fmla="val 14"/>
                <a:gd name="f44" fmla="val 102"/>
                <a:gd name="f45" fmla="val 16"/>
                <a:gd name="f46" fmla="val 127"/>
                <a:gd name="f47" fmla="val 151"/>
                <a:gd name="f48" fmla="val 23"/>
                <a:gd name="f49" fmla="val 147"/>
                <a:gd name="f50" fmla="val 28"/>
                <a:gd name="f51" fmla="val 141"/>
                <a:gd name="f52" fmla="val 135"/>
                <a:gd name="f53" fmla="val 35"/>
                <a:gd name="f54" fmla="val 129"/>
                <a:gd name="f55" fmla="val 34"/>
                <a:gd name="f56" fmla="val 123"/>
                <a:gd name="f57" fmla="val 33"/>
                <a:gd name="f58" fmla="val 122"/>
                <a:gd name="f59" fmla="val 42"/>
                <a:gd name="f60" fmla="val 118"/>
                <a:gd name="f61" fmla="val 111"/>
                <a:gd name="f62" fmla="val 47"/>
                <a:gd name="f63" fmla="val 107"/>
                <a:gd name="f64" fmla="val 103"/>
                <a:gd name="f65" fmla="val 98"/>
                <a:gd name="f66" fmla="val 96"/>
                <a:gd name="f67" fmla="val 56"/>
                <a:gd name="f68" fmla="val 91"/>
                <a:gd name="f69" fmla="val 62"/>
                <a:gd name="f70" fmla="val 82"/>
                <a:gd name="f71" fmla="val 64"/>
                <a:gd name="f72" fmla="val 66"/>
                <a:gd name="f73" fmla="+- 0 0 -90"/>
                <a:gd name="f74" fmla="*/ f3 1 152"/>
                <a:gd name="f75" fmla="*/ f4 1 74"/>
                <a:gd name="f76" fmla="val f5"/>
                <a:gd name="f77" fmla="val f6"/>
                <a:gd name="f78" fmla="val f7"/>
                <a:gd name="f79" fmla="*/ f73 f0 1"/>
                <a:gd name="f80" fmla="+- f78 0 f76"/>
                <a:gd name="f81" fmla="+- f77 0 f76"/>
                <a:gd name="f82" fmla="*/ f79 1 f2"/>
                <a:gd name="f83" fmla="*/ f81 1 152"/>
                <a:gd name="f84" fmla="*/ f80 1 74"/>
                <a:gd name="f85" fmla="*/ 59 f81 1"/>
                <a:gd name="f86" fmla="*/ 57 f80 1"/>
                <a:gd name="f87" fmla="*/ 58 f80 1"/>
                <a:gd name="f88" fmla="*/ 37 f81 1"/>
                <a:gd name="f89" fmla="*/ 73 f80 1"/>
                <a:gd name="f90" fmla="*/ 15 f81 1"/>
                <a:gd name="f91" fmla="*/ 2 f81 1"/>
                <a:gd name="f92" fmla="*/ 70 f80 1"/>
                <a:gd name="f93" fmla="*/ 0 f81 1"/>
                <a:gd name="f94" fmla="*/ 67 f80 1"/>
                <a:gd name="f95" fmla="*/ 26 f80 1"/>
                <a:gd name="f96" fmla="*/ 20 f80 1"/>
                <a:gd name="f97" fmla="*/ 3 f81 1"/>
                <a:gd name="f98" fmla="*/ 19 f80 1"/>
                <a:gd name="f99" fmla="*/ 13 f81 1"/>
                <a:gd name="f100" fmla="*/ 13 f80 1"/>
                <a:gd name="f101" fmla="*/ 12 f80 1"/>
                <a:gd name="f102" fmla="*/ 32 f81 1"/>
                <a:gd name="f103" fmla="*/ 3 f80 1"/>
                <a:gd name="f104" fmla="*/ 48 f81 1"/>
                <a:gd name="f105" fmla="*/ 8 f80 1"/>
                <a:gd name="f106" fmla="*/ 78 f81 1"/>
                <a:gd name="f107" fmla="*/ 14 f80 1"/>
                <a:gd name="f108" fmla="*/ 151 f81 1"/>
                <a:gd name="f109" fmla="*/ 16 f80 1"/>
                <a:gd name="f110" fmla="*/ 152 f81 1"/>
                <a:gd name="f111" fmla="*/ 141 f81 1"/>
                <a:gd name="f112" fmla="*/ 32 f80 1"/>
                <a:gd name="f113" fmla="*/ 123 f81 1"/>
                <a:gd name="f114" fmla="*/ 33 f80 1"/>
                <a:gd name="f115" fmla="*/ 122 f81 1"/>
                <a:gd name="f116" fmla="*/ 35 f80 1"/>
                <a:gd name="f117" fmla="*/ 111 f81 1"/>
                <a:gd name="f118" fmla="*/ 47 f80 1"/>
                <a:gd name="f119" fmla="*/ 98 f81 1"/>
                <a:gd name="f120" fmla="*/ 82 f81 1"/>
                <a:gd name="f121" fmla="*/ 64 f80 1"/>
                <a:gd name="f122" fmla="+- f82 0 f1"/>
                <a:gd name="f123" fmla="*/ f85 1 152"/>
                <a:gd name="f124" fmla="*/ f86 1 74"/>
                <a:gd name="f125" fmla="*/ f87 1 74"/>
                <a:gd name="f126" fmla="*/ f88 1 152"/>
                <a:gd name="f127" fmla="*/ f89 1 74"/>
                <a:gd name="f128" fmla="*/ f90 1 152"/>
                <a:gd name="f129" fmla="*/ f91 1 152"/>
                <a:gd name="f130" fmla="*/ f92 1 74"/>
                <a:gd name="f131" fmla="*/ f93 1 152"/>
                <a:gd name="f132" fmla="*/ f94 1 74"/>
                <a:gd name="f133" fmla="*/ f95 1 74"/>
                <a:gd name="f134" fmla="*/ f96 1 74"/>
                <a:gd name="f135" fmla="*/ f97 1 152"/>
                <a:gd name="f136" fmla="*/ f98 1 74"/>
                <a:gd name="f137" fmla="*/ f99 1 152"/>
                <a:gd name="f138" fmla="*/ f100 1 74"/>
                <a:gd name="f139" fmla="*/ f101 1 74"/>
                <a:gd name="f140" fmla="*/ f102 1 152"/>
                <a:gd name="f141" fmla="*/ f103 1 74"/>
                <a:gd name="f142" fmla="*/ f104 1 152"/>
                <a:gd name="f143" fmla="*/ f105 1 74"/>
                <a:gd name="f144" fmla="*/ f106 1 152"/>
                <a:gd name="f145" fmla="*/ f107 1 74"/>
                <a:gd name="f146" fmla="*/ f108 1 152"/>
                <a:gd name="f147" fmla="*/ f109 1 74"/>
                <a:gd name="f148" fmla="*/ f110 1 152"/>
                <a:gd name="f149" fmla="*/ f111 1 152"/>
                <a:gd name="f150" fmla="*/ f112 1 74"/>
                <a:gd name="f151" fmla="*/ f113 1 152"/>
                <a:gd name="f152" fmla="*/ f114 1 74"/>
                <a:gd name="f153" fmla="*/ f115 1 152"/>
                <a:gd name="f154" fmla="*/ f116 1 74"/>
                <a:gd name="f155" fmla="*/ f117 1 152"/>
                <a:gd name="f156" fmla="*/ f118 1 74"/>
                <a:gd name="f157" fmla="*/ f119 1 152"/>
                <a:gd name="f158" fmla="*/ f120 1 152"/>
                <a:gd name="f159" fmla="*/ f121 1 74"/>
                <a:gd name="f160" fmla="*/ 0 1 f83"/>
                <a:gd name="f161" fmla="*/ f77 1 f83"/>
                <a:gd name="f162" fmla="*/ 0 1 f84"/>
                <a:gd name="f163" fmla="*/ f78 1 f84"/>
                <a:gd name="f164" fmla="*/ f123 1 f83"/>
                <a:gd name="f165" fmla="*/ f124 1 f84"/>
                <a:gd name="f166" fmla="*/ f125 1 f84"/>
                <a:gd name="f167" fmla="*/ f126 1 f83"/>
                <a:gd name="f168" fmla="*/ f127 1 f84"/>
                <a:gd name="f169" fmla="*/ f128 1 f83"/>
                <a:gd name="f170" fmla="*/ f129 1 f83"/>
                <a:gd name="f171" fmla="*/ f130 1 f84"/>
                <a:gd name="f172" fmla="*/ f131 1 f83"/>
                <a:gd name="f173" fmla="*/ f132 1 f84"/>
                <a:gd name="f174" fmla="*/ f133 1 f84"/>
                <a:gd name="f175" fmla="*/ f134 1 f84"/>
                <a:gd name="f176" fmla="*/ f135 1 f83"/>
                <a:gd name="f177" fmla="*/ f136 1 f84"/>
                <a:gd name="f178" fmla="*/ f137 1 f83"/>
                <a:gd name="f179" fmla="*/ f138 1 f84"/>
                <a:gd name="f180" fmla="*/ f139 1 f84"/>
                <a:gd name="f181" fmla="*/ f140 1 f83"/>
                <a:gd name="f182" fmla="*/ f141 1 f84"/>
                <a:gd name="f183" fmla="*/ f142 1 f83"/>
                <a:gd name="f184" fmla="*/ f143 1 f84"/>
                <a:gd name="f185" fmla="*/ f144 1 f83"/>
                <a:gd name="f186" fmla="*/ f145 1 f84"/>
                <a:gd name="f187" fmla="*/ f146 1 f83"/>
                <a:gd name="f188" fmla="*/ f147 1 f84"/>
                <a:gd name="f189" fmla="*/ f148 1 f83"/>
                <a:gd name="f190" fmla="*/ f149 1 f83"/>
                <a:gd name="f191" fmla="*/ f150 1 f84"/>
                <a:gd name="f192" fmla="*/ f151 1 f83"/>
                <a:gd name="f193" fmla="*/ f152 1 f84"/>
                <a:gd name="f194" fmla="*/ f153 1 f83"/>
                <a:gd name="f195" fmla="*/ f154 1 f84"/>
                <a:gd name="f196" fmla="*/ f155 1 f83"/>
                <a:gd name="f197" fmla="*/ f156 1 f84"/>
                <a:gd name="f198" fmla="*/ f157 1 f83"/>
                <a:gd name="f199" fmla="*/ f158 1 f83"/>
                <a:gd name="f200" fmla="*/ f159 1 f84"/>
                <a:gd name="f201" fmla="*/ f160 f74 1"/>
                <a:gd name="f202" fmla="*/ f161 f74 1"/>
                <a:gd name="f203" fmla="*/ f163 f75 1"/>
                <a:gd name="f204" fmla="*/ f162 f75 1"/>
                <a:gd name="f205" fmla="*/ f164 f74 1"/>
                <a:gd name="f206" fmla="*/ f165 f75 1"/>
                <a:gd name="f207" fmla="*/ f166 f75 1"/>
                <a:gd name="f208" fmla="*/ f167 f74 1"/>
                <a:gd name="f209" fmla="*/ f168 f75 1"/>
                <a:gd name="f210" fmla="*/ f169 f74 1"/>
                <a:gd name="f211" fmla="*/ f170 f74 1"/>
                <a:gd name="f212" fmla="*/ f171 f75 1"/>
                <a:gd name="f213" fmla="*/ f172 f74 1"/>
                <a:gd name="f214" fmla="*/ f173 f75 1"/>
                <a:gd name="f215" fmla="*/ f174 f75 1"/>
                <a:gd name="f216" fmla="*/ f175 f75 1"/>
                <a:gd name="f217" fmla="*/ f176 f74 1"/>
                <a:gd name="f218" fmla="*/ f177 f75 1"/>
                <a:gd name="f219" fmla="*/ f178 f74 1"/>
                <a:gd name="f220" fmla="*/ f179 f75 1"/>
                <a:gd name="f221" fmla="*/ f180 f75 1"/>
                <a:gd name="f222" fmla="*/ f181 f74 1"/>
                <a:gd name="f223" fmla="*/ f182 f75 1"/>
                <a:gd name="f224" fmla="*/ f183 f74 1"/>
                <a:gd name="f225" fmla="*/ f184 f75 1"/>
                <a:gd name="f226" fmla="*/ f185 f74 1"/>
                <a:gd name="f227" fmla="*/ f186 f75 1"/>
                <a:gd name="f228" fmla="*/ f187 f74 1"/>
                <a:gd name="f229" fmla="*/ f188 f75 1"/>
                <a:gd name="f230" fmla="*/ f189 f74 1"/>
                <a:gd name="f231" fmla="*/ f190 f74 1"/>
                <a:gd name="f232" fmla="*/ f191 f75 1"/>
                <a:gd name="f233" fmla="*/ f192 f74 1"/>
                <a:gd name="f234" fmla="*/ f193 f75 1"/>
                <a:gd name="f235" fmla="*/ f194 f74 1"/>
                <a:gd name="f236" fmla="*/ f195 f75 1"/>
                <a:gd name="f237" fmla="*/ f196 f74 1"/>
                <a:gd name="f238" fmla="*/ f197 f75 1"/>
                <a:gd name="f239" fmla="*/ f198 f74 1"/>
                <a:gd name="f240" fmla="*/ f199 f74 1"/>
                <a:gd name="f241" fmla="*/ f200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2">
                  <a:pos x="f205" y="f206"/>
                </a:cxn>
                <a:cxn ang="f122">
                  <a:pos x="f205" y="f207"/>
                </a:cxn>
                <a:cxn ang="f122">
                  <a:pos x="f208" y="f209"/>
                </a:cxn>
                <a:cxn ang="f122">
                  <a:pos x="f210" y="f209"/>
                </a:cxn>
                <a:cxn ang="f122">
                  <a:pos x="f211" y="f212"/>
                </a:cxn>
                <a:cxn ang="f122">
                  <a:pos x="f213" y="f214"/>
                </a:cxn>
                <a:cxn ang="f122">
                  <a:pos x="f213" y="f215"/>
                </a:cxn>
                <a:cxn ang="f122">
                  <a:pos x="f213" y="f216"/>
                </a:cxn>
                <a:cxn ang="f122">
                  <a:pos x="f217" y="f218"/>
                </a:cxn>
                <a:cxn ang="f122">
                  <a:pos x="f219" y="f220"/>
                </a:cxn>
                <a:cxn ang="f122">
                  <a:pos x="f219" y="f221"/>
                </a:cxn>
                <a:cxn ang="f122">
                  <a:pos x="f222" y="f223"/>
                </a:cxn>
                <a:cxn ang="f122">
                  <a:pos x="f224" y="f225"/>
                </a:cxn>
                <a:cxn ang="f122">
                  <a:pos x="f226" y="f227"/>
                </a:cxn>
                <a:cxn ang="f122">
                  <a:pos x="f228" y="f229"/>
                </a:cxn>
                <a:cxn ang="f122">
                  <a:pos x="f230" y="f229"/>
                </a:cxn>
                <a:cxn ang="f122">
                  <a:pos x="f231" y="f232"/>
                </a:cxn>
                <a:cxn ang="f122">
                  <a:pos x="f233" y="f234"/>
                </a:cxn>
                <a:cxn ang="f122">
                  <a:pos x="f235" y="f236"/>
                </a:cxn>
                <a:cxn ang="f122">
                  <a:pos x="f237" y="f238"/>
                </a:cxn>
                <a:cxn ang="f122">
                  <a:pos x="f239" y="f238"/>
                </a:cxn>
                <a:cxn ang="f122">
                  <a:pos x="f240" y="f241"/>
                </a:cxn>
                <a:cxn ang="f122">
                  <a:pos x="f205" y="f206"/>
                </a:cxn>
              </a:cxnLst>
              <a:rect l="f201" t="f204" r="f202" b="f203"/>
              <a:pathLst>
                <a:path w="152" h="74">
                  <a:moveTo>
                    <a:pt x="f8" y="f9"/>
                  </a:moveTo>
                  <a:cubicBezTo>
                    <a:pt x="f8" y="f10"/>
                    <a:pt x="f8" y="f10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7"/>
                    <a:pt x="f18" y="f16"/>
                    <a:pt x="f19" y="f16"/>
                  </a:cubicBezTo>
                  <a:cubicBezTo>
                    <a:pt x="f20" y="f16"/>
                    <a:pt x="f21" y="f22"/>
                    <a:pt x="f23" y="f24"/>
                  </a:cubicBezTo>
                  <a:cubicBezTo>
                    <a:pt x="f5" y="f24"/>
                    <a:pt x="f5" y="f25"/>
                    <a:pt x="f5" y="f12"/>
                  </a:cubicBezTo>
                  <a:cubicBezTo>
                    <a:pt x="f5" y="f11"/>
                    <a:pt x="f5" y="f26"/>
                    <a:pt x="f5" y="f27"/>
                  </a:cubicBezTo>
                  <a:cubicBezTo>
                    <a:pt x="f5" y="f28"/>
                    <a:pt x="f5" y="f18"/>
                    <a:pt x="f5" y="f29"/>
                  </a:cubicBezTo>
                  <a:cubicBezTo>
                    <a:pt x="f30" y="f29"/>
                    <a:pt x="f23" y="f31"/>
                    <a:pt x="f32" y="f31"/>
                  </a:cubicBezTo>
                  <a:cubicBezTo>
                    <a:pt x="f33" y="f29"/>
                    <a:pt x="f20" y="f34"/>
                    <a:pt x="f35" y="f35"/>
                  </a:cubicBezTo>
                  <a:cubicBezTo>
                    <a:pt x="f35" y="f35"/>
                    <a:pt x="f35" y="f36"/>
                    <a:pt x="f35" y="f36"/>
                  </a:cubicBezTo>
                  <a:cubicBezTo>
                    <a:pt x="f34" y="f32"/>
                    <a:pt x="f18" y="f5"/>
                    <a:pt x="f37" y="f32"/>
                  </a:cubicBezTo>
                  <a:cubicBezTo>
                    <a:pt x="f15" y="f38"/>
                    <a:pt x="f39" y="f21"/>
                    <a:pt x="f40" y="f33"/>
                  </a:cubicBezTo>
                  <a:cubicBezTo>
                    <a:pt x="f10" y="f20"/>
                    <a:pt x="f41" y="f35"/>
                    <a:pt x="f42" y="f43"/>
                  </a:cubicBezTo>
                  <a:cubicBezTo>
                    <a:pt x="f44" y="f45"/>
                    <a:pt x="f46" y="f45"/>
                    <a:pt x="f47" y="f45"/>
                  </a:cubicBezTo>
                  <a:cubicBezTo>
                    <a:pt x="f47" y="f45"/>
                    <a:pt x="f6" y="f45"/>
                    <a:pt x="f6" y="f45"/>
                  </a:cubicBezTo>
                  <a:cubicBezTo>
                    <a:pt x="f47" y="f48"/>
                    <a:pt x="f49" y="f50"/>
                    <a:pt x="f51" y="f37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5"/>
                    <a:pt x="f58" y="f55"/>
                    <a:pt x="f58" y="f53"/>
                  </a:cubicBezTo>
                  <a:cubicBezTo>
                    <a:pt x="f58" y="f59"/>
                    <a:pt x="f60" y="f13"/>
                    <a:pt x="f61" y="f62"/>
                  </a:cubicBezTo>
                  <a:cubicBezTo>
                    <a:pt x="f63" y="f40"/>
                    <a:pt x="f64" y="f62"/>
                    <a:pt x="f65" y="f62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16" y="f72"/>
                    <a:pt x="f72" y="f69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F5A11C13-07FE-2B7B-30EA-20FD8D7AF67A}"/>
                </a:ext>
              </a:extLst>
            </p:cNvPr>
            <p:cNvSpPr/>
            <p:nvPr/>
          </p:nvSpPr>
          <p:spPr>
            <a:xfrm>
              <a:off x="5841854" y="954880"/>
              <a:ext cx="731840" cy="3540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74"/>
                <a:gd name="f8" fmla="val 30"/>
                <a:gd name="f9" fmla="val 31"/>
                <a:gd name="f10" fmla="val 22"/>
                <a:gd name="f11" fmla="val 33"/>
                <a:gd name="f12" fmla="val 14"/>
                <a:gd name="f13" fmla="val 8"/>
                <a:gd name="f14" fmla="val 27"/>
                <a:gd name="f15" fmla="val 4"/>
                <a:gd name="f16" fmla="val 24"/>
                <a:gd name="f17" fmla="val 2"/>
                <a:gd name="f18" fmla="val 19"/>
                <a:gd name="f19" fmla="val 3"/>
                <a:gd name="f20" fmla="val 5"/>
                <a:gd name="f21" fmla="val 40"/>
                <a:gd name="f22" fmla="val 56"/>
                <a:gd name="f23" fmla="val 13"/>
                <a:gd name="f24" fmla="val 69"/>
                <a:gd name="f25" fmla="val 12"/>
                <a:gd name="f26" fmla="val 81"/>
                <a:gd name="f27" fmla="val 93"/>
                <a:gd name="f28" fmla="val 9"/>
                <a:gd name="f29" fmla="val 101"/>
                <a:gd name="f30" fmla="val 7"/>
                <a:gd name="f31" fmla="val 108"/>
                <a:gd name="f32" fmla="val 115"/>
                <a:gd name="f33" fmla="val 121"/>
                <a:gd name="f34" fmla="val 127"/>
                <a:gd name="f35" fmla="val 133"/>
                <a:gd name="f36" fmla="val 1"/>
                <a:gd name="f37" fmla="val 135"/>
                <a:gd name="f38" fmla="val 137"/>
                <a:gd name="f39" fmla="val 138"/>
                <a:gd name="f40" fmla="val 6"/>
                <a:gd name="f41" fmla="val 140"/>
                <a:gd name="f42" fmla="val 11"/>
                <a:gd name="f43" fmla="val 141"/>
                <a:gd name="f44" fmla="val 143"/>
                <a:gd name="f45" fmla="val 16"/>
                <a:gd name="f46" fmla="val 146"/>
                <a:gd name="f47" fmla="val 17"/>
                <a:gd name="f48" fmla="val 149"/>
                <a:gd name="f49" fmla="val 150"/>
                <a:gd name="f50" fmla="val 151"/>
                <a:gd name="f51" fmla="val 18"/>
                <a:gd name="f52" fmla="val 20"/>
                <a:gd name="f53" fmla="val 35"/>
                <a:gd name="f54" fmla="val 50"/>
                <a:gd name="f55" fmla="val 66"/>
                <a:gd name="f56" fmla="val 67"/>
                <a:gd name="f57" fmla="val 68"/>
                <a:gd name="f58" fmla="val 71"/>
                <a:gd name="f59" fmla="val 125"/>
                <a:gd name="f60" fmla="val 111"/>
                <a:gd name="f61" fmla="val 70"/>
                <a:gd name="f62" fmla="val 104"/>
                <a:gd name="f63" fmla="val 98"/>
                <a:gd name="f64" fmla="val 64"/>
                <a:gd name="f65" fmla="val 95"/>
                <a:gd name="f66" fmla="val 57"/>
                <a:gd name="f67" fmla="val 94"/>
                <a:gd name="f68" fmla="val 55"/>
                <a:gd name="f69" fmla="val 87"/>
                <a:gd name="f70" fmla="val 61"/>
                <a:gd name="f71" fmla="val 79"/>
                <a:gd name="f72" fmla="val 62"/>
                <a:gd name="f73" fmla="val 60"/>
                <a:gd name="f74" fmla="val 54"/>
                <a:gd name="f75" fmla="val 46"/>
                <a:gd name="f76" fmla="val 51"/>
                <a:gd name="f77" fmla="val 48"/>
                <a:gd name="f78" fmla="val 45"/>
                <a:gd name="f79" fmla="val 36"/>
                <a:gd name="f80" fmla="val 41"/>
                <a:gd name="f81" fmla="+- 0 0 -90"/>
                <a:gd name="f82" fmla="*/ f3 1 153"/>
                <a:gd name="f83" fmla="*/ f4 1 74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153"/>
                <a:gd name="f92" fmla="*/ f88 1 74"/>
                <a:gd name="f93" fmla="*/ 30 f89 1"/>
                <a:gd name="f94" fmla="*/ 31 f88 1"/>
                <a:gd name="f95" fmla="*/ 8 f89 1"/>
                <a:gd name="f96" fmla="*/ 27 f88 1"/>
                <a:gd name="f97" fmla="*/ 0 f89 1"/>
                <a:gd name="f98" fmla="*/ 14 f88 1"/>
                <a:gd name="f99" fmla="*/ 56 f89 1"/>
                <a:gd name="f100" fmla="*/ 13 f88 1"/>
                <a:gd name="f101" fmla="*/ 93 f89 1"/>
                <a:gd name="f102" fmla="*/ 9 f88 1"/>
                <a:gd name="f103" fmla="*/ 115 f89 1"/>
                <a:gd name="f104" fmla="*/ 2 f88 1"/>
                <a:gd name="f105" fmla="*/ 133 f89 1"/>
                <a:gd name="f106" fmla="*/ 1 f88 1"/>
                <a:gd name="f107" fmla="*/ 138 f89 1"/>
                <a:gd name="f108" fmla="*/ 6 f88 1"/>
                <a:gd name="f109" fmla="*/ 141 f89 1"/>
                <a:gd name="f110" fmla="*/ 149 f89 1"/>
                <a:gd name="f111" fmla="*/ 17 f88 1"/>
                <a:gd name="f112" fmla="*/ 153 f89 1"/>
                <a:gd name="f113" fmla="*/ 20 f88 1"/>
                <a:gd name="f114" fmla="*/ 66 f88 1"/>
                <a:gd name="f115" fmla="*/ 151 f89 1"/>
                <a:gd name="f116" fmla="*/ 69 f88 1"/>
                <a:gd name="f117" fmla="*/ 111 f89 1"/>
                <a:gd name="f118" fmla="*/ 70 f88 1"/>
                <a:gd name="f119" fmla="*/ 95 f89 1"/>
                <a:gd name="f120" fmla="*/ 57 f88 1"/>
                <a:gd name="f121" fmla="*/ 55 f88 1"/>
                <a:gd name="f122" fmla="*/ 71 f89 1"/>
                <a:gd name="f123" fmla="*/ 62 f88 1"/>
                <a:gd name="f124" fmla="*/ 55 f89 1"/>
                <a:gd name="f125" fmla="*/ 46 f88 1"/>
                <a:gd name="f126" fmla="*/ 45 f89 1"/>
                <a:gd name="f127" fmla="+- f90 0 f1"/>
                <a:gd name="f128" fmla="*/ f93 1 153"/>
                <a:gd name="f129" fmla="*/ f94 1 74"/>
                <a:gd name="f130" fmla="*/ f95 1 153"/>
                <a:gd name="f131" fmla="*/ f96 1 74"/>
                <a:gd name="f132" fmla="*/ f97 1 153"/>
                <a:gd name="f133" fmla="*/ f98 1 74"/>
                <a:gd name="f134" fmla="*/ f99 1 153"/>
                <a:gd name="f135" fmla="*/ f100 1 74"/>
                <a:gd name="f136" fmla="*/ f101 1 153"/>
                <a:gd name="f137" fmla="*/ f102 1 74"/>
                <a:gd name="f138" fmla="*/ f103 1 153"/>
                <a:gd name="f139" fmla="*/ f104 1 74"/>
                <a:gd name="f140" fmla="*/ f105 1 153"/>
                <a:gd name="f141" fmla="*/ f106 1 74"/>
                <a:gd name="f142" fmla="*/ f107 1 153"/>
                <a:gd name="f143" fmla="*/ f108 1 74"/>
                <a:gd name="f144" fmla="*/ f109 1 153"/>
                <a:gd name="f145" fmla="*/ f110 1 153"/>
                <a:gd name="f146" fmla="*/ f111 1 74"/>
                <a:gd name="f147" fmla="*/ f112 1 153"/>
                <a:gd name="f148" fmla="*/ f113 1 74"/>
                <a:gd name="f149" fmla="*/ f114 1 74"/>
                <a:gd name="f150" fmla="*/ f115 1 153"/>
                <a:gd name="f151" fmla="*/ f116 1 74"/>
                <a:gd name="f152" fmla="*/ f117 1 153"/>
                <a:gd name="f153" fmla="*/ f118 1 74"/>
                <a:gd name="f154" fmla="*/ f119 1 153"/>
                <a:gd name="f155" fmla="*/ f120 1 74"/>
                <a:gd name="f156" fmla="*/ f121 1 74"/>
                <a:gd name="f157" fmla="*/ f122 1 153"/>
                <a:gd name="f158" fmla="*/ f123 1 74"/>
                <a:gd name="f159" fmla="*/ f124 1 153"/>
                <a:gd name="f160" fmla="*/ f125 1 74"/>
                <a:gd name="f161" fmla="*/ f126 1 153"/>
                <a:gd name="f162" fmla="*/ 0 1 f91"/>
                <a:gd name="f163" fmla="*/ f85 1 f91"/>
                <a:gd name="f164" fmla="*/ 0 1 f92"/>
                <a:gd name="f165" fmla="*/ f86 1 f92"/>
                <a:gd name="f166" fmla="*/ f128 1 f91"/>
                <a:gd name="f167" fmla="*/ f129 1 f92"/>
                <a:gd name="f168" fmla="*/ f130 1 f91"/>
                <a:gd name="f169" fmla="*/ f131 1 f92"/>
                <a:gd name="f170" fmla="*/ f132 1 f91"/>
                <a:gd name="f171" fmla="*/ f133 1 f92"/>
                <a:gd name="f172" fmla="*/ f134 1 f91"/>
                <a:gd name="f173" fmla="*/ f135 1 f92"/>
                <a:gd name="f174" fmla="*/ f136 1 f91"/>
                <a:gd name="f175" fmla="*/ f137 1 f92"/>
                <a:gd name="f176" fmla="*/ f138 1 f91"/>
                <a:gd name="f177" fmla="*/ f139 1 f92"/>
                <a:gd name="f178" fmla="*/ f140 1 f91"/>
                <a:gd name="f179" fmla="*/ f141 1 f92"/>
                <a:gd name="f180" fmla="*/ f142 1 f91"/>
                <a:gd name="f181" fmla="*/ f143 1 f92"/>
                <a:gd name="f182" fmla="*/ f144 1 f91"/>
                <a:gd name="f183" fmla="*/ f145 1 f91"/>
                <a:gd name="f184" fmla="*/ f146 1 f92"/>
                <a:gd name="f185" fmla="*/ f147 1 f91"/>
                <a:gd name="f186" fmla="*/ f148 1 f92"/>
                <a:gd name="f187" fmla="*/ f149 1 f92"/>
                <a:gd name="f188" fmla="*/ f150 1 f91"/>
                <a:gd name="f189" fmla="*/ f151 1 f92"/>
                <a:gd name="f190" fmla="*/ f152 1 f91"/>
                <a:gd name="f191" fmla="*/ f153 1 f92"/>
                <a:gd name="f192" fmla="*/ f154 1 f91"/>
                <a:gd name="f193" fmla="*/ f155 1 f92"/>
                <a:gd name="f194" fmla="*/ f156 1 f92"/>
                <a:gd name="f195" fmla="*/ f157 1 f91"/>
                <a:gd name="f196" fmla="*/ f158 1 f92"/>
                <a:gd name="f197" fmla="*/ f159 1 f91"/>
                <a:gd name="f198" fmla="*/ f160 1 f92"/>
                <a:gd name="f199" fmla="*/ f161 1 f91"/>
                <a:gd name="f200" fmla="*/ f162 f82 1"/>
                <a:gd name="f201" fmla="*/ f163 f82 1"/>
                <a:gd name="f202" fmla="*/ f165 f83 1"/>
                <a:gd name="f203" fmla="*/ f164 f83 1"/>
                <a:gd name="f204" fmla="*/ f166 f82 1"/>
                <a:gd name="f205" fmla="*/ f167 f83 1"/>
                <a:gd name="f206" fmla="*/ f168 f82 1"/>
                <a:gd name="f207" fmla="*/ f169 f83 1"/>
                <a:gd name="f208" fmla="*/ f170 f82 1"/>
                <a:gd name="f209" fmla="*/ f171 f83 1"/>
                <a:gd name="f210" fmla="*/ f172 f82 1"/>
                <a:gd name="f211" fmla="*/ f173 f83 1"/>
                <a:gd name="f212" fmla="*/ f174 f82 1"/>
                <a:gd name="f213" fmla="*/ f175 f83 1"/>
                <a:gd name="f214" fmla="*/ f176 f82 1"/>
                <a:gd name="f215" fmla="*/ f177 f83 1"/>
                <a:gd name="f216" fmla="*/ f178 f82 1"/>
                <a:gd name="f217" fmla="*/ f179 f83 1"/>
                <a:gd name="f218" fmla="*/ f180 f82 1"/>
                <a:gd name="f219" fmla="*/ f181 f83 1"/>
                <a:gd name="f220" fmla="*/ f182 f82 1"/>
                <a:gd name="f221" fmla="*/ f183 f82 1"/>
                <a:gd name="f222" fmla="*/ f184 f83 1"/>
                <a:gd name="f223" fmla="*/ f185 f82 1"/>
                <a:gd name="f224" fmla="*/ f186 f83 1"/>
                <a:gd name="f225" fmla="*/ f187 f83 1"/>
                <a:gd name="f226" fmla="*/ f188 f82 1"/>
                <a:gd name="f227" fmla="*/ f189 f83 1"/>
                <a:gd name="f228" fmla="*/ f190 f82 1"/>
                <a:gd name="f229" fmla="*/ f191 f83 1"/>
                <a:gd name="f230" fmla="*/ f192 f82 1"/>
                <a:gd name="f231" fmla="*/ f193 f83 1"/>
                <a:gd name="f232" fmla="*/ f194 f83 1"/>
                <a:gd name="f233" fmla="*/ f195 f82 1"/>
                <a:gd name="f234" fmla="*/ f196 f83 1"/>
                <a:gd name="f235" fmla="*/ f197 f82 1"/>
                <a:gd name="f236" fmla="*/ f198 f83 1"/>
                <a:gd name="f237" fmla="*/ f19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7">
                  <a:pos x="f204" y="f205"/>
                </a:cxn>
                <a:cxn ang="f127">
                  <a:pos x="f206" y="f207"/>
                </a:cxn>
                <a:cxn ang="f127">
                  <a:pos x="f208" y="f209"/>
                </a:cxn>
                <a:cxn ang="f127">
                  <a:pos x="f206" y="f209"/>
                </a:cxn>
                <a:cxn ang="f127">
                  <a:pos x="f210" y="f211"/>
                </a:cxn>
                <a:cxn ang="f127">
                  <a:pos x="f212" y="f213"/>
                </a:cxn>
                <a:cxn ang="f127">
                  <a:pos x="f214" y="f215"/>
                </a:cxn>
                <a:cxn ang="f127">
                  <a:pos x="f216" y="f217"/>
                </a:cxn>
                <a:cxn ang="f127">
                  <a:pos x="f218" y="f219"/>
                </a:cxn>
                <a:cxn ang="f127">
                  <a:pos x="f220" y="f211"/>
                </a:cxn>
                <a:cxn ang="f127">
                  <a:pos x="f221" y="f222"/>
                </a:cxn>
                <a:cxn ang="f127">
                  <a:pos x="f223" y="f222"/>
                </a:cxn>
                <a:cxn ang="f127">
                  <a:pos x="f223" y="f224"/>
                </a:cxn>
                <a:cxn ang="f127">
                  <a:pos x="f223" y="f225"/>
                </a:cxn>
                <a:cxn ang="f127">
                  <a:pos x="f226" y="f227"/>
                </a:cxn>
                <a:cxn ang="f127">
                  <a:pos x="f228" y="f229"/>
                </a:cxn>
                <a:cxn ang="f127">
                  <a:pos x="f230" y="f231"/>
                </a:cxn>
                <a:cxn ang="f127">
                  <a:pos x="f212" y="f232"/>
                </a:cxn>
                <a:cxn ang="f127">
                  <a:pos x="f233" y="f234"/>
                </a:cxn>
                <a:cxn ang="f127">
                  <a:pos x="f235" y="f236"/>
                </a:cxn>
                <a:cxn ang="f127">
                  <a:pos x="f237" y="f236"/>
                </a:cxn>
                <a:cxn ang="f127">
                  <a:pos x="f204" y="f205"/>
                </a:cxn>
              </a:cxnLst>
              <a:rect l="f200" t="f203" r="f201" b="f202"/>
              <a:pathLst>
                <a:path w="153" h="74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15" y="f16"/>
                    <a:pt x="f17" y="f18"/>
                    <a:pt x="f5" y="f12"/>
                  </a:cubicBezTo>
                  <a:cubicBezTo>
                    <a:pt x="f19" y="f12"/>
                    <a:pt x="f20" y="f12"/>
                    <a:pt x="f13" y="f12"/>
                  </a:cubicBezTo>
                  <a:cubicBezTo>
                    <a:pt x="f16" y="f12"/>
                    <a:pt x="f21" y="f12"/>
                    <a:pt x="f22" y="f23"/>
                  </a:cubicBezTo>
                  <a:cubicBezTo>
                    <a:pt x="f24" y="f25"/>
                    <a:pt x="f26" y="f25"/>
                    <a:pt x="f27" y="f28"/>
                  </a:cubicBezTo>
                  <a:cubicBezTo>
                    <a:pt x="f29" y="f30"/>
                    <a:pt x="f31" y="f15"/>
                    <a:pt x="f32" y="f17"/>
                  </a:cubicBezTo>
                  <a:cubicBezTo>
                    <a:pt x="f33" y="f5"/>
                    <a:pt x="f34" y="f5"/>
                    <a:pt x="f35" y="f36"/>
                  </a:cubicBezTo>
                  <a:cubicBezTo>
                    <a:pt x="f37" y="f17"/>
                    <a:pt x="f38" y="f15"/>
                    <a:pt x="f39" y="f40"/>
                  </a:cubicBezTo>
                  <a:cubicBezTo>
                    <a:pt x="f41" y="f13"/>
                    <a:pt x="f41" y="f42"/>
                    <a:pt x="f43" y="f2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47"/>
                    <a:pt x="f6" y="f47"/>
                  </a:cubicBezTo>
                  <a:cubicBezTo>
                    <a:pt x="f6" y="f51"/>
                    <a:pt x="f6" y="f18"/>
                    <a:pt x="f6" y="f52"/>
                  </a:cubicBezTo>
                  <a:cubicBezTo>
                    <a:pt x="f6" y="f53"/>
                    <a:pt x="f6" y="f54"/>
                    <a:pt x="f6" y="f55"/>
                  </a:cubicBezTo>
                  <a:cubicBezTo>
                    <a:pt x="f6" y="f56"/>
                    <a:pt x="f6" y="f57"/>
                    <a:pt x="f50" y="f24"/>
                  </a:cubicBezTo>
                  <a:cubicBezTo>
                    <a:pt x="f39" y="f58"/>
                    <a:pt x="f59" y="f7"/>
                    <a:pt x="f60" y="f61"/>
                  </a:cubicBezTo>
                  <a:cubicBezTo>
                    <a:pt x="f62" y="f57"/>
                    <a:pt x="f63" y="f64"/>
                    <a:pt x="f65" y="f66"/>
                  </a:cubicBezTo>
                  <a:cubicBezTo>
                    <a:pt x="f67" y="f66"/>
                    <a:pt x="f67" y="f22"/>
                    <a:pt x="f27" y="f68"/>
                  </a:cubicBezTo>
                  <a:cubicBezTo>
                    <a:pt x="f69" y="f70"/>
                    <a:pt x="f71" y="f64"/>
                    <a:pt x="f58" y="f72"/>
                  </a:cubicBezTo>
                  <a:cubicBezTo>
                    <a:pt x="f72" y="f73"/>
                    <a:pt x="f66" y="f74"/>
                    <a:pt x="f68" y="f75"/>
                  </a:cubicBezTo>
                  <a:cubicBezTo>
                    <a:pt x="f76" y="f75"/>
                    <a:pt x="f77" y="f75"/>
                    <a:pt x="f78" y="f75"/>
                  </a:cubicBezTo>
                  <a:cubicBezTo>
                    <a:pt x="f79" y="f78"/>
                    <a:pt x="f9" y="f80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D6FE6B12-24BA-8A4B-EF64-52AB2B8F3980}"/>
                </a:ext>
              </a:extLst>
            </p:cNvPr>
            <p:cNvSpPr/>
            <p:nvPr/>
          </p:nvSpPr>
          <p:spPr>
            <a:xfrm>
              <a:off x="6364141" y="1332701"/>
              <a:ext cx="674690" cy="5635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118"/>
                <a:gd name="f8" fmla="val 46"/>
                <a:gd name="f9" fmla="val 105"/>
                <a:gd name="f10" fmla="val 42"/>
                <a:gd name="f11" fmla="val 106"/>
                <a:gd name="f12" fmla="val 37"/>
                <a:gd name="f13" fmla="val 108"/>
                <a:gd name="f14" fmla="val 34"/>
                <a:gd name="f15" fmla="val 110"/>
                <a:gd name="f16" fmla="val 29"/>
                <a:gd name="f17" fmla="val 112"/>
                <a:gd name="f18" fmla="val 26"/>
                <a:gd name="f19" fmla="val 115"/>
                <a:gd name="f20" fmla="val 22"/>
                <a:gd name="f21" fmla="val 117"/>
                <a:gd name="f22" fmla="val 21"/>
                <a:gd name="f23" fmla="val 20"/>
                <a:gd name="f24" fmla="val 19"/>
                <a:gd name="f25" fmla="val 13"/>
                <a:gd name="f26" fmla="val 114"/>
                <a:gd name="f27" fmla="val 8"/>
                <a:gd name="f28" fmla="val 4"/>
                <a:gd name="f29" fmla="val 104"/>
                <a:gd name="f30" fmla="val 98"/>
                <a:gd name="f31" fmla="val 90"/>
                <a:gd name="f32" fmla="val 1"/>
                <a:gd name="f33" fmla="val 83"/>
                <a:gd name="f34" fmla="val 6"/>
                <a:gd name="f35" fmla="val 67"/>
                <a:gd name="f36" fmla="val 17"/>
                <a:gd name="f37" fmla="val 58"/>
                <a:gd name="f38" fmla="val 31"/>
                <a:gd name="f39" fmla="val 52"/>
                <a:gd name="f40" fmla="val 41"/>
                <a:gd name="f41" fmla="val 48"/>
                <a:gd name="f42" fmla="val 51"/>
                <a:gd name="f43" fmla="val 47"/>
                <a:gd name="f44" fmla="val 61"/>
                <a:gd name="f45" fmla="val 75"/>
                <a:gd name="f46" fmla="val 44"/>
                <a:gd name="f47" fmla="val 103"/>
                <a:gd name="f48" fmla="val 38"/>
                <a:gd name="f49" fmla="val 107"/>
                <a:gd name="f50" fmla="val 113"/>
                <a:gd name="f51" fmla="val 32"/>
                <a:gd name="f52" fmla="val 116"/>
                <a:gd name="f53" fmla="val 25"/>
                <a:gd name="f54" fmla="val 23"/>
                <a:gd name="f55" fmla="val 100"/>
                <a:gd name="f56" fmla="val 24"/>
                <a:gd name="f57" fmla="val 93"/>
                <a:gd name="f58" fmla="val 84"/>
                <a:gd name="f59" fmla="val 71"/>
                <a:gd name="f60" fmla="val 27"/>
                <a:gd name="f61" fmla="val 69"/>
                <a:gd name="f62" fmla="val 70"/>
                <a:gd name="f63" fmla="val 18"/>
                <a:gd name="f64" fmla="val 72"/>
                <a:gd name="f65" fmla="val 9"/>
                <a:gd name="f66" fmla="val 79"/>
                <a:gd name="f67" fmla="val 89"/>
                <a:gd name="f68" fmla="val 111"/>
                <a:gd name="f69" fmla="val 121"/>
                <a:gd name="f70" fmla="val 5"/>
                <a:gd name="f71" fmla="val 138"/>
                <a:gd name="f72" fmla="val 11"/>
                <a:gd name="f73" fmla="val 30"/>
                <a:gd name="f74" fmla="val 131"/>
                <a:gd name="f75" fmla="val 43"/>
                <a:gd name="f76" fmla="val 125"/>
                <a:gd name="f77" fmla="val 56"/>
                <a:gd name="f78" fmla="val 109"/>
                <a:gd name="f79" fmla="val 95"/>
                <a:gd name="f80" fmla="val 68"/>
                <a:gd name="f81" fmla="val 80"/>
                <a:gd name="f82" fmla="val 64"/>
                <a:gd name="f83" fmla="val 73"/>
                <a:gd name="f84" fmla="val 74"/>
                <a:gd name="f85" fmla="val 40"/>
                <a:gd name="f86" fmla="val 76"/>
                <a:gd name="f87" fmla="val 28"/>
                <a:gd name="f88" fmla="val 88"/>
                <a:gd name="f89" fmla="val 97"/>
                <a:gd name="f90" fmla="val 102"/>
                <a:gd name="f91" fmla="val 45"/>
                <a:gd name="f92" fmla="+- 0 0 -90"/>
                <a:gd name="f93" fmla="*/ f3 1 141"/>
                <a:gd name="f94" fmla="*/ f4 1 118"/>
                <a:gd name="f95" fmla="val f5"/>
                <a:gd name="f96" fmla="val f6"/>
                <a:gd name="f97" fmla="val f7"/>
                <a:gd name="f98" fmla="*/ f92 f0 1"/>
                <a:gd name="f99" fmla="+- f97 0 f95"/>
                <a:gd name="f100" fmla="+- f96 0 f95"/>
                <a:gd name="f101" fmla="*/ f98 1 f2"/>
                <a:gd name="f102" fmla="*/ f100 1 141"/>
                <a:gd name="f103" fmla="*/ f99 1 118"/>
                <a:gd name="f104" fmla="*/ 46 f100 1"/>
                <a:gd name="f105" fmla="*/ 105 f99 1"/>
                <a:gd name="f106" fmla="*/ 34 f100 1"/>
                <a:gd name="f107" fmla="*/ 110 f99 1"/>
                <a:gd name="f108" fmla="*/ 22 f100 1"/>
                <a:gd name="f109" fmla="*/ 117 f99 1"/>
                <a:gd name="f110" fmla="*/ 19 f100 1"/>
                <a:gd name="f111" fmla="*/ 4 f100 1"/>
                <a:gd name="f112" fmla="*/ 104 f99 1"/>
                <a:gd name="f113" fmla="*/ 1 f100 1"/>
                <a:gd name="f114" fmla="*/ 83 f99 1"/>
                <a:gd name="f115" fmla="*/ 31 f100 1"/>
                <a:gd name="f116" fmla="*/ 52 f99 1"/>
                <a:gd name="f117" fmla="*/ 61 f100 1"/>
                <a:gd name="f118" fmla="*/ 47 f99 1"/>
                <a:gd name="f119" fmla="*/ 103 f100 1"/>
                <a:gd name="f120" fmla="*/ 38 f99 1"/>
                <a:gd name="f121" fmla="*/ 113 f100 1"/>
                <a:gd name="f122" fmla="*/ 32 f99 1"/>
                <a:gd name="f123" fmla="*/ 114 f100 1"/>
                <a:gd name="f124" fmla="*/ 23 f99 1"/>
                <a:gd name="f125" fmla="*/ 112 f100 1"/>
                <a:gd name="f126" fmla="*/ 21 f99 1"/>
                <a:gd name="f127" fmla="*/ 100 f100 1"/>
                <a:gd name="f128" fmla="*/ 24 f99 1"/>
                <a:gd name="f129" fmla="*/ 75 f100 1"/>
                <a:gd name="f130" fmla="*/ 29 f99 1"/>
                <a:gd name="f131" fmla="*/ 70 f100 1"/>
                <a:gd name="f132" fmla="*/ 18 f99 1"/>
                <a:gd name="f133" fmla="*/ 89 f100 1"/>
                <a:gd name="f134" fmla="*/ 1 f99 1"/>
                <a:gd name="f135" fmla="*/ 121 f100 1"/>
                <a:gd name="f136" fmla="*/ 5 f99 1"/>
                <a:gd name="f137" fmla="*/ 131 f100 1"/>
                <a:gd name="f138" fmla="*/ 43 f99 1"/>
                <a:gd name="f139" fmla="*/ 109 f100 1"/>
                <a:gd name="f140" fmla="*/ 61 f99 1"/>
                <a:gd name="f141" fmla="*/ 64 f100 1"/>
                <a:gd name="f142" fmla="*/ 72 f99 1"/>
                <a:gd name="f143" fmla="*/ 40 f100 1"/>
                <a:gd name="f144" fmla="*/ 76 f99 1"/>
                <a:gd name="f145" fmla="*/ 97 f99 1"/>
                <a:gd name="f146" fmla="*/ 44 f100 1"/>
                <a:gd name="f147" fmla="+- f101 0 f1"/>
                <a:gd name="f148" fmla="*/ f104 1 141"/>
                <a:gd name="f149" fmla="*/ f105 1 118"/>
                <a:gd name="f150" fmla="*/ f106 1 141"/>
                <a:gd name="f151" fmla="*/ f107 1 118"/>
                <a:gd name="f152" fmla="*/ f108 1 141"/>
                <a:gd name="f153" fmla="*/ f109 1 118"/>
                <a:gd name="f154" fmla="*/ f110 1 141"/>
                <a:gd name="f155" fmla="*/ f111 1 141"/>
                <a:gd name="f156" fmla="*/ f112 1 118"/>
                <a:gd name="f157" fmla="*/ f113 1 141"/>
                <a:gd name="f158" fmla="*/ f114 1 118"/>
                <a:gd name="f159" fmla="*/ f115 1 141"/>
                <a:gd name="f160" fmla="*/ f116 1 118"/>
                <a:gd name="f161" fmla="*/ f117 1 141"/>
                <a:gd name="f162" fmla="*/ f118 1 118"/>
                <a:gd name="f163" fmla="*/ f119 1 141"/>
                <a:gd name="f164" fmla="*/ f120 1 118"/>
                <a:gd name="f165" fmla="*/ f121 1 141"/>
                <a:gd name="f166" fmla="*/ f122 1 118"/>
                <a:gd name="f167" fmla="*/ f123 1 141"/>
                <a:gd name="f168" fmla="*/ f124 1 118"/>
                <a:gd name="f169" fmla="*/ f125 1 141"/>
                <a:gd name="f170" fmla="*/ f126 1 118"/>
                <a:gd name="f171" fmla="*/ f127 1 141"/>
                <a:gd name="f172" fmla="*/ f128 1 118"/>
                <a:gd name="f173" fmla="*/ f129 1 141"/>
                <a:gd name="f174" fmla="*/ f130 1 118"/>
                <a:gd name="f175" fmla="*/ f131 1 141"/>
                <a:gd name="f176" fmla="*/ f132 1 118"/>
                <a:gd name="f177" fmla="*/ f133 1 141"/>
                <a:gd name="f178" fmla="*/ f134 1 118"/>
                <a:gd name="f179" fmla="*/ f135 1 141"/>
                <a:gd name="f180" fmla="*/ f136 1 118"/>
                <a:gd name="f181" fmla="*/ f137 1 141"/>
                <a:gd name="f182" fmla="*/ f138 1 118"/>
                <a:gd name="f183" fmla="*/ f139 1 141"/>
                <a:gd name="f184" fmla="*/ f140 1 118"/>
                <a:gd name="f185" fmla="*/ f141 1 141"/>
                <a:gd name="f186" fmla="*/ f142 1 118"/>
                <a:gd name="f187" fmla="*/ f143 1 141"/>
                <a:gd name="f188" fmla="*/ f144 1 118"/>
                <a:gd name="f189" fmla="*/ f145 1 118"/>
                <a:gd name="f190" fmla="*/ f146 1 141"/>
                <a:gd name="f191" fmla="*/ 0 1 f102"/>
                <a:gd name="f192" fmla="*/ f96 1 f102"/>
                <a:gd name="f193" fmla="*/ 0 1 f103"/>
                <a:gd name="f194" fmla="*/ f97 1 f103"/>
                <a:gd name="f195" fmla="*/ f148 1 f102"/>
                <a:gd name="f196" fmla="*/ f149 1 f103"/>
                <a:gd name="f197" fmla="*/ f150 1 f102"/>
                <a:gd name="f198" fmla="*/ f151 1 f103"/>
                <a:gd name="f199" fmla="*/ f152 1 f102"/>
                <a:gd name="f200" fmla="*/ f153 1 f103"/>
                <a:gd name="f201" fmla="*/ f154 1 f102"/>
                <a:gd name="f202" fmla="*/ f155 1 f102"/>
                <a:gd name="f203" fmla="*/ f156 1 f103"/>
                <a:gd name="f204" fmla="*/ f157 1 f102"/>
                <a:gd name="f205" fmla="*/ f158 1 f103"/>
                <a:gd name="f206" fmla="*/ f159 1 f102"/>
                <a:gd name="f207" fmla="*/ f160 1 f103"/>
                <a:gd name="f208" fmla="*/ f161 1 f102"/>
                <a:gd name="f209" fmla="*/ f162 1 f103"/>
                <a:gd name="f210" fmla="*/ f163 1 f102"/>
                <a:gd name="f211" fmla="*/ f164 1 f103"/>
                <a:gd name="f212" fmla="*/ f165 1 f102"/>
                <a:gd name="f213" fmla="*/ f166 1 f103"/>
                <a:gd name="f214" fmla="*/ f167 1 f102"/>
                <a:gd name="f215" fmla="*/ f168 1 f103"/>
                <a:gd name="f216" fmla="*/ f169 1 f102"/>
                <a:gd name="f217" fmla="*/ f170 1 f103"/>
                <a:gd name="f218" fmla="*/ f171 1 f102"/>
                <a:gd name="f219" fmla="*/ f172 1 f103"/>
                <a:gd name="f220" fmla="*/ f173 1 f102"/>
                <a:gd name="f221" fmla="*/ f174 1 f103"/>
                <a:gd name="f222" fmla="*/ f175 1 f102"/>
                <a:gd name="f223" fmla="*/ f176 1 f103"/>
                <a:gd name="f224" fmla="*/ f177 1 f102"/>
                <a:gd name="f225" fmla="*/ f178 1 f103"/>
                <a:gd name="f226" fmla="*/ f179 1 f102"/>
                <a:gd name="f227" fmla="*/ f180 1 f103"/>
                <a:gd name="f228" fmla="*/ f181 1 f102"/>
                <a:gd name="f229" fmla="*/ f182 1 f103"/>
                <a:gd name="f230" fmla="*/ f183 1 f102"/>
                <a:gd name="f231" fmla="*/ f184 1 f103"/>
                <a:gd name="f232" fmla="*/ f185 1 f102"/>
                <a:gd name="f233" fmla="*/ f186 1 f103"/>
                <a:gd name="f234" fmla="*/ f187 1 f102"/>
                <a:gd name="f235" fmla="*/ f188 1 f103"/>
                <a:gd name="f236" fmla="*/ f189 1 f103"/>
                <a:gd name="f237" fmla="*/ f190 1 f102"/>
                <a:gd name="f238" fmla="*/ f191 f93 1"/>
                <a:gd name="f239" fmla="*/ f192 f93 1"/>
                <a:gd name="f240" fmla="*/ f194 f94 1"/>
                <a:gd name="f241" fmla="*/ f193 f94 1"/>
                <a:gd name="f242" fmla="*/ f195 f93 1"/>
                <a:gd name="f243" fmla="*/ f196 f94 1"/>
                <a:gd name="f244" fmla="*/ f197 f93 1"/>
                <a:gd name="f245" fmla="*/ f198 f94 1"/>
                <a:gd name="f246" fmla="*/ f199 f93 1"/>
                <a:gd name="f247" fmla="*/ f200 f94 1"/>
                <a:gd name="f248" fmla="*/ f201 f93 1"/>
                <a:gd name="f249" fmla="*/ f202 f93 1"/>
                <a:gd name="f250" fmla="*/ f203 f94 1"/>
                <a:gd name="f251" fmla="*/ f204 f93 1"/>
                <a:gd name="f252" fmla="*/ f205 f94 1"/>
                <a:gd name="f253" fmla="*/ f206 f93 1"/>
                <a:gd name="f254" fmla="*/ f207 f94 1"/>
                <a:gd name="f255" fmla="*/ f208 f93 1"/>
                <a:gd name="f256" fmla="*/ f209 f94 1"/>
                <a:gd name="f257" fmla="*/ f210 f93 1"/>
                <a:gd name="f258" fmla="*/ f211 f94 1"/>
                <a:gd name="f259" fmla="*/ f212 f93 1"/>
                <a:gd name="f260" fmla="*/ f213 f94 1"/>
                <a:gd name="f261" fmla="*/ f214 f93 1"/>
                <a:gd name="f262" fmla="*/ f215 f94 1"/>
                <a:gd name="f263" fmla="*/ f216 f93 1"/>
                <a:gd name="f264" fmla="*/ f217 f94 1"/>
                <a:gd name="f265" fmla="*/ f218 f93 1"/>
                <a:gd name="f266" fmla="*/ f219 f94 1"/>
                <a:gd name="f267" fmla="*/ f220 f93 1"/>
                <a:gd name="f268" fmla="*/ f221 f94 1"/>
                <a:gd name="f269" fmla="*/ f222 f93 1"/>
                <a:gd name="f270" fmla="*/ f223 f94 1"/>
                <a:gd name="f271" fmla="*/ f224 f93 1"/>
                <a:gd name="f272" fmla="*/ f225 f94 1"/>
                <a:gd name="f273" fmla="*/ f226 f93 1"/>
                <a:gd name="f274" fmla="*/ f227 f94 1"/>
                <a:gd name="f275" fmla="*/ f228 f93 1"/>
                <a:gd name="f276" fmla="*/ f229 f94 1"/>
                <a:gd name="f277" fmla="*/ f230 f93 1"/>
                <a:gd name="f278" fmla="*/ f231 f94 1"/>
                <a:gd name="f279" fmla="*/ f232 f93 1"/>
                <a:gd name="f280" fmla="*/ f233 f94 1"/>
                <a:gd name="f281" fmla="*/ f234 f93 1"/>
                <a:gd name="f282" fmla="*/ f235 f94 1"/>
                <a:gd name="f283" fmla="*/ f236 f94 1"/>
                <a:gd name="f284" fmla="*/ f237 f9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42" y="f243"/>
                </a:cxn>
                <a:cxn ang="f147">
                  <a:pos x="f244" y="f245"/>
                </a:cxn>
                <a:cxn ang="f147">
                  <a:pos x="f246" y="f247"/>
                </a:cxn>
                <a:cxn ang="f147">
                  <a:pos x="f248" y="f247"/>
                </a:cxn>
                <a:cxn ang="f147">
                  <a:pos x="f249" y="f250"/>
                </a:cxn>
                <a:cxn ang="f147">
                  <a:pos x="f251" y="f252"/>
                </a:cxn>
                <a:cxn ang="f147">
                  <a:pos x="f253" y="f254"/>
                </a:cxn>
                <a:cxn ang="f147">
                  <a:pos x="f255" y="f256"/>
                </a:cxn>
                <a:cxn ang="f147">
                  <a:pos x="f257" y="f258"/>
                </a:cxn>
                <a:cxn ang="f147">
                  <a:pos x="f259" y="f260"/>
                </a:cxn>
                <a:cxn ang="f147">
                  <a:pos x="f261" y="f262"/>
                </a:cxn>
                <a:cxn ang="f147">
                  <a:pos x="f263" y="f264"/>
                </a:cxn>
                <a:cxn ang="f147">
                  <a:pos x="f265" y="f266"/>
                </a:cxn>
                <a:cxn ang="f147">
                  <a:pos x="f267" y="f268"/>
                </a:cxn>
                <a:cxn ang="f147">
                  <a:pos x="f269" y="f270"/>
                </a:cxn>
                <a:cxn ang="f147">
                  <a:pos x="f271" y="f272"/>
                </a:cxn>
                <a:cxn ang="f147">
                  <a:pos x="f273" y="f274"/>
                </a:cxn>
                <a:cxn ang="f147">
                  <a:pos x="f275" y="f276"/>
                </a:cxn>
                <a:cxn ang="f147">
                  <a:pos x="f277" y="f278"/>
                </a:cxn>
                <a:cxn ang="f147">
                  <a:pos x="f279" y="f280"/>
                </a:cxn>
                <a:cxn ang="f147">
                  <a:pos x="f281" y="f282"/>
                </a:cxn>
                <a:cxn ang="f147">
                  <a:pos x="f244" y="f283"/>
                </a:cxn>
                <a:cxn ang="f147">
                  <a:pos x="f284" y="f250"/>
                </a:cxn>
                <a:cxn ang="f147">
                  <a:pos x="f242" y="f243"/>
                </a:cxn>
              </a:cxnLst>
              <a:rect l="f238" t="f241" r="f239" b="f240"/>
              <a:pathLst>
                <a:path w="141" h="11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1"/>
                    <a:pt x="f23" y="f7"/>
                    <a:pt x="f24" y="f21"/>
                  </a:cubicBezTo>
                  <a:cubicBezTo>
                    <a:pt x="f25" y="f26"/>
                    <a:pt x="f27" y="f15"/>
                    <a:pt x="f28" y="f29"/>
                  </a:cubicBezTo>
                  <a:cubicBezTo>
                    <a:pt x="f5" y="f30"/>
                    <a:pt x="f5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3"/>
                  </a:cubicBezTo>
                  <a:cubicBezTo>
                    <a:pt x="f45" y="f8"/>
                    <a:pt x="f31" y="f46"/>
                    <a:pt x="f47" y="f48"/>
                  </a:cubicBezTo>
                  <a:cubicBezTo>
                    <a:pt x="f49" y="f12"/>
                    <a:pt x="f15" y="f14"/>
                    <a:pt x="f50" y="f51"/>
                  </a:cubicBezTo>
                  <a:cubicBezTo>
                    <a:pt x="f19" y="f38"/>
                    <a:pt x="f52" y="f53"/>
                    <a:pt x="f26" y="f54"/>
                  </a:cubicBezTo>
                  <a:cubicBezTo>
                    <a:pt x="f26" y="f20"/>
                    <a:pt x="f50" y="f20"/>
                    <a:pt x="f17" y="f22"/>
                  </a:cubicBezTo>
                  <a:cubicBezTo>
                    <a:pt x="f13" y="f22"/>
                    <a:pt x="f29" y="f22"/>
                    <a:pt x="f55" y="f56"/>
                  </a:cubicBezTo>
                  <a:cubicBezTo>
                    <a:pt x="f57" y="f51"/>
                    <a:pt x="f58" y="f38"/>
                    <a:pt x="f45" y="f16"/>
                  </a:cubicBezTo>
                  <a:cubicBezTo>
                    <a:pt x="f59" y="f60"/>
                    <a:pt x="f61" y="f54"/>
                    <a:pt x="f62" y="f63"/>
                  </a:cubicBezTo>
                  <a:cubicBezTo>
                    <a:pt x="f64" y="f65"/>
                    <a:pt x="f66" y="f32"/>
                    <a:pt x="f67" y="f32"/>
                  </a:cubicBezTo>
                  <a:cubicBezTo>
                    <a:pt x="f55" y="f5"/>
                    <a:pt x="f68" y="f5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42"/>
                    <a:pt x="f21" y="f77"/>
                    <a:pt x="f78" y="f44"/>
                  </a:cubicBezTo>
                  <a:cubicBezTo>
                    <a:pt x="f79" y="f80"/>
                    <a:pt x="f81" y="f59"/>
                    <a:pt x="f82" y="f64"/>
                  </a:cubicBezTo>
                  <a:cubicBezTo>
                    <a:pt x="f77" y="f83"/>
                    <a:pt x="f41" y="f84"/>
                    <a:pt x="f85" y="f86"/>
                  </a:cubicBezTo>
                  <a:cubicBezTo>
                    <a:pt x="f73" y="f66"/>
                    <a:pt x="f87" y="f88"/>
                    <a:pt x="f14" y="f89"/>
                  </a:cubicBezTo>
                  <a:cubicBezTo>
                    <a:pt x="f12" y="f55"/>
                    <a:pt x="f85" y="f90"/>
                    <a:pt x="f46" y="f29"/>
                  </a:cubicBezTo>
                  <a:cubicBezTo>
                    <a:pt x="f91" y="f29"/>
                    <a:pt x="f91" y="f29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88002A19-B2EE-5341-A850-D84193BD134B}"/>
                </a:ext>
              </a:extLst>
            </p:cNvPr>
            <p:cNvSpPr/>
            <p:nvPr/>
          </p:nvSpPr>
          <p:spPr>
            <a:xfrm>
              <a:off x="6402244" y="1666073"/>
              <a:ext cx="492120" cy="4841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"/>
                <a:gd name="f7" fmla="val 101"/>
                <a:gd name="f8" fmla="val 39"/>
                <a:gd name="f9" fmla="val 89"/>
                <a:gd name="f10" fmla="val 37"/>
                <a:gd name="f11" fmla="val 90"/>
                <a:gd name="f12" fmla="val 35"/>
                <a:gd name="f13" fmla="val 91"/>
                <a:gd name="f14" fmla="val 33"/>
                <a:gd name="f15" fmla="val 92"/>
                <a:gd name="f16" fmla="val 28"/>
                <a:gd name="f17" fmla="val 94"/>
                <a:gd name="f18" fmla="val 23"/>
                <a:gd name="f19" fmla="val 96"/>
                <a:gd name="f20" fmla="val 18"/>
                <a:gd name="f21" fmla="val 100"/>
                <a:gd name="f22" fmla="val 17"/>
                <a:gd name="f23" fmla="val 16"/>
                <a:gd name="f24" fmla="val 8"/>
                <a:gd name="f25" fmla="val 95"/>
                <a:gd name="f26" fmla="val 1"/>
                <a:gd name="f27" fmla="val 88"/>
                <a:gd name="f28" fmla="val 78"/>
                <a:gd name="f29" fmla="val 70"/>
                <a:gd name="f30" fmla="val 4"/>
                <a:gd name="f31" fmla="val 64"/>
                <a:gd name="f32" fmla="val 10"/>
                <a:gd name="f33" fmla="val 58"/>
                <a:gd name="f34" fmla="val 15"/>
                <a:gd name="f35" fmla="val 53"/>
                <a:gd name="f36" fmla="val 22"/>
                <a:gd name="f37" fmla="val 48"/>
                <a:gd name="f38" fmla="val 30"/>
                <a:gd name="f39" fmla="val 45"/>
                <a:gd name="f40" fmla="val 38"/>
                <a:gd name="f41" fmla="val 42"/>
                <a:gd name="f42" fmla="val 46"/>
                <a:gd name="f43" fmla="val 54"/>
                <a:gd name="f44" fmla="val 36"/>
                <a:gd name="f45" fmla="val 60"/>
                <a:gd name="f46" fmla="val 34"/>
                <a:gd name="f47" fmla="val 65"/>
                <a:gd name="f48" fmla="val 69"/>
                <a:gd name="f49" fmla="val 25"/>
                <a:gd name="f50" fmla="val 72"/>
                <a:gd name="f51" fmla="val 20"/>
                <a:gd name="f52" fmla="val 73"/>
                <a:gd name="f53" fmla="val 12"/>
                <a:gd name="f54" fmla="val 66"/>
                <a:gd name="f55" fmla="val 7"/>
                <a:gd name="f56" fmla="val 71"/>
                <a:gd name="f57" fmla="val 6"/>
                <a:gd name="f58" fmla="val 77"/>
                <a:gd name="f59" fmla="val 5"/>
                <a:gd name="f60" fmla="val 83"/>
                <a:gd name="f61" fmla="val 87"/>
                <a:gd name="f62" fmla="val 3"/>
                <a:gd name="f63" fmla="val 2"/>
                <a:gd name="f64" fmla="val 97"/>
                <a:gd name="f65" fmla="val 102"/>
                <a:gd name="f66" fmla="val 9"/>
                <a:gd name="f67" fmla="val 98"/>
                <a:gd name="f68" fmla="val 93"/>
                <a:gd name="f69" fmla="val 43"/>
                <a:gd name="f70" fmla="val 51"/>
                <a:gd name="f71" fmla="val 56"/>
                <a:gd name="f72" fmla="val 52"/>
                <a:gd name="f73" fmla="val 59"/>
                <a:gd name="f74" fmla="val 61"/>
                <a:gd name="f75" fmla="val 40"/>
                <a:gd name="f76" fmla="val 63"/>
                <a:gd name="f77" fmla="val 67"/>
                <a:gd name="f78" fmla="val 27"/>
                <a:gd name="f79" fmla="val 80"/>
                <a:gd name="f80" fmla="val 84"/>
                <a:gd name="f81" fmla="val 86"/>
                <a:gd name="f82" fmla="+- 0 0 -90"/>
                <a:gd name="f83" fmla="*/ f3 1 103"/>
                <a:gd name="f84" fmla="*/ f4 1 101"/>
                <a:gd name="f85" fmla="val f5"/>
                <a:gd name="f86" fmla="val f6"/>
                <a:gd name="f87" fmla="val f7"/>
                <a:gd name="f88" fmla="*/ f82 f0 1"/>
                <a:gd name="f89" fmla="+- f87 0 f85"/>
                <a:gd name="f90" fmla="+- f86 0 f85"/>
                <a:gd name="f91" fmla="*/ f88 1 f2"/>
                <a:gd name="f92" fmla="*/ f90 1 103"/>
                <a:gd name="f93" fmla="*/ f89 1 101"/>
                <a:gd name="f94" fmla="*/ 39 f90 1"/>
                <a:gd name="f95" fmla="*/ 89 f89 1"/>
                <a:gd name="f96" fmla="*/ 33 f90 1"/>
                <a:gd name="f97" fmla="*/ 92 f89 1"/>
                <a:gd name="f98" fmla="*/ 18 f90 1"/>
                <a:gd name="f99" fmla="*/ 100 f89 1"/>
                <a:gd name="f100" fmla="*/ 16 f90 1"/>
                <a:gd name="f101" fmla="*/ 1 f90 1"/>
                <a:gd name="f102" fmla="*/ 78 f89 1"/>
                <a:gd name="f103" fmla="*/ 10 f90 1"/>
                <a:gd name="f104" fmla="*/ 58 f89 1"/>
                <a:gd name="f105" fmla="*/ 30 f90 1"/>
                <a:gd name="f106" fmla="*/ 45 f89 1"/>
                <a:gd name="f107" fmla="*/ 54 f90 1"/>
                <a:gd name="f108" fmla="*/ 36 f89 1"/>
                <a:gd name="f109" fmla="*/ 69 f90 1"/>
                <a:gd name="f110" fmla="*/ 25 f89 1"/>
                <a:gd name="f111" fmla="*/ 66 f90 1"/>
                <a:gd name="f112" fmla="*/ 8 f89 1"/>
                <a:gd name="f113" fmla="*/ 65 f90 1"/>
                <a:gd name="f114" fmla="*/ 7 f89 1"/>
                <a:gd name="f115" fmla="*/ 83 f90 1"/>
                <a:gd name="f116" fmla="*/ 4 f89 1"/>
                <a:gd name="f117" fmla="*/ 94 f90 1"/>
                <a:gd name="f118" fmla="*/ 0 f89 1"/>
                <a:gd name="f119" fmla="*/ 97 f90 1"/>
                <a:gd name="f120" fmla="*/ 1 f89 1"/>
                <a:gd name="f121" fmla="*/ 101 f90 1"/>
                <a:gd name="f122" fmla="*/ 28 f89 1"/>
                <a:gd name="f123" fmla="*/ 88 f90 1"/>
                <a:gd name="f124" fmla="*/ 43 f89 1"/>
                <a:gd name="f125" fmla="*/ 52 f90 1"/>
                <a:gd name="f126" fmla="*/ 59 f89 1"/>
                <a:gd name="f127" fmla="*/ 34 f90 1"/>
                <a:gd name="f128" fmla="*/ 67 f89 1"/>
                <a:gd name="f129" fmla="*/ 84 f89 1"/>
                <a:gd name="f130" fmla="+- f91 0 f1"/>
                <a:gd name="f131" fmla="*/ f94 1 103"/>
                <a:gd name="f132" fmla="*/ f95 1 101"/>
                <a:gd name="f133" fmla="*/ f96 1 103"/>
                <a:gd name="f134" fmla="*/ f97 1 101"/>
                <a:gd name="f135" fmla="*/ f98 1 103"/>
                <a:gd name="f136" fmla="*/ f99 1 101"/>
                <a:gd name="f137" fmla="*/ f100 1 103"/>
                <a:gd name="f138" fmla="*/ f101 1 103"/>
                <a:gd name="f139" fmla="*/ f102 1 101"/>
                <a:gd name="f140" fmla="*/ f103 1 103"/>
                <a:gd name="f141" fmla="*/ f104 1 101"/>
                <a:gd name="f142" fmla="*/ f105 1 103"/>
                <a:gd name="f143" fmla="*/ f106 1 101"/>
                <a:gd name="f144" fmla="*/ f107 1 103"/>
                <a:gd name="f145" fmla="*/ f108 1 101"/>
                <a:gd name="f146" fmla="*/ f109 1 103"/>
                <a:gd name="f147" fmla="*/ f110 1 101"/>
                <a:gd name="f148" fmla="*/ f111 1 103"/>
                <a:gd name="f149" fmla="*/ f112 1 101"/>
                <a:gd name="f150" fmla="*/ f113 1 103"/>
                <a:gd name="f151" fmla="*/ f114 1 101"/>
                <a:gd name="f152" fmla="*/ f115 1 103"/>
                <a:gd name="f153" fmla="*/ f116 1 101"/>
                <a:gd name="f154" fmla="*/ f117 1 103"/>
                <a:gd name="f155" fmla="*/ f118 1 101"/>
                <a:gd name="f156" fmla="*/ f119 1 103"/>
                <a:gd name="f157" fmla="*/ f120 1 101"/>
                <a:gd name="f158" fmla="*/ f121 1 103"/>
                <a:gd name="f159" fmla="*/ f122 1 101"/>
                <a:gd name="f160" fmla="*/ f123 1 103"/>
                <a:gd name="f161" fmla="*/ f124 1 101"/>
                <a:gd name="f162" fmla="*/ f125 1 103"/>
                <a:gd name="f163" fmla="*/ f126 1 101"/>
                <a:gd name="f164" fmla="*/ f127 1 103"/>
                <a:gd name="f165" fmla="*/ f128 1 101"/>
                <a:gd name="f166" fmla="*/ f129 1 101"/>
                <a:gd name="f167" fmla="*/ 0 1 f92"/>
                <a:gd name="f168" fmla="*/ f86 1 f92"/>
                <a:gd name="f169" fmla="*/ 0 1 f93"/>
                <a:gd name="f170" fmla="*/ f87 1 f93"/>
                <a:gd name="f171" fmla="*/ f131 1 f92"/>
                <a:gd name="f172" fmla="*/ f132 1 f93"/>
                <a:gd name="f173" fmla="*/ f133 1 f92"/>
                <a:gd name="f174" fmla="*/ f134 1 f93"/>
                <a:gd name="f175" fmla="*/ f135 1 f92"/>
                <a:gd name="f176" fmla="*/ f136 1 f93"/>
                <a:gd name="f177" fmla="*/ f137 1 f92"/>
                <a:gd name="f178" fmla="*/ f138 1 f92"/>
                <a:gd name="f179" fmla="*/ f139 1 f93"/>
                <a:gd name="f180" fmla="*/ f140 1 f92"/>
                <a:gd name="f181" fmla="*/ f141 1 f93"/>
                <a:gd name="f182" fmla="*/ f142 1 f92"/>
                <a:gd name="f183" fmla="*/ f143 1 f93"/>
                <a:gd name="f184" fmla="*/ f144 1 f92"/>
                <a:gd name="f185" fmla="*/ f145 1 f93"/>
                <a:gd name="f186" fmla="*/ f146 1 f92"/>
                <a:gd name="f187" fmla="*/ f147 1 f93"/>
                <a:gd name="f188" fmla="*/ f148 1 f92"/>
                <a:gd name="f189" fmla="*/ f149 1 f93"/>
                <a:gd name="f190" fmla="*/ f150 1 f92"/>
                <a:gd name="f191" fmla="*/ f151 1 f93"/>
                <a:gd name="f192" fmla="*/ f152 1 f92"/>
                <a:gd name="f193" fmla="*/ f153 1 f93"/>
                <a:gd name="f194" fmla="*/ f154 1 f92"/>
                <a:gd name="f195" fmla="*/ f155 1 f93"/>
                <a:gd name="f196" fmla="*/ f156 1 f92"/>
                <a:gd name="f197" fmla="*/ f157 1 f93"/>
                <a:gd name="f198" fmla="*/ f158 1 f92"/>
                <a:gd name="f199" fmla="*/ f159 1 f93"/>
                <a:gd name="f200" fmla="*/ f160 1 f92"/>
                <a:gd name="f201" fmla="*/ f161 1 f93"/>
                <a:gd name="f202" fmla="*/ f162 1 f92"/>
                <a:gd name="f203" fmla="*/ f163 1 f93"/>
                <a:gd name="f204" fmla="*/ f164 1 f92"/>
                <a:gd name="f205" fmla="*/ f165 1 f93"/>
                <a:gd name="f206" fmla="*/ f166 1 f93"/>
                <a:gd name="f207" fmla="*/ f167 f83 1"/>
                <a:gd name="f208" fmla="*/ f168 f83 1"/>
                <a:gd name="f209" fmla="*/ f170 f84 1"/>
                <a:gd name="f210" fmla="*/ f169 f84 1"/>
                <a:gd name="f211" fmla="*/ f171 f83 1"/>
                <a:gd name="f212" fmla="*/ f172 f84 1"/>
                <a:gd name="f213" fmla="*/ f173 f83 1"/>
                <a:gd name="f214" fmla="*/ f174 f84 1"/>
                <a:gd name="f215" fmla="*/ f175 f83 1"/>
                <a:gd name="f216" fmla="*/ f176 f84 1"/>
                <a:gd name="f217" fmla="*/ f177 f83 1"/>
                <a:gd name="f218" fmla="*/ f178 f83 1"/>
                <a:gd name="f219" fmla="*/ f179 f84 1"/>
                <a:gd name="f220" fmla="*/ f180 f83 1"/>
                <a:gd name="f221" fmla="*/ f181 f84 1"/>
                <a:gd name="f222" fmla="*/ f182 f83 1"/>
                <a:gd name="f223" fmla="*/ f183 f84 1"/>
                <a:gd name="f224" fmla="*/ f184 f83 1"/>
                <a:gd name="f225" fmla="*/ f185 f84 1"/>
                <a:gd name="f226" fmla="*/ f186 f83 1"/>
                <a:gd name="f227" fmla="*/ f187 f84 1"/>
                <a:gd name="f228" fmla="*/ f188 f83 1"/>
                <a:gd name="f229" fmla="*/ f189 f84 1"/>
                <a:gd name="f230" fmla="*/ f190 f83 1"/>
                <a:gd name="f231" fmla="*/ f191 f84 1"/>
                <a:gd name="f232" fmla="*/ f192 f83 1"/>
                <a:gd name="f233" fmla="*/ f193 f84 1"/>
                <a:gd name="f234" fmla="*/ f194 f83 1"/>
                <a:gd name="f235" fmla="*/ f195 f84 1"/>
                <a:gd name="f236" fmla="*/ f196 f83 1"/>
                <a:gd name="f237" fmla="*/ f197 f84 1"/>
                <a:gd name="f238" fmla="*/ f198 f83 1"/>
                <a:gd name="f239" fmla="*/ f199 f84 1"/>
                <a:gd name="f240" fmla="*/ f200 f83 1"/>
                <a:gd name="f241" fmla="*/ f201 f84 1"/>
                <a:gd name="f242" fmla="*/ f202 f83 1"/>
                <a:gd name="f243" fmla="*/ f203 f84 1"/>
                <a:gd name="f244" fmla="*/ f204 f83 1"/>
                <a:gd name="f245" fmla="*/ f205 f84 1"/>
                <a:gd name="f246" fmla="*/ f206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211" y="f212"/>
                </a:cxn>
                <a:cxn ang="f130">
                  <a:pos x="f213" y="f214"/>
                </a:cxn>
                <a:cxn ang="f130">
                  <a:pos x="f215" y="f216"/>
                </a:cxn>
                <a:cxn ang="f130">
                  <a:pos x="f217" y="f216"/>
                </a:cxn>
                <a:cxn ang="f130">
                  <a:pos x="f218" y="f219"/>
                </a:cxn>
                <a:cxn ang="f130">
                  <a:pos x="f220" y="f221"/>
                </a:cxn>
                <a:cxn ang="f130">
                  <a:pos x="f222" y="f223"/>
                </a:cxn>
                <a:cxn ang="f130">
                  <a:pos x="f224" y="f225"/>
                </a:cxn>
                <a:cxn ang="f130">
                  <a:pos x="f226" y="f227"/>
                </a:cxn>
                <a:cxn ang="f130">
                  <a:pos x="f228" y="f229"/>
                </a:cxn>
                <a:cxn ang="f130">
                  <a:pos x="f230" y="f231"/>
                </a:cxn>
                <a:cxn ang="f130">
                  <a:pos x="f232" y="f233"/>
                </a:cxn>
                <a:cxn ang="f130">
                  <a:pos x="f234" y="f235"/>
                </a:cxn>
                <a:cxn ang="f130">
                  <a:pos x="f236" y="f237"/>
                </a:cxn>
                <a:cxn ang="f130">
                  <a:pos x="f238" y="f239"/>
                </a:cxn>
                <a:cxn ang="f130">
                  <a:pos x="f240" y="f241"/>
                </a:cxn>
                <a:cxn ang="f130">
                  <a:pos x="f242" y="f243"/>
                </a:cxn>
                <a:cxn ang="f130">
                  <a:pos x="f244" y="f245"/>
                </a:cxn>
                <a:cxn ang="f130">
                  <a:pos x="f213" y="f246"/>
                </a:cxn>
                <a:cxn ang="f130">
                  <a:pos x="f211" y="f212"/>
                </a:cxn>
              </a:cxnLst>
              <a:rect l="f207" t="f210" r="f208" b="f209"/>
              <a:pathLst>
                <a:path w="103" h="10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0" y="f21"/>
                    <a:pt x="f22" y="f7"/>
                    <a:pt x="f23" y="f21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8"/>
                    <a:pt x="f43" y="f44"/>
                  </a:cubicBezTo>
                  <a:cubicBezTo>
                    <a:pt x="f45" y="f46"/>
                    <a:pt x="f47" y="f38"/>
                    <a:pt x="f48" y="f49"/>
                  </a:cubicBezTo>
                  <a:cubicBezTo>
                    <a:pt x="f50" y="f51"/>
                    <a:pt x="f52" y="f53"/>
                    <a:pt x="f54" y="f24"/>
                  </a:cubicBezTo>
                  <a:cubicBezTo>
                    <a:pt x="f47" y="f24"/>
                    <a:pt x="f47" y="f55"/>
                    <a:pt x="f47" y="f55"/>
                  </a:cubicBezTo>
                  <a:cubicBezTo>
                    <a:pt x="f56" y="f57"/>
                    <a:pt x="f58" y="f59"/>
                    <a:pt x="f60" y="f30"/>
                  </a:cubicBezTo>
                  <a:cubicBezTo>
                    <a:pt x="f61" y="f62"/>
                    <a:pt x="f11" y="f63"/>
                    <a:pt x="f17" y="f5"/>
                  </a:cubicBezTo>
                  <a:cubicBezTo>
                    <a:pt x="f25" y="f5"/>
                    <a:pt x="f19" y="f5"/>
                    <a:pt x="f64" y="f26"/>
                  </a:cubicBezTo>
                  <a:cubicBezTo>
                    <a:pt x="f65" y="f66"/>
                    <a:pt x="f6" y="f20"/>
                    <a:pt x="f7" y="f16"/>
                  </a:cubicBezTo>
                  <a:cubicBezTo>
                    <a:pt x="f67" y="f12"/>
                    <a:pt x="f68" y="f8"/>
                    <a:pt x="f27" y="f69"/>
                  </a:cubicBezTo>
                  <a:cubicBezTo>
                    <a:pt x="f58" y="f70"/>
                    <a:pt x="f47" y="f71"/>
                    <a:pt x="f72" y="f73"/>
                  </a:cubicBezTo>
                  <a:cubicBezTo>
                    <a:pt x="f42" y="f74"/>
                    <a:pt x="f75" y="f76"/>
                    <a:pt x="f46" y="f77"/>
                  </a:cubicBezTo>
                  <a:cubicBezTo>
                    <a:pt x="f78" y="f50"/>
                    <a:pt x="f16" y="f79"/>
                    <a:pt x="f14" y="f80"/>
                  </a:cubicBezTo>
                  <a:cubicBezTo>
                    <a:pt x="f12" y="f81"/>
                    <a:pt x="f10" y="f27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9E5F68C4-33EF-9432-0692-356DC55752BE}"/>
                </a:ext>
              </a:extLst>
            </p:cNvPr>
            <p:cNvSpPr/>
            <p:nvPr/>
          </p:nvSpPr>
          <p:spPr>
            <a:xfrm>
              <a:off x="6526072" y="767547"/>
              <a:ext cx="201616" cy="7651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160"/>
                <a:gd name="f8" fmla="val 28"/>
                <a:gd name="f9" fmla="val 159"/>
                <a:gd name="f10" fmla="val 24"/>
                <a:gd name="f11" fmla="val 19"/>
                <a:gd name="f12" fmla="val 14"/>
                <a:gd name="f13" fmla="val 156"/>
                <a:gd name="f14" fmla="val 151"/>
                <a:gd name="f15" fmla="val 147"/>
                <a:gd name="f16" fmla="val 131"/>
                <a:gd name="f17" fmla="val 114"/>
                <a:gd name="f18" fmla="val 98"/>
                <a:gd name="f19" fmla="val 80"/>
                <a:gd name="f20" fmla="val 62"/>
                <a:gd name="f21" fmla="val 45"/>
                <a:gd name="f22" fmla="val 43"/>
                <a:gd name="f23" fmla="val 13"/>
                <a:gd name="f24" fmla="val 12"/>
                <a:gd name="f25" fmla="val 4"/>
                <a:gd name="f26" fmla="val 38"/>
                <a:gd name="f27" fmla="val 31"/>
                <a:gd name="f28" fmla="val 1"/>
                <a:gd name="f29" fmla="val 23"/>
                <a:gd name="f30" fmla="val 15"/>
                <a:gd name="f31" fmla="val 7"/>
                <a:gd name="f32" fmla="val 8"/>
                <a:gd name="f33" fmla="val 5"/>
                <a:gd name="f34" fmla="val 27"/>
                <a:gd name="f35" fmla="val 41"/>
                <a:gd name="f36" fmla="val 9"/>
                <a:gd name="f37" fmla="val 29"/>
                <a:gd name="f38" fmla="val 58"/>
                <a:gd name="f39" fmla="val 71"/>
                <a:gd name="f40" fmla="val 84"/>
                <a:gd name="f41" fmla="val 107"/>
                <a:gd name="f42" fmla="val 130"/>
                <a:gd name="f43" fmla="val 154"/>
                <a:gd name="f44" fmla="val 155"/>
                <a:gd name="f45" fmla="val 157"/>
                <a:gd name="f46" fmla="+- 0 0 -90"/>
                <a:gd name="f47" fmla="*/ f3 1 42"/>
                <a:gd name="f48" fmla="*/ f4 1 160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42"/>
                <a:gd name="f57" fmla="*/ f53 1 160"/>
                <a:gd name="f58" fmla="*/ 28 f54 1"/>
                <a:gd name="f59" fmla="*/ 159 f53 1"/>
                <a:gd name="f60" fmla="*/ 14 f54 1"/>
                <a:gd name="f61" fmla="*/ 160 f53 1"/>
                <a:gd name="f62" fmla="*/ 147 f53 1"/>
                <a:gd name="f63" fmla="*/ 98 f53 1"/>
                <a:gd name="f64" fmla="*/ 45 f53 1"/>
                <a:gd name="f65" fmla="*/ 12 f54 1"/>
                <a:gd name="f66" fmla="*/ 42 f53 1"/>
                <a:gd name="f67" fmla="*/ 1 f54 1"/>
                <a:gd name="f68" fmla="*/ 23 f53 1"/>
                <a:gd name="f69" fmla="*/ 5 f53 1"/>
                <a:gd name="f70" fmla="*/ 41 f54 1"/>
                <a:gd name="f71" fmla="*/ 24 f53 1"/>
                <a:gd name="f72" fmla="*/ 31 f54 1"/>
                <a:gd name="f73" fmla="*/ 29 f54 1"/>
                <a:gd name="f74" fmla="*/ 84 f53 1"/>
                <a:gd name="f75" fmla="*/ 154 f53 1"/>
                <a:gd name="f76" fmla="+- f55 0 f1"/>
                <a:gd name="f77" fmla="*/ f58 1 42"/>
                <a:gd name="f78" fmla="*/ f59 1 160"/>
                <a:gd name="f79" fmla="*/ f60 1 42"/>
                <a:gd name="f80" fmla="*/ f61 1 160"/>
                <a:gd name="f81" fmla="*/ f62 1 160"/>
                <a:gd name="f82" fmla="*/ f63 1 160"/>
                <a:gd name="f83" fmla="*/ f64 1 160"/>
                <a:gd name="f84" fmla="*/ f65 1 42"/>
                <a:gd name="f85" fmla="*/ f66 1 160"/>
                <a:gd name="f86" fmla="*/ f67 1 42"/>
                <a:gd name="f87" fmla="*/ f68 1 160"/>
                <a:gd name="f88" fmla="*/ f69 1 160"/>
                <a:gd name="f89" fmla="*/ f70 1 42"/>
                <a:gd name="f90" fmla="*/ f71 1 160"/>
                <a:gd name="f91" fmla="*/ f72 1 42"/>
                <a:gd name="f92" fmla="*/ f73 1 42"/>
                <a:gd name="f93" fmla="*/ f74 1 160"/>
                <a:gd name="f94" fmla="*/ f75 1 160"/>
                <a:gd name="f95" fmla="*/ 0 1 f56"/>
                <a:gd name="f96" fmla="*/ f50 1 f56"/>
                <a:gd name="f97" fmla="*/ 0 1 f57"/>
                <a:gd name="f98" fmla="*/ f51 1 f57"/>
                <a:gd name="f99" fmla="*/ f77 1 f56"/>
                <a:gd name="f100" fmla="*/ f78 1 f57"/>
                <a:gd name="f101" fmla="*/ f79 1 f56"/>
                <a:gd name="f102" fmla="*/ f80 1 f57"/>
                <a:gd name="f103" fmla="*/ f81 1 f57"/>
                <a:gd name="f104" fmla="*/ f82 1 f57"/>
                <a:gd name="f105" fmla="*/ f83 1 f57"/>
                <a:gd name="f106" fmla="*/ f84 1 f56"/>
                <a:gd name="f107" fmla="*/ f85 1 f57"/>
                <a:gd name="f108" fmla="*/ f86 1 f56"/>
                <a:gd name="f109" fmla="*/ f87 1 f57"/>
                <a:gd name="f110" fmla="*/ f88 1 f57"/>
                <a:gd name="f111" fmla="*/ f89 1 f56"/>
                <a:gd name="f112" fmla="*/ f90 1 f57"/>
                <a:gd name="f113" fmla="*/ f91 1 f56"/>
                <a:gd name="f114" fmla="*/ f92 1 f56"/>
                <a:gd name="f115" fmla="*/ f93 1 f57"/>
                <a:gd name="f116" fmla="*/ f94 1 f57"/>
                <a:gd name="f117" fmla="*/ f95 f47 1"/>
                <a:gd name="f118" fmla="*/ f96 f47 1"/>
                <a:gd name="f119" fmla="*/ f98 f48 1"/>
                <a:gd name="f120" fmla="*/ f97 f48 1"/>
                <a:gd name="f121" fmla="*/ f99 f47 1"/>
                <a:gd name="f122" fmla="*/ f100 f48 1"/>
                <a:gd name="f123" fmla="*/ f101 f47 1"/>
                <a:gd name="f124" fmla="*/ f102 f48 1"/>
                <a:gd name="f125" fmla="*/ f103 f48 1"/>
                <a:gd name="f126" fmla="*/ f104 f48 1"/>
                <a:gd name="f127" fmla="*/ f105 f48 1"/>
                <a:gd name="f128" fmla="*/ f106 f47 1"/>
                <a:gd name="f129" fmla="*/ f107 f48 1"/>
                <a:gd name="f130" fmla="*/ f108 f47 1"/>
                <a:gd name="f131" fmla="*/ f109 f48 1"/>
                <a:gd name="f132" fmla="*/ f110 f48 1"/>
                <a:gd name="f133" fmla="*/ f111 f47 1"/>
                <a:gd name="f134" fmla="*/ f112 f48 1"/>
                <a:gd name="f135" fmla="*/ f113 f47 1"/>
                <a:gd name="f136" fmla="*/ f114 f47 1"/>
                <a:gd name="f137" fmla="*/ f115 f48 1"/>
                <a:gd name="f138" fmla="*/ f116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3" y="f125"/>
                </a:cxn>
                <a:cxn ang="f76">
                  <a:pos x="f123" y="f126"/>
                </a:cxn>
                <a:cxn ang="f76">
                  <a:pos x="f123" y="f127"/>
                </a:cxn>
                <a:cxn ang="f76">
                  <a:pos x="f128" y="f129"/>
                </a:cxn>
                <a:cxn ang="f76">
                  <a:pos x="f130" y="f131"/>
                </a:cxn>
                <a:cxn ang="f76">
                  <a:pos x="f123" y="f132"/>
                </a:cxn>
                <a:cxn ang="f76">
                  <a:pos x="f133" y="f134"/>
                </a:cxn>
                <a:cxn ang="f76">
                  <a:pos x="f135" y="f129"/>
                </a:cxn>
                <a:cxn ang="f76">
                  <a:pos x="f136" y="f127"/>
                </a:cxn>
                <a:cxn ang="f76">
                  <a:pos x="f136" y="f137"/>
                </a:cxn>
                <a:cxn ang="f76">
                  <a:pos x="f121" y="f138"/>
                </a:cxn>
                <a:cxn ang="f76">
                  <a:pos x="f121" y="f122"/>
                </a:cxn>
              </a:cxnLst>
              <a:rect l="f117" t="f120" r="f118" b="f119"/>
              <a:pathLst>
                <a:path w="42" h="160">
                  <a:moveTo>
                    <a:pt x="f8" y="f9"/>
                  </a:moveTo>
                  <a:cubicBezTo>
                    <a:pt x="f10" y="f9"/>
                    <a:pt x="f11" y="f7"/>
                    <a:pt x="f12" y="f7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2" y="f16"/>
                    <a:pt x="f12" y="f17"/>
                    <a:pt x="f12" y="f18"/>
                  </a:cubicBezTo>
                  <a:cubicBezTo>
                    <a:pt x="f12" y="f19"/>
                    <a:pt x="f12" y="f20"/>
                    <a:pt x="f12" y="f21"/>
                  </a:cubicBezTo>
                  <a:cubicBezTo>
                    <a:pt x="f12" y="f22"/>
                    <a:pt x="f23" y="f6"/>
                    <a:pt x="f24" y="f6"/>
                  </a:cubicBezTo>
                  <a:cubicBezTo>
                    <a:pt x="f25" y="f26"/>
                    <a:pt x="f5" y="f27"/>
                    <a:pt x="f28" y="f29"/>
                  </a:cubicBezTo>
                  <a:cubicBezTo>
                    <a:pt x="f28" y="f30"/>
                    <a:pt x="f31" y="f32"/>
                    <a:pt x="f12" y="f33"/>
                  </a:cubicBezTo>
                  <a:cubicBezTo>
                    <a:pt x="f34" y="f5"/>
                    <a:pt x="f35" y="f36"/>
                    <a:pt x="f35" y="f10"/>
                  </a:cubicBezTo>
                  <a:cubicBezTo>
                    <a:pt x="f6" y="f27"/>
                    <a:pt x="f26" y="f26"/>
                    <a:pt x="f27" y="f6"/>
                  </a:cubicBezTo>
                  <a:cubicBezTo>
                    <a:pt x="f37" y="f22"/>
                    <a:pt x="f37" y="f22"/>
                    <a:pt x="f37" y="f21"/>
                  </a:cubicBezTo>
                  <a:cubicBezTo>
                    <a:pt x="f37" y="f38"/>
                    <a:pt x="f37" y="f39"/>
                    <a:pt x="f37" y="f40"/>
                  </a:cubicBezTo>
                  <a:cubicBezTo>
                    <a:pt x="f37" y="f41"/>
                    <a:pt x="f8" y="f42"/>
                    <a:pt x="f8" y="f43"/>
                  </a:cubicBezTo>
                  <a:cubicBezTo>
                    <a:pt x="f8" y="f44"/>
                    <a:pt x="f8" y="f45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C9AADC12-35B2-FE58-59FB-9C8BD1E19580}"/>
                </a:ext>
              </a:extLst>
            </p:cNvPr>
            <p:cNvSpPr/>
            <p:nvPr/>
          </p:nvSpPr>
          <p:spPr>
            <a:xfrm>
              <a:off x="6454630" y="1929603"/>
              <a:ext cx="387348" cy="4111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86"/>
                <a:gd name="f8" fmla="val 30"/>
                <a:gd name="f9" fmla="val 34"/>
                <a:gd name="f10" fmla="val 27"/>
                <a:gd name="f11" fmla="val 21"/>
                <a:gd name="f12" fmla="val 16"/>
                <a:gd name="f13" fmla="val 14"/>
                <a:gd name="f14" fmla="val 32"/>
                <a:gd name="f15" fmla="val 13"/>
                <a:gd name="f16" fmla="val 33"/>
                <a:gd name="f17" fmla="val 39"/>
                <a:gd name="f18" fmla="val 11"/>
                <a:gd name="f19" fmla="val 46"/>
                <a:gd name="f20" fmla="val 9"/>
                <a:gd name="f21" fmla="val 52"/>
                <a:gd name="f22" fmla="val 6"/>
                <a:gd name="f23" fmla="val 57"/>
                <a:gd name="f24" fmla="val 5"/>
                <a:gd name="f25" fmla="val 61"/>
                <a:gd name="f26" fmla="val 3"/>
                <a:gd name="f27" fmla="val 66"/>
                <a:gd name="f28" fmla="val 1"/>
                <a:gd name="f29" fmla="val 68"/>
                <a:gd name="f30" fmla="val 70"/>
                <a:gd name="f31" fmla="val 71"/>
                <a:gd name="f32" fmla="val 2"/>
                <a:gd name="f33" fmla="val 76"/>
                <a:gd name="f34" fmla="val 8"/>
                <a:gd name="f35" fmla="val 80"/>
                <a:gd name="f36" fmla="val 75"/>
                <a:gd name="f37" fmla="val 43"/>
                <a:gd name="f38" fmla="val 47"/>
                <a:gd name="f39" fmla="val 58"/>
                <a:gd name="f40" fmla="val 51"/>
                <a:gd name="f41" fmla="val 48"/>
                <a:gd name="f42" fmla="val 54"/>
                <a:gd name="f43" fmla="val 36"/>
                <a:gd name="f44" fmla="val 60"/>
                <a:gd name="f45" fmla="val 23"/>
                <a:gd name="f46" fmla="val 65"/>
                <a:gd name="f47" fmla="val 69"/>
                <a:gd name="f48" fmla="val 26"/>
                <a:gd name="f49" fmla="val 20"/>
                <a:gd name="f50" fmla="val 79"/>
                <a:gd name="f51" fmla="val 15"/>
                <a:gd name="f52" fmla="val 82"/>
                <a:gd name="f53" fmla="val 67"/>
                <a:gd name="f54" fmla="val 55"/>
                <a:gd name="f55" fmla="val 10"/>
                <a:gd name="f56" fmla="val 28"/>
                <a:gd name="f57" fmla="val 40"/>
                <a:gd name="f58" fmla="val 35"/>
                <a:gd name="f59" fmla="val 38"/>
                <a:gd name="f60" fmla="val 42"/>
                <a:gd name="f61" fmla="val 49"/>
                <a:gd name="f62" fmla="val 53"/>
                <a:gd name="f63" fmla="val 17"/>
                <a:gd name="f64" fmla="val 50"/>
                <a:gd name="f65" fmla="val 18"/>
                <a:gd name="f66" fmla="val 24"/>
                <a:gd name="f67" fmla="val 29"/>
                <a:gd name="f68" fmla="val 37"/>
                <a:gd name="f69" fmla="val 31"/>
                <a:gd name="f70" fmla="+- 0 0 -90"/>
                <a:gd name="f71" fmla="*/ f3 1 81"/>
                <a:gd name="f72" fmla="*/ f4 1 86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81"/>
                <a:gd name="f81" fmla="*/ f77 1 86"/>
                <a:gd name="f82" fmla="*/ 30 f78 1"/>
                <a:gd name="f83" fmla="*/ 34 f77 1"/>
                <a:gd name="f84" fmla="*/ 16 f77 1"/>
                <a:gd name="f85" fmla="*/ 33 f78 1"/>
                <a:gd name="f86" fmla="*/ 13 f77 1"/>
                <a:gd name="f87" fmla="*/ 52 f78 1"/>
                <a:gd name="f88" fmla="*/ 6 f77 1"/>
                <a:gd name="f89" fmla="*/ 66 f78 1"/>
                <a:gd name="f90" fmla="*/ 1 f77 1"/>
                <a:gd name="f91" fmla="*/ 71 f78 1"/>
                <a:gd name="f92" fmla="*/ 2 f77 1"/>
                <a:gd name="f93" fmla="*/ 81 f78 1"/>
                <a:gd name="f94" fmla="*/ 21 f77 1"/>
                <a:gd name="f95" fmla="*/ 47 f77 1"/>
                <a:gd name="f96" fmla="*/ 39 f78 1"/>
                <a:gd name="f97" fmla="*/ 57 f77 1"/>
                <a:gd name="f98" fmla="*/ 61 f77 1"/>
                <a:gd name="f99" fmla="*/ 26 f78 1"/>
                <a:gd name="f100" fmla="*/ 75 f77 1"/>
                <a:gd name="f101" fmla="*/ 9 f78 1"/>
                <a:gd name="f102" fmla="*/ 86 f77 1"/>
                <a:gd name="f103" fmla="*/ 1 f78 1"/>
                <a:gd name="f104" fmla="*/ 67 f77 1"/>
                <a:gd name="f105" fmla="*/ 20 f78 1"/>
                <a:gd name="f106" fmla="*/ 43 f77 1"/>
                <a:gd name="f107" fmla="*/ 42 f78 1"/>
                <a:gd name="f108" fmla="*/ 35 f77 1"/>
                <a:gd name="f109" fmla="*/ 30 f77 1"/>
                <a:gd name="f110" fmla="*/ 53 f78 1"/>
                <a:gd name="f111" fmla="*/ 17 f77 1"/>
                <a:gd name="f112" fmla="*/ 43 f78 1"/>
                <a:gd name="f113" fmla="*/ 10 f77 1"/>
                <a:gd name="f114" fmla="*/ 18 f77 1"/>
                <a:gd name="f115" fmla="*/ 27 f77 1"/>
                <a:gd name="f116" fmla="*/ 40 f78 1"/>
                <a:gd name="f117" fmla="+- f79 0 f1"/>
                <a:gd name="f118" fmla="*/ f82 1 81"/>
                <a:gd name="f119" fmla="*/ f83 1 86"/>
                <a:gd name="f120" fmla="*/ f84 1 86"/>
                <a:gd name="f121" fmla="*/ f85 1 81"/>
                <a:gd name="f122" fmla="*/ f86 1 86"/>
                <a:gd name="f123" fmla="*/ f87 1 81"/>
                <a:gd name="f124" fmla="*/ f88 1 86"/>
                <a:gd name="f125" fmla="*/ f89 1 81"/>
                <a:gd name="f126" fmla="*/ f90 1 86"/>
                <a:gd name="f127" fmla="*/ f91 1 81"/>
                <a:gd name="f128" fmla="*/ f92 1 86"/>
                <a:gd name="f129" fmla="*/ f93 1 81"/>
                <a:gd name="f130" fmla="*/ f94 1 86"/>
                <a:gd name="f131" fmla="*/ f95 1 86"/>
                <a:gd name="f132" fmla="*/ f96 1 81"/>
                <a:gd name="f133" fmla="*/ f97 1 86"/>
                <a:gd name="f134" fmla="*/ f98 1 86"/>
                <a:gd name="f135" fmla="*/ f99 1 81"/>
                <a:gd name="f136" fmla="*/ f100 1 86"/>
                <a:gd name="f137" fmla="*/ f101 1 81"/>
                <a:gd name="f138" fmla="*/ f102 1 86"/>
                <a:gd name="f139" fmla="*/ f103 1 81"/>
                <a:gd name="f140" fmla="*/ f104 1 86"/>
                <a:gd name="f141" fmla="*/ f105 1 81"/>
                <a:gd name="f142" fmla="*/ f106 1 86"/>
                <a:gd name="f143" fmla="*/ f107 1 81"/>
                <a:gd name="f144" fmla="*/ f108 1 86"/>
                <a:gd name="f145" fmla="*/ f109 1 86"/>
                <a:gd name="f146" fmla="*/ f110 1 81"/>
                <a:gd name="f147" fmla="*/ f111 1 86"/>
                <a:gd name="f148" fmla="*/ f112 1 81"/>
                <a:gd name="f149" fmla="*/ f113 1 86"/>
                <a:gd name="f150" fmla="*/ f114 1 86"/>
                <a:gd name="f151" fmla="*/ f115 1 86"/>
                <a:gd name="f152" fmla="*/ f116 1 81"/>
                <a:gd name="f153" fmla="*/ 0 1 f80"/>
                <a:gd name="f154" fmla="*/ f74 1 f80"/>
                <a:gd name="f155" fmla="*/ 0 1 f81"/>
                <a:gd name="f156" fmla="*/ f75 1 f81"/>
                <a:gd name="f157" fmla="*/ f118 1 f80"/>
                <a:gd name="f158" fmla="*/ f119 1 f81"/>
                <a:gd name="f159" fmla="*/ f120 1 f81"/>
                <a:gd name="f160" fmla="*/ f121 1 f80"/>
                <a:gd name="f161" fmla="*/ f122 1 f81"/>
                <a:gd name="f162" fmla="*/ f123 1 f80"/>
                <a:gd name="f163" fmla="*/ f124 1 f81"/>
                <a:gd name="f164" fmla="*/ f125 1 f80"/>
                <a:gd name="f165" fmla="*/ f126 1 f81"/>
                <a:gd name="f166" fmla="*/ f127 1 f80"/>
                <a:gd name="f167" fmla="*/ f128 1 f81"/>
                <a:gd name="f168" fmla="*/ f129 1 f80"/>
                <a:gd name="f169" fmla="*/ f130 1 f81"/>
                <a:gd name="f170" fmla="*/ f131 1 f81"/>
                <a:gd name="f171" fmla="*/ f132 1 f80"/>
                <a:gd name="f172" fmla="*/ f133 1 f81"/>
                <a:gd name="f173" fmla="*/ f134 1 f81"/>
                <a:gd name="f174" fmla="*/ f135 1 f80"/>
                <a:gd name="f175" fmla="*/ f136 1 f81"/>
                <a:gd name="f176" fmla="*/ f137 1 f80"/>
                <a:gd name="f177" fmla="*/ f138 1 f81"/>
                <a:gd name="f178" fmla="*/ f139 1 f80"/>
                <a:gd name="f179" fmla="*/ f140 1 f81"/>
                <a:gd name="f180" fmla="*/ f141 1 f80"/>
                <a:gd name="f181" fmla="*/ f142 1 f81"/>
                <a:gd name="f182" fmla="*/ f143 1 f80"/>
                <a:gd name="f183" fmla="*/ f144 1 f81"/>
                <a:gd name="f184" fmla="*/ f145 1 f81"/>
                <a:gd name="f185" fmla="*/ f146 1 f80"/>
                <a:gd name="f186" fmla="*/ f147 1 f81"/>
                <a:gd name="f187" fmla="*/ f148 1 f80"/>
                <a:gd name="f188" fmla="*/ f149 1 f81"/>
                <a:gd name="f189" fmla="*/ f150 1 f81"/>
                <a:gd name="f190" fmla="*/ f151 1 f81"/>
                <a:gd name="f191" fmla="*/ f152 1 f80"/>
                <a:gd name="f192" fmla="*/ f153 f71 1"/>
                <a:gd name="f193" fmla="*/ f154 f71 1"/>
                <a:gd name="f194" fmla="*/ f156 f72 1"/>
                <a:gd name="f195" fmla="*/ f155 f72 1"/>
                <a:gd name="f196" fmla="*/ f157 f71 1"/>
                <a:gd name="f197" fmla="*/ f158 f72 1"/>
                <a:gd name="f198" fmla="*/ f159 f72 1"/>
                <a:gd name="f199" fmla="*/ f160 f71 1"/>
                <a:gd name="f200" fmla="*/ f161 f72 1"/>
                <a:gd name="f201" fmla="*/ f162 f71 1"/>
                <a:gd name="f202" fmla="*/ f163 f72 1"/>
                <a:gd name="f203" fmla="*/ f164 f71 1"/>
                <a:gd name="f204" fmla="*/ f165 f72 1"/>
                <a:gd name="f205" fmla="*/ f166 f71 1"/>
                <a:gd name="f206" fmla="*/ f167 f72 1"/>
                <a:gd name="f207" fmla="*/ f168 f71 1"/>
                <a:gd name="f208" fmla="*/ f169 f72 1"/>
                <a:gd name="f209" fmla="*/ f170 f72 1"/>
                <a:gd name="f210" fmla="*/ f171 f71 1"/>
                <a:gd name="f211" fmla="*/ f172 f72 1"/>
                <a:gd name="f212" fmla="*/ f173 f72 1"/>
                <a:gd name="f213" fmla="*/ f174 f71 1"/>
                <a:gd name="f214" fmla="*/ f175 f72 1"/>
                <a:gd name="f215" fmla="*/ f176 f71 1"/>
                <a:gd name="f216" fmla="*/ f177 f72 1"/>
                <a:gd name="f217" fmla="*/ f178 f71 1"/>
                <a:gd name="f218" fmla="*/ f179 f72 1"/>
                <a:gd name="f219" fmla="*/ f180 f71 1"/>
                <a:gd name="f220" fmla="*/ f181 f72 1"/>
                <a:gd name="f221" fmla="*/ f182 f71 1"/>
                <a:gd name="f222" fmla="*/ f183 f72 1"/>
                <a:gd name="f223" fmla="*/ f184 f72 1"/>
                <a:gd name="f224" fmla="*/ f185 f71 1"/>
                <a:gd name="f225" fmla="*/ f186 f72 1"/>
                <a:gd name="f226" fmla="*/ f187 f71 1"/>
                <a:gd name="f227" fmla="*/ f188 f72 1"/>
                <a:gd name="f228" fmla="*/ f189 f72 1"/>
                <a:gd name="f229" fmla="*/ f190 f72 1"/>
                <a:gd name="f230" fmla="*/ f19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96" y="f197"/>
                </a:cxn>
                <a:cxn ang="f117">
                  <a:pos x="f196" y="f198"/>
                </a:cxn>
                <a:cxn ang="f117">
                  <a:pos x="f199" y="f200"/>
                </a:cxn>
                <a:cxn ang="f117">
                  <a:pos x="f201" y="f202"/>
                </a:cxn>
                <a:cxn ang="f117">
                  <a:pos x="f203" y="f204"/>
                </a:cxn>
                <a:cxn ang="f117">
                  <a:pos x="f205" y="f206"/>
                </a:cxn>
                <a:cxn ang="f117">
                  <a:pos x="f207" y="f208"/>
                </a:cxn>
                <a:cxn ang="f117">
                  <a:pos x="f203" y="f209"/>
                </a:cxn>
                <a:cxn ang="f117">
                  <a:pos x="f210" y="f211"/>
                </a:cxn>
                <a:cxn ang="f117">
                  <a:pos x="f196" y="f212"/>
                </a:cxn>
                <a:cxn ang="f117">
                  <a:pos x="f213" y="f214"/>
                </a:cxn>
                <a:cxn ang="f117">
                  <a:pos x="f215" y="f216"/>
                </a:cxn>
                <a:cxn ang="f117">
                  <a:pos x="f217" y="f218"/>
                </a:cxn>
                <a:cxn ang="f117">
                  <a:pos x="f219" y="f220"/>
                </a:cxn>
                <a:cxn ang="f117">
                  <a:pos x="f221" y="f222"/>
                </a:cxn>
                <a:cxn ang="f117">
                  <a:pos x="f201" y="f223"/>
                </a:cxn>
                <a:cxn ang="f117">
                  <a:pos x="f224" y="f225"/>
                </a:cxn>
                <a:cxn ang="f117">
                  <a:pos x="f226" y="f227"/>
                </a:cxn>
                <a:cxn ang="f117">
                  <a:pos x="f226" y="f228"/>
                </a:cxn>
                <a:cxn ang="f117">
                  <a:pos x="f226" y="f229"/>
                </a:cxn>
                <a:cxn ang="f117">
                  <a:pos x="f230" y="f223"/>
                </a:cxn>
                <a:cxn ang="f117">
                  <a:pos x="f196" y="f197"/>
                </a:cxn>
              </a:cxnLst>
              <a:rect l="f192" t="f195" r="f193" b="f194"/>
              <a:pathLst>
                <a:path w="81" h="86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14" y="f15"/>
                    <a:pt x="f16" y="f15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5"/>
                    <a:pt x="f30" y="f5"/>
                    <a:pt x="f31" y="f32"/>
                  </a:cubicBezTo>
                  <a:cubicBezTo>
                    <a:pt x="f33" y="f34"/>
                    <a:pt x="f35" y="f13"/>
                    <a:pt x="f6" y="f11"/>
                  </a:cubicBezTo>
                  <a:cubicBezTo>
                    <a:pt x="f6" y="f14"/>
                    <a:pt x="f36" y="f37"/>
                    <a:pt x="f27" y="f38"/>
                  </a:cubicBezTo>
                  <a:cubicBezTo>
                    <a:pt x="f39" y="f40"/>
                    <a:pt x="f41" y="f42"/>
                    <a:pt x="f17" y="f23"/>
                  </a:cubicBezTo>
                  <a:cubicBezTo>
                    <a:pt x="f43" y="f39"/>
                    <a:pt x="f16" y="f44"/>
                    <a:pt x="f8" y="f25"/>
                  </a:cubicBezTo>
                  <a:cubicBezTo>
                    <a:pt x="f45" y="f46"/>
                    <a:pt x="f11" y="f47"/>
                    <a:pt x="f48" y="f36"/>
                  </a:cubicBezTo>
                  <a:cubicBezTo>
                    <a:pt x="f49" y="f50"/>
                    <a:pt x="f51" y="f52"/>
                    <a:pt x="f20" y="f7"/>
                  </a:cubicBezTo>
                  <a:cubicBezTo>
                    <a:pt x="f26" y="f52"/>
                    <a:pt x="f5" y="f36"/>
                    <a:pt x="f28" y="f53"/>
                  </a:cubicBezTo>
                  <a:cubicBezTo>
                    <a:pt x="f26" y="f54"/>
                    <a:pt x="f55" y="f41"/>
                    <a:pt x="f49" y="f37"/>
                  </a:cubicBezTo>
                  <a:cubicBezTo>
                    <a:pt x="f56" y="f57"/>
                    <a:pt x="f58" y="f59"/>
                    <a:pt x="f60" y="f58"/>
                  </a:cubicBezTo>
                  <a:cubicBezTo>
                    <a:pt x="f19" y="f9"/>
                    <a:pt x="f61" y="f14"/>
                    <a:pt x="f21" y="f8"/>
                  </a:cubicBezTo>
                  <a:cubicBezTo>
                    <a:pt x="f23" y="f48"/>
                    <a:pt x="f23" y="f11"/>
                    <a:pt x="f62" y="f63"/>
                  </a:cubicBezTo>
                  <a:cubicBezTo>
                    <a:pt x="f64" y="f51"/>
                    <a:pt x="f38" y="f15"/>
                    <a:pt x="f37" y="f55"/>
                  </a:cubicBezTo>
                  <a:cubicBezTo>
                    <a:pt x="f37" y="f15"/>
                    <a:pt x="f37" y="f12"/>
                    <a:pt x="f37" y="f65"/>
                  </a:cubicBezTo>
                  <a:cubicBezTo>
                    <a:pt x="f37" y="f11"/>
                    <a:pt x="f60" y="f66"/>
                    <a:pt x="f37" y="f10"/>
                  </a:cubicBezTo>
                  <a:cubicBezTo>
                    <a:pt x="f37" y="f67"/>
                    <a:pt x="f60" y="f8"/>
                    <a:pt x="f57" y="f8"/>
                  </a:cubicBezTo>
                  <a:cubicBezTo>
                    <a:pt x="f68" y="f69"/>
                    <a:pt x="f9" y="f16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11639D9E-690D-F16F-F92F-AF1F71C79181}"/>
                </a:ext>
              </a:extLst>
            </p:cNvPr>
            <p:cNvSpPr/>
            <p:nvPr/>
          </p:nvSpPr>
          <p:spPr>
            <a:xfrm>
              <a:off x="6233967" y="1327937"/>
              <a:ext cx="320670" cy="3000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3"/>
                <a:gd name="f8" fmla="val 61"/>
                <a:gd name="f9" fmla="val 46"/>
                <a:gd name="f10" fmla="val 57"/>
                <a:gd name="f11" fmla="val 47"/>
                <a:gd name="f12" fmla="val 53"/>
                <a:gd name="f13" fmla="val 49"/>
                <a:gd name="f14" fmla="val 51"/>
                <a:gd name="f15" fmla="val 43"/>
                <a:gd name="f16" fmla="val 38"/>
                <a:gd name="f17" fmla="val 34"/>
                <a:gd name="f18" fmla="val 62"/>
                <a:gd name="f19" fmla="val 33"/>
                <a:gd name="f20" fmla="val 32"/>
                <a:gd name="f21" fmla="val 31"/>
                <a:gd name="f22" fmla="val 24"/>
                <a:gd name="f23" fmla="val 59"/>
                <a:gd name="f24" fmla="val 16"/>
                <a:gd name="f25" fmla="val 55"/>
                <a:gd name="f26" fmla="val 10"/>
                <a:gd name="f27" fmla="val 5"/>
                <a:gd name="f28" fmla="val 36"/>
                <a:gd name="f29" fmla="val 28"/>
                <a:gd name="f30" fmla="val 19"/>
                <a:gd name="f31" fmla="val 4"/>
                <a:gd name="f32" fmla="val 11"/>
                <a:gd name="f33" fmla="val 12"/>
                <a:gd name="f34" fmla="val 7"/>
                <a:gd name="f35" fmla="val 3"/>
                <a:gd name="f36" fmla="val 26"/>
                <a:gd name="f37" fmla="val 1"/>
                <a:gd name="f38" fmla="val 39"/>
                <a:gd name="f39" fmla="val 44"/>
                <a:gd name="f40" fmla="val 48"/>
                <a:gd name="f41" fmla="val 2"/>
                <a:gd name="f42" fmla="val 22"/>
                <a:gd name="f43" fmla="val 25"/>
                <a:gd name="f44" fmla="val 66"/>
                <a:gd name="f45" fmla="val 29"/>
                <a:gd name="f46" fmla="val 54"/>
                <a:gd name="f47" fmla="val 45"/>
                <a:gd name="f48" fmla="val 37"/>
                <a:gd name="f49" fmla="val 30"/>
                <a:gd name="f50" fmla="val 21"/>
                <a:gd name="f51" fmla="val 23"/>
                <a:gd name="f52" fmla="val 40"/>
                <a:gd name="f53" fmla="val 42"/>
                <a:gd name="f54" fmla="+- 0 0 -90"/>
                <a:gd name="f55" fmla="*/ f3 1 67"/>
                <a:gd name="f56" fmla="*/ f4 1 63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67"/>
                <a:gd name="f65" fmla="*/ f61 1 63"/>
                <a:gd name="f66" fmla="*/ 61 f62 1"/>
                <a:gd name="f67" fmla="*/ 46 f61 1"/>
                <a:gd name="f68" fmla="*/ 49 f62 1"/>
                <a:gd name="f69" fmla="*/ 51 f61 1"/>
                <a:gd name="f70" fmla="*/ 34 f62 1"/>
                <a:gd name="f71" fmla="*/ 62 f61 1"/>
                <a:gd name="f72" fmla="*/ 31 f62 1"/>
                <a:gd name="f73" fmla="*/ 63 f61 1"/>
                <a:gd name="f74" fmla="*/ 10 f62 1"/>
                <a:gd name="f75" fmla="*/ 49 f61 1"/>
                <a:gd name="f76" fmla="*/ 0 f62 1"/>
                <a:gd name="f77" fmla="*/ 28 f61 1"/>
                <a:gd name="f78" fmla="*/ 12 f62 1"/>
                <a:gd name="f79" fmla="*/ 7 f61 1"/>
                <a:gd name="f80" fmla="*/ 1 f61 1"/>
                <a:gd name="f81" fmla="*/ 48 f62 1"/>
                <a:gd name="f82" fmla="*/ 67 f62 1"/>
                <a:gd name="f83" fmla="*/ 22 f61 1"/>
                <a:gd name="f84" fmla="*/ 63 f62 1"/>
                <a:gd name="f85" fmla="*/ 29 f61 1"/>
                <a:gd name="f86" fmla="*/ 37 f62 1"/>
                <a:gd name="f87" fmla="*/ 25 f61 1"/>
                <a:gd name="f88" fmla="*/ 25 f62 1"/>
                <a:gd name="f89" fmla="*/ 23 f62 1"/>
                <a:gd name="f90" fmla="*/ 23 f61 1"/>
                <a:gd name="f91" fmla="*/ 33 f61 1"/>
                <a:gd name="f92" fmla="*/ 39 f62 1"/>
                <a:gd name="f93" fmla="*/ 40 f61 1"/>
                <a:gd name="f94" fmla="+- f63 0 f1"/>
                <a:gd name="f95" fmla="*/ f66 1 67"/>
                <a:gd name="f96" fmla="*/ f67 1 63"/>
                <a:gd name="f97" fmla="*/ f68 1 67"/>
                <a:gd name="f98" fmla="*/ f69 1 63"/>
                <a:gd name="f99" fmla="*/ f70 1 67"/>
                <a:gd name="f100" fmla="*/ f71 1 63"/>
                <a:gd name="f101" fmla="*/ f72 1 67"/>
                <a:gd name="f102" fmla="*/ f73 1 63"/>
                <a:gd name="f103" fmla="*/ f74 1 67"/>
                <a:gd name="f104" fmla="*/ f75 1 63"/>
                <a:gd name="f105" fmla="*/ f76 1 67"/>
                <a:gd name="f106" fmla="*/ f77 1 63"/>
                <a:gd name="f107" fmla="*/ f78 1 67"/>
                <a:gd name="f108" fmla="*/ f79 1 63"/>
                <a:gd name="f109" fmla="*/ f80 1 63"/>
                <a:gd name="f110" fmla="*/ f81 1 67"/>
                <a:gd name="f111" fmla="*/ f82 1 67"/>
                <a:gd name="f112" fmla="*/ f83 1 63"/>
                <a:gd name="f113" fmla="*/ f84 1 67"/>
                <a:gd name="f114" fmla="*/ f85 1 63"/>
                <a:gd name="f115" fmla="*/ f86 1 67"/>
                <a:gd name="f116" fmla="*/ f87 1 63"/>
                <a:gd name="f117" fmla="*/ f88 1 67"/>
                <a:gd name="f118" fmla="*/ f89 1 67"/>
                <a:gd name="f119" fmla="*/ f90 1 63"/>
                <a:gd name="f120" fmla="*/ f91 1 63"/>
                <a:gd name="f121" fmla="*/ f92 1 67"/>
                <a:gd name="f122" fmla="*/ f93 1 63"/>
                <a:gd name="f123" fmla="*/ 0 1 f64"/>
                <a:gd name="f124" fmla="*/ f58 1 f64"/>
                <a:gd name="f125" fmla="*/ 0 1 f65"/>
                <a:gd name="f126" fmla="*/ f59 1 f65"/>
                <a:gd name="f127" fmla="*/ f95 1 f64"/>
                <a:gd name="f128" fmla="*/ f96 1 f65"/>
                <a:gd name="f129" fmla="*/ f97 1 f64"/>
                <a:gd name="f130" fmla="*/ f98 1 f65"/>
                <a:gd name="f131" fmla="*/ f99 1 f64"/>
                <a:gd name="f132" fmla="*/ f100 1 f65"/>
                <a:gd name="f133" fmla="*/ f101 1 f64"/>
                <a:gd name="f134" fmla="*/ f102 1 f65"/>
                <a:gd name="f135" fmla="*/ f103 1 f64"/>
                <a:gd name="f136" fmla="*/ f104 1 f65"/>
                <a:gd name="f137" fmla="*/ f105 1 f64"/>
                <a:gd name="f138" fmla="*/ f106 1 f65"/>
                <a:gd name="f139" fmla="*/ f107 1 f64"/>
                <a:gd name="f140" fmla="*/ f108 1 f65"/>
                <a:gd name="f141" fmla="*/ f109 1 f65"/>
                <a:gd name="f142" fmla="*/ f110 1 f64"/>
                <a:gd name="f143" fmla="*/ f111 1 f64"/>
                <a:gd name="f144" fmla="*/ f112 1 f65"/>
                <a:gd name="f145" fmla="*/ f113 1 f64"/>
                <a:gd name="f146" fmla="*/ f114 1 f65"/>
                <a:gd name="f147" fmla="*/ f115 1 f64"/>
                <a:gd name="f148" fmla="*/ f116 1 f65"/>
                <a:gd name="f149" fmla="*/ f117 1 f64"/>
                <a:gd name="f150" fmla="*/ f118 1 f64"/>
                <a:gd name="f151" fmla="*/ f119 1 f65"/>
                <a:gd name="f152" fmla="*/ f120 1 f65"/>
                <a:gd name="f153" fmla="*/ f121 1 f64"/>
                <a:gd name="f154" fmla="*/ f122 1 f65"/>
                <a:gd name="f155" fmla="*/ f123 f55 1"/>
                <a:gd name="f156" fmla="*/ f124 f55 1"/>
                <a:gd name="f157" fmla="*/ f126 f56 1"/>
                <a:gd name="f158" fmla="*/ f125 f56 1"/>
                <a:gd name="f159" fmla="*/ f127 f55 1"/>
                <a:gd name="f160" fmla="*/ f128 f56 1"/>
                <a:gd name="f161" fmla="*/ f129 f55 1"/>
                <a:gd name="f162" fmla="*/ f130 f56 1"/>
                <a:gd name="f163" fmla="*/ f131 f55 1"/>
                <a:gd name="f164" fmla="*/ f132 f56 1"/>
                <a:gd name="f165" fmla="*/ f133 f55 1"/>
                <a:gd name="f166" fmla="*/ f134 f56 1"/>
                <a:gd name="f167" fmla="*/ f135 f55 1"/>
                <a:gd name="f168" fmla="*/ f136 f56 1"/>
                <a:gd name="f169" fmla="*/ f137 f55 1"/>
                <a:gd name="f170" fmla="*/ f138 f56 1"/>
                <a:gd name="f171" fmla="*/ f139 f55 1"/>
                <a:gd name="f172" fmla="*/ f140 f56 1"/>
                <a:gd name="f173" fmla="*/ f141 f56 1"/>
                <a:gd name="f174" fmla="*/ f142 f55 1"/>
                <a:gd name="f175" fmla="*/ f143 f55 1"/>
                <a:gd name="f176" fmla="*/ f144 f56 1"/>
                <a:gd name="f177" fmla="*/ f145 f55 1"/>
                <a:gd name="f178" fmla="*/ f146 f56 1"/>
                <a:gd name="f179" fmla="*/ f147 f55 1"/>
                <a:gd name="f180" fmla="*/ f148 f56 1"/>
                <a:gd name="f181" fmla="*/ f149 f55 1"/>
                <a:gd name="f182" fmla="*/ f150 f55 1"/>
                <a:gd name="f183" fmla="*/ f151 f56 1"/>
                <a:gd name="f184" fmla="*/ f152 f56 1"/>
                <a:gd name="f185" fmla="*/ f153 f55 1"/>
                <a:gd name="f186" fmla="*/ f154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59" y="f160"/>
                </a:cxn>
                <a:cxn ang="f94">
                  <a:pos x="f161" y="f162"/>
                </a:cxn>
                <a:cxn ang="f94">
                  <a:pos x="f163" y="f164"/>
                </a:cxn>
                <a:cxn ang="f94">
                  <a:pos x="f165" y="f166"/>
                </a:cxn>
                <a:cxn ang="f94">
                  <a:pos x="f167" y="f168"/>
                </a:cxn>
                <a:cxn ang="f94">
                  <a:pos x="f169" y="f170"/>
                </a:cxn>
                <a:cxn ang="f94">
                  <a:pos x="f171" y="f172"/>
                </a:cxn>
                <a:cxn ang="f94">
                  <a:pos x="f163" y="f173"/>
                </a:cxn>
                <a:cxn ang="f94">
                  <a:pos x="f174" y="f173"/>
                </a:cxn>
                <a:cxn ang="f94">
                  <a:pos x="f175" y="f176"/>
                </a:cxn>
                <a:cxn ang="f94">
                  <a:pos x="f177" y="f178"/>
                </a:cxn>
                <a:cxn ang="f94">
                  <a:pos x="f179" y="f180"/>
                </a:cxn>
                <a:cxn ang="f94">
                  <a:pos x="f181" y="f176"/>
                </a:cxn>
                <a:cxn ang="f94">
                  <a:pos x="f182" y="f183"/>
                </a:cxn>
                <a:cxn ang="f94">
                  <a:pos x="f181" y="f184"/>
                </a:cxn>
                <a:cxn ang="f94">
                  <a:pos x="f185" y="f186"/>
                </a:cxn>
                <a:cxn ang="f94">
                  <a:pos x="f159" y="f160"/>
                </a:cxn>
              </a:cxnLst>
              <a:rect l="f155" t="f158" r="f156" b="f157"/>
              <a:pathLst>
                <a:path w="67" h="63">
                  <a:moveTo>
                    <a:pt x="f8" y="f9"/>
                  </a:moveTo>
                  <a:cubicBezTo>
                    <a:pt x="f10" y="f11"/>
                    <a:pt x="f12" y="f13"/>
                    <a:pt x="f13" y="f14"/>
                  </a:cubicBezTo>
                  <a:cubicBezTo>
                    <a:pt x="f15" y="f12"/>
                    <a:pt x="f16" y="f10"/>
                    <a:pt x="f17" y="f18"/>
                  </a:cubicBezTo>
                  <a:cubicBezTo>
                    <a:pt x="f19" y="f18"/>
                    <a:pt x="f20" y="f7"/>
                    <a:pt x="f21" y="f7"/>
                  </a:cubicBezTo>
                  <a:cubicBezTo>
                    <a:pt x="f22" y="f23"/>
                    <a:pt x="f24" y="f25"/>
                    <a:pt x="f26" y="f13"/>
                  </a:cubicBezTo>
                  <a:cubicBezTo>
                    <a:pt x="f27" y="f15"/>
                    <a:pt x="f5" y="f28"/>
                    <a:pt x="f5" y="f29"/>
                  </a:cubicBezTo>
                  <a:cubicBezTo>
                    <a:pt x="f5" y="f30"/>
                    <a:pt x="f31" y="f32"/>
                    <a:pt x="f33" y="f34"/>
                  </a:cubicBezTo>
                  <a:cubicBezTo>
                    <a:pt x="f30" y="f35"/>
                    <a:pt x="f36" y="f37"/>
                    <a:pt x="f17" y="f37"/>
                  </a:cubicBezTo>
                  <a:cubicBezTo>
                    <a:pt x="f38" y="f37"/>
                    <a:pt x="f39" y="f5"/>
                    <a:pt x="f40" y="f37"/>
                  </a:cubicBezTo>
                  <a:cubicBezTo>
                    <a:pt x="f23" y="f41"/>
                    <a:pt x="f6" y="f32"/>
                    <a:pt x="f6" y="f42"/>
                  </a:cubicBezTo>
                  <a:cubicBezTo>
                    <a:pt x="f6" y="f43"/>
                    <a:pt x="f44" y="f29"/>
                    <a:pt x="f7" y="f45"/>
                  </a:cubicBezTo>
                  <a:cubicBezTo>
                    <a:pt x="f46" y="f20"/>
                    <a:pt x="f47" y="f20"/>
                    <a:pt x="f48" y="f43"/>
                  </a:cubicBezTo>
                  <a:cubicBezTo>
                    <a:pt x="f17" y="f42"/>
                    <a:pt x="f49" y="f50"/>
                    <a:pt x="f43" y="f42"/>
                  </a:cubicBezTo>
                  <a:cubicBezTo>
                    <a:pt x="f22" y="f42"/>
                    <a:pt x="f51" y="f42"/>
                    <a:pt x="f51" y="f51"/>
                  </a:cubicBezTo>
                  <a:cubicBezTo>
                    <a:pt x="f50" y="f36"/>
                    <a:pt x="f42" y="f21"/>
                    <a:pt x="f43" y="f19"/>
                  </a:cubicBezTo>
                  <a:cubicBezTo>
                    <a:pt x="f45" y="f48"/>
                    <a:pt x="f17" y="f38"/>
                    <a:pt x="f38" y="f52"/>
                  </a:cubicBezTo>
                  <a:cubicBezTo>
                    <a:pt x="f9" y="f53"/>
                    <a:pt x="f46" y="f39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D0AACF83-E18A-5261-51AD-21283B13E5CA}"/>
                </a:ext>
              </a:extLst>
            </p:cNvPr>
            <p:cNvSpPr/>
            <p:nvPr/>
          </p:nvSpPr>
          <p:spPr>
            <a:xfrm>
              <a:off x="6487969" y="2183605"/>
              <a:ext cx="311152" cy="3159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6"/>
                <a:gd name="f8" fmla="val 58"/>
                <a:gd name="f9" fmla="val 13"/>
                <a:gd name="f10" fmla="val 63"/>
                <a:gd name="f11" fmla="val 34"/>
                <a:gd name="f12" fmla="val 43"/>
                <a:gd name="f13" fmla="val 41"/>
                <a:gd name="f14" fmla="val 38"/>
                <a:gd name="f15" fmla="val 33"/>
                <a:gd name="f16" fmla="val 44"/>
                <a:gd name="f17" fmla="val 28"/>
                <a:gd name="f18" fmla="val 45"/>
                <a:gd name="f19" fmla="val 27"/>
                <a:gd name="f20" fmla="val 46"/>
                <a:gd name="f21" fmla="val 26"/>
                <a:gd name="f22" fmla="val 25"/>
                <a:gd name="f23" fmla="val 20"/>
                <a:gd name="f24" fmla="val 48"/>
                <a:gd name="f25" fmla="val 19"/>
                <a:gd name="f26" fmla="val 54"/>
                <a:gd name="f27" fmla="val 55"/>
                <a:gd name="f28" fmla="val 56"/>
                <a:gd name="f29" fmla="val 62"/>
                <a:gd name="f30" fmla="val 14"/>
                <a:gd name="f31" fmla="val 9"/>
                <a:gd name="f32" fmla="val 3"/>
                <a:gd name="f33" fmla="val 1"/>
                <a:gd name="f34" fmla="val 50"/>
                <a:gd name="f35" fmla="val 2"/>
                <a:gd name="f36" fmla="val 42"/>
                <a:gd name="f37" fmla="val 4"/>
                <a:gd name="f38" fmla="val 39"/>
                <a:gd name="f39" fmla="val 15"/>
                <a:gd name="f40" fmla="val 30"/>
                <a:gd name="f41" fmla="val 21"/>
                <a:gd name="f42" fmla="val 23"/>
                <a:gd name="f43" fmla="val 36"/>
                <a:gd name="f44" fmla="val 37"/>
                <a:gd name="f45" fmla="val 18"/>
                <a:gd name="f46" fmla="val 16"/>
                <a:gd name="f47" fmla="val 40"/>
                <a:gd name="f48" fmla="val 11"/>
                <a:gd name="f49" fmla="val 10"/>
                <a:gd name="f50" fmla="val 29"/>
                <a:gd name="f51" fmla="val 22"/>
                <a:gd name="f52" fmla="val 24"/>
                <a:gd name="f53" fmla="val 12"/>
                <a:gd name="f54" fmla="val 32"/>
                <a:gd name="f55" fmla="val 7"/>
                <a:gd name="f56" fmla="val 5"/>
                <a:gd name="f57" fmla="val 49"/>
                <a:gd name="f58" fmla="val 53"/>
                <a:gd name="f59" fmla="+- 0 0 -90"/>
                <a:gd name="f60" fmla="*/ f3 1 65"/>
                <a:gd name="f61" fmla="*/ f4 1 66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65"/>
                <a:gd name="f70" fmla="*/ f66 1 66"/>
                <a:gd name="f71" fmla="*/ 58 f67 1"/>
                <a:gd name="f72" fmla="*/ 0 f66 1"/>
                <a:gd name="f73" fmla="*/ 43 f67 1"/>
                <a:gd name="f74" fmla="*/ 41 f66 1"/>
                <a:gd name="f75" fmla="*/ 28 f67 1"/>
                <a:gd name="f76" fmla="*/ 45 f66 1"/>
                <a:gd name="f77" fmla="*/ 25 f67 1"/>
                <a:gd name="f78" fmla="*/ 46 f66 1"/>
                <a:gd name="f79" fmla="*/ 20 f67 1"/>
                <a:gd name="f80" fmla="*/ 54 f66 1"/>
                <a:gd name="f81" fmla="*/ 58 f66 1"/>
                <a:gd name="f82" fmla="*/ 14 f67 1"/>
                <a:gd name="f83" fmla="*/ 66 f66 1"/>
                <a:gd name="f84" fmla="*/ 1 f67 1"/>
                <a:gd name="f85" fmla="*/ 50 f66 1"/>
                <a:gd name="f86" fmla="*/ 4 f67 1"/>
                <a:gd name="f87" fmla="*/ 39 f66 1"/>
                <a:gd name="f88" fmla="*/ 21 f67 1"/>
                <a:gd name="f89" fmla="*/ 27 f66 1"/>
                <a:gd name="f90" fmla="*/ 34 f67 1"/>
                <a:gd name="f91" fmla="*/ 21 f66 1"/>
                <a:gd name="f92" fmla="*/ 38 f67 1"/>
                <a:gd name="f93" fmla="*/ 18 f66 1"/>
                <a:gd name="f94" fmla="*/ 36 f67 1"/>
                <a:gd name="f95" fmla="*/ 10 f66 1"/>
                <a:gd name="f96" fmla="*/ 29 f67 1"/>
                <a:gd name="f97" fmla="*/ 20 f66 1"/>
                <a:gd name="f98" fmla="*/ 23 f67 1"/>
                <a:gd name="f99" fmla="*/ 22 f66 1"/>
                <a:gd name="f100" fmla="*/ 14 f66 1"/>
                <a:gd name="f101" fmla="*/ 12 f66 1"/>
                <a:gd name="f102" fmla="*/ 45 f67 1"/>
                <a:gd name="f103" fmla="*/ 5 f66 1"/>
                <a:gd name="f104" fmla="+- f68 0 f1"/>
                <a:gd name="f105" fmla="*/ f71 1 65"/>
                <a:gd name="f106" fmla="*/ f72 1 66"/>
                <a:gd name="f107" fmla="*/ f73 1 65"/>
                <a:gd name="f108" fmla="*/ f74 1 66"/>
                <a:gd name="f109" fmla="*/ f75 1 65"/>
                <a:gd name="f110" fmla="*/ f76 1 66"/>
                <a:gd name="f111" fmla="*/ f77 1 65"/>
                <a:gd name="f112" fmla="*/ f78 1 66"/>
                <a:gd name="f113" fmla="*/ f79 1 65"/>
                <a:gd name="f114" fmla="*/ f80 1 66"/>
                <a:gd name="f115" fmla="*/ f81 1 66"/>
                <a:gd name="f116" fmla="*/ f82 1 65"/>
                <a:gd name="f117" fmla="*/ f83 1 66"/>
                <a:gd name="f118" fmla="*/ f84 1 65"/>
                <a:gd name="f119" fmla="*/ f85 1 66"/>
                <a:gd name="f120" fmla="*/ f86 1 65"/>
                <a:gd name="f121" fmla="*/ f87 1 66"/>
                <a:gd name="f122" fmla="*/ f88 1 65"/>
                <a:gd name="f123" fmla="*/ f89 1 66"/>
                <a:gd name="f124" fmla="*/ f90 1 65"/>
                <a:gd name="f125" fmla="*/ f91 1 66"/>
                <a:gd name="f126" fmla="*/ f92 1 65"/>
                <a:gd name="f127" fmla="*/ f93 1 66"/>
                <a:gd name="f128" fmla="*/ f94 1 65"/>
                <a:gd name="f129" fmla="*/ f95 1 66"/>
                <a:gd name="f130" fmla="*/ f96 1 65"/>
                <a:gd name="f131" fmla="*/ f97 1 66"/>
                <a:gd name="f132" fmla="*/ f98 1 65"/>
                <a:gd name="f133" fmla="*/ f99 1 66"/>
                <a:gd name="f134" fmla="*/ f100 1 66"/>
                <a:gd name="f135" fmla="*/ f101 1 66"/>
                <a:gd name="f136" fmla="*/ f102 1 65"/>
                <a:gd name="f137" fmla="*/ f103 1 66"/>
                <a:gd name="f138" fmla="*/ 0 1 f69"/>
                <a:gd name="f139" fmla="*/ f63 1 f69"/>
                <a:gd name="f140" fmla="*/ 0 1 f70"/>
                <a:gd name="f141" fmla="*/ f64 1 f70"/>
                <a:gd name="f142" fmla="*/ f105 1 f69"/>
                <a:gd name="f143" fmla="*/ f106 1 f70"/>
                <a:gd name="f144" fmla="*/ f107 1 f69"/>
                <a:gd name="f145" fmla="*/ f108 1 f70"/>
                <a:gd name="f146" fmla="*/ f109 1 f69"/>
                <a:gd name="f147" fmla="*/ f110 1 f70"/>
                <a:gd name="f148" fmla="*/ f111 1 f69"/>
                <a:gd name="f149" fmla="*/ f112 1 f70"/>
                <a:gd name="f150" fmla="*/ f113 1 f69"/>
                <a:gd name="f151" fmla="*/ f114 1 f70"/>
                <a:gd name="f152" fmla="*/ f115 1 f70"/>
                <a:gd name="f153" fmla="*/ f116 1 f69"/>
                <a:gd name="f154" fmla="*/ f117 1 f70"/>
                <a:gd name="f155" fmla="*/ f118 1 f69"/>
                <a:gd name="f156" fmla="*/ f119 1 f70"/>
                <a:gd name="f157" fmla="*/ f120 1 f69"/>
                <a:gd name="f158" fmla="*/ f121 1 f70"/>
                <a:gd name="f159" fmla="*/ f122 1 f69"/>
                <a:gd name="f160" fmla="*/ f123 1 f70"/>
                <a:gd name="f161" fmla="*/ f124 1 f69"/>
                <a:gd name="f162" fmla="*/ f125 1 f70"/>
                <a:gd name="f163" fmla="*/ f126 1 f69"/>
                <a:gd name="f164" fmla="*/ f127 1 f70"/>
                <a:gd name="f165" fmla="*/ f128 1 f69"/>
                <a:gd name="f166" fmla="*/ f129 1 f70"/>
                <a:gd name="f167" fmla="*/ f130 1 f69"/>
                <a:gd name="f168" fmla="*/ f131 1 f70"/>
                <a:gd name="f169" fmla="*/ f132 1 f69"/>
                <a:gd name="f170" fmla="*/ f133 1 f70"/>
                <a:gd name="f171" fmla="*/ f134 1 f70"/>
                <a:gd name="f172" fmla="*/ f135 1 f70"/>
                <a:gd name="f173" fmla="*/ f136 1 f69"/>
                <a:gd name="f174" fmla="*/ f137 1 f70"/>
                <a:gd name="f175" fmla="*/ f138 f60 1"/>
                <a:gd name="f176" fmla="*/ f139 f60 1"/>
                <a:gd name="f177" fmla="*/ f141 f61 1"/>
                <a:gd name="f178" fmla="*/ f140 f61 1"/>
                <a:gd name="f179" fmla="*/ f142 f60 1"/>
                <a:gd name="f180" fmla="*/ f143 f61 1"/>
                <a:gd name="f181" fmla="*/ f144 f60 1"/>
                <a:gd name="f182" fmla="*/ f145 f61 1"/>
                <a:gd name="f183" fmla="*/ f146 f60 1"/>
                <a:gd name="f184" fmla="*/ f147 f61 1"/>
                <a:gd name="f185" fmla="*/ f148 f60 1"/>
                <a:gd name="f186" fmla="*/ f149 f61 1"/>
                <a:gd name="f187" fmla="*/ f150 f60 1"/>
                <a:gd name="f188" fmla="*/ f151 f61 1"/>
                <a:gd name="f189" fmla="*/ f152 f61 1"/>
                <a:gd name="f190" fmla="*/ f153 f60 1"/>
                <a:gd name="f191" fmla="*/ f154 f61 1"/>
                <a:gd name="f192" fmla="*/ f155 f60 1"/>
                <a:gd name="f193" fmla="*/ f156 f61 1"/>
                <a:gd name="f194" fmla="*/ f157 f60 1"/>
                <a:gd name="f195" fmla="*/ f158 f61 1"/>
                <a:gd name="f196" fmla="*/ f159 f60 1"/>
                <a:gd name="f197" fmla="*/ f160 f61 1"/>
                <a:gd name="f198" fmla="*/ f161 f60 1"/>
                <a:gd name="f199" fmla="*/ f162 f61 1"/>
                <a:gd name="f200" fmla="*/ f163 f60 1"/>
                <a:gd name="f201" fmla="*/ f164 f61 1"/>
                <a:gd name="f202" fmla="*/ f165 f60 1"/>
                <a:gd name="f203" fmla="*/ f166 f61 1"/>
                <a:gd name="f204" fmla="*/ f167 f60 1"/>
                <a:gd name="f205" fmla="*/ f168 f61 1"/>
                <a:gd name="f206" fmla="*/ f169 f60 1"/>
                <a:gd name="f207" fmla="*/ f170 f61 1"/>
                <a:gd name="f208" fmla="*/ f171 f61 1"/>
                <a:gd name="f209" fmla="*/ f172 f61 1"/>
                <a:gd name="f210" fmla="*/ f173 f60 1"/>
                <a:gd name="f211" fmla="*/ f174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79" y="f180"/>
                </a:cxn>
                <a:cxn ang="f104">
                  <a:pos x="f181" y="f182"/>
                </a:cxn>
                <a:cxn ang="f104">
                  <a:pos x="f183" y="f184"/>
                </a:cxn>
                <a:cxn ang="f104">
                  <a:pos x="f185" y="f186"/>
                </a:cxn>
                <a:cxn ang="f104">
                  <a:pos x="f187" y="f188"/>
                </a:cxn>
                <a:cxn ang="f104">
                  <a:pos x="f187" y="f189"/>
                </a:cxn>
                <a:cxn ang="f104">
                  <a:pos x="f190" y="f191"/>
                </a:cxn>
                <a:cxn ang="f104">
                  <a:pos x="f192" y="f193"/>
                </a:cxn>
                <a:cxn ang="f104">
                  <a:pos x="f194" y="f195"/>
                </a:cxn>
                <a:cxn ang="f104">
                  <a:pos x="f196" y="f197"/>
                </a:cxn>
                <a:cxn ang="f104">
                  <a:pos x="f198" y="f199"/>
                </a:cxn>
                <a:cxn ang="f104">
                  <a:pos x="f200" y="f201"/>
                </a:cxn>
                <a:cxn ang="f104">
                  <a:pos x="f202" y="f203"/>
                </a:cxn>
                <a:cxn ang="f104">
                  <a:pos x="f204" y="f205"/>
                </a:cxn>
                <a:cxn ang="f104">
                  <a:pos x="f206" y="f207"/>
                </a:cxn>
                <a:cxn ang="f104">
                  <a:pos x="f206" y="f208"/>
                </a:cxn>
                <a:cxn ang="f104">
                  <a:pos x="f185" y="f209"/>
                </a:cxn>
                <a:cxn ang="f104">
                  <a:pos x="f210" y="f211"/>
                </a:cxn>
                <a:cxn ang="f104">
                  <a:pos x="f179" y="f180"/>
                </a:cxn>
              </a:cxnLst>
              <a:rect l="f175" t="f178" r="f176" b="f177"/>
              <a:pathLst>
                <a:path w="65" h="66">
                  <a:moveTo>
                    <a:pt x="f8" y="f5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12"/>
                    <a:pt x="f15" y="f16"/>
                    <a:pt x="f17" y="f18"/>
                  </a:cubicBezTo>
                  <a:cubicBezTo>
                    <a:pt x="f19" y="f20"/>
                    <a:pt x="f21" y="f20"/>
                    <a:pt x="f22" y="f20"/>
                  </a:cubicBezTo>
                  <a:cubicBezTo>
                    <a:pt x="f23" y="f24"/>
                    <a:pt x="f25" y="f24"/>
                    <a:pt x="f23" y="f26"/>
                  </a:cubicBezTo>
                  <a:cubicBezTo>
                    <a:pt x="f23" y="f27"/>
                    <a:pt x="f25" y="f28"/>
                    <a:pt x="f23" y="f8"/>
                  </a:cubicBezTo>
                  <a:cubicBezTo>
                    <a:pt x="f23" y="f29"/>
                    <a:pt x="f25" y="f6"/>
                    <a:pt x="f30" y="f7"/>
                  </a:cubicBezTo>
                  <a:cubicBezTo>
                    <a:pt x="f31" y="f29"/>
                    <a:pt x="f32" y="f8"/>
                    <a:pt x="f33" y="f34"/>
                  </a:cubicBezTo>
                  <a:cubicBezTo>
                    <a:pt x="f5" y="f20"/>
                    <a:pt x="f35" y="f36"/>
                    <a:pt x="f37" y="f38"/>
                  </a:cubicBezTo>
                  <a:cubicBezTo>
                    <a:pt x="f31" y="f15"/>
                    <a:pt x="f39" y="f40"/>
                    <a:pt x="f41" y="f19"/>
                  </a:cubicBezTo>
                  <a:cubicBezTo>
                    <a:pt x="f21" y="f22"/>
                    <a:pt x="f40" y="f42"/>
                    <a:pt x="f11" y="f41"/>
                  </a:cubicBezTo>
                  <a:cubicBezTo>
                    <a:pt x="f43" y="f23"/>
                    <a:pt x="f44" y="f25"/>
                    <a:pt x="f14" y="f45"/>
                  </a:cubicBezTo>
                  <a:cubicBezTo>
                    <a:pt x="f13" y="f46"/>
                    <a:pt x="f47" y="f48"/>
                    <a:pt x="f43" y="f49"/>
                  </a:cubicBezTo>
                  <a:cubicBezTo>
                    <a:pt x="f44" y="f46"/>
                    <a:pt x="f15" y="f45"/>
                    <a:pt x="f50" y="f23"/>
                  </a:cubicBezTo>
                  <a:cubicBezTo>
                    <a:pt x="f19" y="f23"/>
                    <a:pt x="f22" y="f41"/>
                    <a:pt x="f42" y="f51"/>
                  </a:cubicBezTo>
                  <a:cubicBezTo>
                    <a:pt x="f42" y="f25"/>
                    <a:pt x="f42" y="f46"/>
                    <a:pt x="f42" y="f30"/>
                  </a:cubicBezTo>
                  <a:cubicBezTo>
                    <a:pt x="f42" y="f9"/>
                    <a:pt x="f52" y="f53"/>
                    <a:pt x="f22" y="f53"/>
                  </a:cubicBezTo>
                  <a:cubicBezTo>
                    <a:pt x="f54" y="f31"/>
                    <a:pt x="f14" y="f55"/>
                    <a:pt x="f18" y="f56"/>
                  </a:cubicBezTo>
                  <a:cubicBezTo>
                    <a:pt x="f57" y="f32"/>
                    <a:pt x="f58" y="f35"/>
                    <a:pt x="f8" y="f5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D234C685-21DC-57AA-5140-4AC8B4811414}"/>
                </a:ext>
              </a:extLst>
            </p:cNvPr>
            <p:cNvSpPr/>
            <p:nvPr/>
          </p:nvSpPr>
          <p:spPr>
            <a:xfrm>
              <a:off x="6464158" y="2369338"/>
              <a:ext cx="315916" cy="2301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48"/>
                <a:gd name="f8" fmla="val 28"/>
                <a:gd name="f9" fmla="val 22"/>
                <a:gd name="f10" fmla="val 19"/>
                <a:gd name="f11" fmla="val 16"/>
                <a:gd name="f12" fmla="val 12"/>
                <a:gd name="f13" fmla="val 39"/>
                <a:gd name="f14" fmla="val 9"/>
                <a:gd name="f15" fmla="val 52"/>
                <a:gd name="f16" fmla="val 8"/>
                <a:gd name="f17" fmla="val 61"/>
                <a:gd name="f18" fmla="val 65"/>
                <a:gd name="f19" fmla="val 3"/>
                <a:gd name="f20" fmla="val 63"/>
                <a:gd name="f21" fmla="val 14"/>
                <a:gd name="f22" fmla="val 60"/>
                <a:gd name="f23" fmla="val 21"/>
                <a:gd name="f24" fmla="val 54"/>
                <a:gd name="f25" fmla="val 25"/>
                <a:gd name="f26" fmla="val 38"/>
                <a:gd name="f27" fmla="val 33"/>
                <a:gd name="f28" fmla="val 29"/>
                <a:gd name="f29" fmla="val 37"/>
                <a:gd name="f30" fmla="val 41"/>
                <a:gd name="f31" fmla="val 43"/>
                <a:gd name="f32" fmla="val 45"/>
                <a:gd name="f33" fmla="val 4"/>
                <a:gd name="f34" fmla="val 2"/>
                <a:gd name="f35" fmla="val 1"/>
                <a:gd name="f36" fmla="val 47"/>
                <a:gd name="f37" fmla="val 46"/>
                <a:gd name="f38" fmla="val 44"/>
                <a:gd name="f39" fmla="val 13"/>
                <a:gd name="f40" fmla="val 23"/>
                <a:gd name="f41" fmla="val 31"/>
                <a:gd name="f42" fmla="val 32"/>
                <a:gd name="f43" fmla="val 24"/>
                <a:gd name="f44" fmla="val 36"/>
                <a:gd name="f45" fmla="val 17"/>
                <a:gd name="f46" fmla="val 42"/>
                <a:gd name="f47" fmla="+- 0 0 -90"/>
                <a:gd name="f48" fmla="*/ f3 1 66"/>
                <a:gd name="f49" fmla="*/ f4 1 48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66"/>
                <a:gd name="f58" fmla="*/ f54 1 48"/>
                <a:gd name="f59" fmla="*/ 28 f55 1"/>
                <a:gd name="f60" fmla="*/ 22 f54 1"/>
                <a:gd name="f61" fmla="*/ 12 f54 1"/>
                <a:gd name="f62" fmla="*/ 61 f55 1"/>
                <a:gd name="f63" fmla="*/ 0 f54 1"/>
                <a:gd name="f64" fmla="*/ 63 f55 1"/>
                <a:gd name="f65" fmla="*/ 14 f54 1"/>
                <a:gd name="f66" fmla="*/ 48 f55 1"/>
                <a:gd name="f67" fmla="*/ 28 f54 1"/>
                <a:gd name="f68" fmla="*/ 19 f55 1"/>
                <a:gd name="f69" fmla="*/ 41 f54 1"/>
                <a:gd name="f70" fmla="*/ 4 f55 1"/>
                <a:gd name="f71" fmla="*/ 48 f54 1"/>
                <a:gd name="f72" fmla="*/ 2 f55 1"/>
                <a:gd name="f73" fmla="*/ 0 f55 1"/>
                <a:gd name="f74" fmla="*/ 46 f54 1"/>
                <a:gd name="f75" fmla="*/ 3 f55 1"/>
                <a:gd name="f76" fmla="*/ 43 f54 1"/>
                <a:gd name="f77" fmla="*/ 32 f55 1"/>
                <a:gd name="f78" fmla="*/ 24 f54 1"/>
                <a:gd name="f79" fmla="*/ 41 f55 1"/>
                <a:gd name="f80" fmla="*/ 17 f54 1"/>
                <a:gd name="f81" fmla="*/ 42 f55 1"/>
                <a:gd name="f82" fmla="*/ 13 f54 1"/>
                <a:gd name="f83" fmla="*/ 29 f55 1"/>
                <a:gd name="f84" fmla="+- f56 0 f1"/>
                <a:gd name="f85" fmla="*/ f59 1 66"/>
                <a:gd name="f86" fmla="*/ f60 1 48"/>
                <a:gd name="f87" fmla="*/ f61 1 48"/>
                <a:gd name="f88" fmla="*/ f62 1 66"/>
                <a:gd name="f89" fmla="*/ f63 1 48"/>
                <a:gd name="f90" fmla="*/ f64 1 66"/>
                <a:gd name="f91" fmla="*/ f65 1 48"/>
                <a:gd name="f92" fmla="*/ f66 1 66"/>
                <a:gd name="f93" fmla="*/ f67 1 48"/>
                <a:gd name="f94" fmla="*/ f68 1 66"/>
                <a:gd name="f95" fmla="*/ f69 1 48"/>
                <a:gd name="f96" fmla="*/ f70 1 66"/>
                <a:gd name="f97" fmla="*/ f71 1 48"/>
                <a:gd name="f98" fmla="*/ f72 1 66"/>
                <a:gd name="f99" fmla="*/ f73 1 66"/>
                <a:gd name="f100" fmla="*/ f74 1 48"/>
                <a:gd name="f101" fmla="*/ f75 1 66"/>
                <a:gd name="f102" fmla="*/ f76 1 48"/>
                <a:gd name="f103" fmla="*/ f77 1 66"/>
                <a:gd name="f104" fmla="*/ f78 1 48"/>
                <a:gd name="f105" fmla="*/ f79 1 66"/>
                <a:gd name="f106" fmla="*/ f80 1 48"/>
                <a:gd name="f107" fmla="*/ f81 1 66"/>
                <a:gd name="f108" fmla="*/ f82 1 48"/>
                <a:gd name="f109" fmla="*/ f83 1 66"/>
                <a:gd name="f110" fmla="*/ 0 1 f57"/>
                <a:gd name="f111" fmla="*/ f51 1 f57"/>
                <a:gd name="f112" fmla="*/ 0 1 f58"/>
                <a:gd name="f113" fmla="*/ f52 1 f58"/>
                <a:gd name="f114" fmla="*/ f85 1 f57"/>
                <a:gd name="f115" fmla="*/ f86 1 f58"/>
                <a:gd name="f116" fmla="*/ f87 1 f58"/>
                <a:gd name="f117" fmla="*/ f88 1 f57"/>
                <a:gd name="f118" fmla="*/ f89 1 f58"/>
                <a:gd name="f119" fmla="*/ f90 1 f57"/>
                <a:gd name="f120" fmla="*/ f91 1 f58"/>
                <a:gd name="f121" fmla="*/ f92 1 f57"/>
                <a:gd name="f122" fmla="*/ f93 1 f58"/>
                <a:gd name="f123" fmla="*/ f94 1 f57"/>
                <a:gd name="f124" fmla="*/ f95 1 f58"/>
                <a:gd name="f125" fmla="*/ f96 1 f57"/>
                <a:gd name="f126" fmla="*/ f97 1 f58"/>
                <a:gd name="f127" fmla="*/ f98 1 f57"/>
                <a:gd name="f128" fmla="*/ f99 1 f57"/>
                <a:gd name="f129" fmla="*/ f100 1 f58"/>
                <a:gd name="f130" fmla="*/ f101 1 f57"/>
                <a:gd name="f131" fmla="*/ f102 1 f58"/>
                <a:gd name="f132" fmla="*/ f103 1 f57"/>
                <a:gd name="f133" fmla="*/ f104 1 f58"/>
                <a:gd name="f134" fmla="*/ f105 1 f57"/>
                <a:gd name="f135" fmla="*/ f106 1 f58"/>
                <a:gd name="f136" fmla="*/ f107 1 f57"/>
                <a:gd name="f137" fmla="*/ f108 1 f58"/>
                <a:gd name="f138" fmla="*/ f109 1 f57"/>
                <a:gd name="f139" fmla="*/ f110 f48 1"/>
                <a:gd name="f140" fmla="*/ f111 f48 1"/>
                <a:gd name="f141" fmla="*/ f113 f49 1"/>
                <a:gd name="f142" fmla="*/ f112 f49 1"/>
                <a:gd name="f143" fmla="*/ f114 f48 1"/>
                <a:gd name="f144" fmla="*/ f115 f49 1"/>
                <a:gd name="f145" fmla="*/ f116 f49 1"/>
                <a:gd name="f146" fmla="*/ f117 f48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9 1"/>
                <a:gd name="f154" fmla="*/ f125 f48 1"/>
                <a:gd name="f155" fmla="*/ f126 f49 1"/>
                <a:gd name="f156" fmla="*/ f127 f48 1"/>
                <a:gd name="f157" fmla="*/ f128 f48 1"/>
                <a:gd name="f158" fmla="*/ f129 f49 1"/>
                <a:gd name="f159" fmla="*/ f130 f48 1"/>
                <a:gd name="f160" fmla="*/ f131 f49 1"/>
                <a:gd name="f161" fmla="*/ f132 f48 1"/>
                <a:gd name="f162" fmla="*/ f133 f49 1"/>
                <a:gd name="f163" fmla="*/ f134 f48 1"/>
                <a:gd name="f164" fmla="*/ f135 f49 1"/>
                <a:gd name="f165" fmla="*/ f136 f48 1"/>
                <a:gd name="f166" fmla="*/ f137 f49 1"/>
                <a:gd name="f167" fmla="*/ f138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43" y="f144"/>
                </a:cxn>
                <a:cxn ang="f84">
                  <a:pos x="f143" y="f145"/>
                </a:cxn>
                <a:cxn ang="f84">
                  <a:pos x="f146" y="f147"/>
                </a:cxn>
                <a:cxn ang="f84">
                  <a:pos x="f148" y="f149"/>
                </a:cxn>
                <a:cxn ang="f84">
                  <a:pos x="f150" y="f151"/>
                </a:cxn>
                <a:cxn ang="f84">
                  <a:pos x="f152" y="f153"/>
                </a:cxn>
                <a:cxn ang="f84">
                  <a:pos x="f154" y="f155"/>
                </a:cxn>
                <a:cxn ang="f84">
                  <a:pos x="f156" y="f155"/>
                </a:cxn>
                <a:cxn ang="f84">
                  <a:pos x="f157" y="f155"/>
                </a:cxn>
                <a:cxn ang="f84">
                  <a:pos x="f157" y="f158"/>
                </a:cxn>
                <a:cxn ang="f84">
                  <a:pos x="f159" y="f160"/>
                </a:cxn>
                <a:cxn ang="f84">
                  <a:pos x="f161" y="f162"/>
                </a:cxn>
                <a:cxn ang="f84">
                  <a:pos x="f163" y="f164"/>
                </a:cxn>
                <a:cxn ang="f84">
                  <a:pos x="f165" y="f166"/>
                </a:cxn>
                <a:cxn ang="f84">
                  <a:pos x="f167" y="f144"/>
                </a:cxn>
                <a:cxn ang="f84">
                  <a:pos x="f143" y="f144"/>
                </a:cxn>
              </a:cxnLst>
              <a:rect l="f139" t="f142" r="f140" b="f141"/>
              <a:pathLst>
                <a:path w="66" h="48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14"/>
                    <a:pt x="f15" y="f16"/>
                    <a:pt x="f17" y="f5"/>
                  </a:cubicBezTo>
                  <a:cubicBezTo>
                    <a:pt x="f18" y="f19"/>
                    <a:pt x="f6" y="f14"/>
                    <a:pt x="f20" y="f21"/>
                  </a:cubicBezTo>
                  <a:cubicBezTo>
                    <a:pt x="f22" y="f23"/>
                    <a:pt x="f24" y="f25"/>
                    <a:pt x="f7" y="f8"/>
                  </a:cubicBezTo>
                  <a:cubicBezTo>
                    <a:pt x="f26" y="f27"/>
                    <a:pt x="f28" y="f29"/>
                    <a:pt x="f10" y="f30"/>
                  </a:cubicBezTo>
                  <a:cubicBezTo>
                    <a:pt x="f21" y="f31"/>
                    <a:pt x="f14" y="f32"/>
                    <a:pt x="f33" y="f7"/>
                  </a:cubicBezTo>
                  <a:cubicBezTo>
                    <a:pt x="f19" y="f7"/>
                    <a:pt x="f34" y="f7"/>
                    <a:pt x="f34" y="f7"/>
                  </a:cubicBezTo>
                  <a:cubicBezTo>
                    <a:pt x="f35" y="f7"/>
                    <a:pt x="f5" y="f7"/>
                    <a:pt x="f5" y="f7"/>
                  </a:cubicBezTo>
                  <a:cubicBezTo>
                    <a:pt x="f5" y="f36"/>
                    <a:pt x="f5" y="f37"/>
                    <a:pt x="f5" y="f37"/>
                  </a:cubicBezTo>
                  <a:cubicBezTo>
                    <a:pt x="f35" y="f32"/>
                    <a:pt x="f34" y="f38"/>
                    <a:pt x="f19" y="f31"/>
                  </a:cubicBezTo>
                  <a:cubicBezTo>
                    <a:pt x="f39" y="f29"/>
                    <a:pt x="f40" y="f41"/>
                    <a:pt x="f42" y="f43"/>
                  </a:cubicBezTo>
                  <a:cubicBezTo>
                    <a:pt x="f44" y="f9"/>
                    <a:pt x="f13" y="f10"/>
                    <a:pt x="f30" y="f45"/>
                  </a:cubicBezTo>
                  <a:cubicBezTo>
                    <a:pt x="f46" y="f11"/>
                    <a:pt x="f31" y="f21"/>
                    <a:pt x="f46" y="f39"/>
                  </a:cubicBezTo>
                  <a:cubicBezTo>
                    <a:pt x="f29" y="f11"/>
                    <a:pt x="f27" y="f10"/>
                    <a:pt x="f28" y="f9"/>
                  </a:cubicBezTo>
                  <a:cubicBezTo>
                    <a:pt x="f2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DE93BA19-7D51-0DD0-0C5F-673B4231F08E}"/>
                </a:ext>
              </a:extLst>
            </p:cNvPr>
            <p:cNvSpPr/>
            <p:nvPr/>
          </p:nvSpPr>
          <p:spPr>
            <a:xfrm>
              <a:off x="6597505" y="2518559"/>
              <a:ext cx="196852" cy="22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48"/>
                <a:gd name="f8" fmla="val 13"/>
                <a:gd name="f9" fmla="val 7"/>
                <a:gd name="f10" fmla="val 12"/>
                <a:gd name="f11" fmla="val 17"/>
                <a:gd name="f12" fmla="val 22"/>
                <a:gd name="f13" fmla="val 30"/>
                <a:gd name="f14" fmla="val 11"/>
                <a:gd name="f15" fmla="val 37"/>
                <a:gd name="f16" fmla="val 10"/>
                <a:gd name="f17" fmla="val 44"/>
                <a:gd name="f18" fmla="val 46"/>
                <a:gd name="f19" fmla="val 9"/>
                <a:gd name="f20" fmla="val 6"/>
                <a:gd name="f21" fmla="val 5"/>
                <a:gd name="f22" fmla="val 3"/>
                <a:gd name="f23" fmla="val 2"/>
                <a:gd name="f24" fmla="val 39"/>
                <a:gd name="f25" fmla="val 34"/>
                <a:gd name="f26" fmla="val 1"/>
                <a:gd name="f27" fmla="val 29"/>
                <a:gd name="f28" fmla="val 24"/>
                <a:gd name="f29" fmla="val 18"/>
                <a:gd name="f30" fmla="val 15"/>
                <a:gd name="f31" fmla="val 4"/>
                <a:gd name="f32" fmla="val 23"/>
                <a:gd name="f33" fmla="val 25"/>
                <a:gd name="f34" fmla="val 35"/>
                <a:gd name="f35" fmla="val 8"/>
                <a:gd name="f36" fmla="val 40"/>
                <a:gd name="f37" fmla="val 14"/>
                <a:gd name="f38" fmla="val 38"/>
                <a:gd name="f39" fmla="val 16"/>
                <a:gd name="f40" fmla="+- 0 0 -90"/>
                <a:gd name="f41" fmla="*/ f3 1 41"/>
                <a:gd name="f42" fmla="*/ f4 1 48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41"/>
                <a:gd name="f51" fmla="*/ f47 1 48"/>
                <a:gd name="f52" fmla="*/ 13 f48 1"/>
                <a:gd name="f53" fmla="*/ 7 f47 1"/>
                <a:gd name="f54" fmla="*/ 12 f48 1"/>
                <a:gd name="f55" fmla="*/ 22 f47 1"/>
                <a:gd name="f56" fmla="*/ 10 f48 1"/>
                <a:gd name="f57" fmla="*/ 44 f47 1"/>
                <a:gd name="f58" fmla="*/ 6 f48 1"/>
                <a:gd name="f59" fmla="*/ 48 f47 1"/>
                <a:gd name="f60" fmla="*/ 3 f48 1"/>
                <a:gd name="f61" fmla="*/ 1 f48 1"/>
                <a:gd name="f62" fmla="*/ 29 f47 1"/>
                <a:gd name="f63" fmla="*/ 0 f48 1"/>
                <a:gd name="f64" fmla="*/ 12 f47 1"/>
                <a:gd name="f65" fmla="*/ 2 f48 1"/>
                <a:gd name="f66" fmla="*/ 10 f47 1"/>
                <a:gd name="f67" fmla="*/ 22 f48 1"/>
                <a:gd name="f68" fmla="*/ 1 f47 1"/>
                <a:gd name="f69" fmla="*/ 25 f48 1"/>
                <a:gd name="f70" fmla="*/ 39 f48 1"/>
                <a:gd name="f71" fmla="*/ 41 f48 1"/>
                <a:gd name="f72" fmla="*/ 15 f47 1"/>
                <a:gd name="f73" fmla="*/ 37 f48 1"/>
                <a:gd name="f74" fmla="*/ 16 f47 1"/>
                <a:gd name="f75" fmla="*/ 17 f48 1"/>
                <a:gd name="f76" fmla="*/ 9 f47 1"/>
                <a:gd name="f77" fmla="+- f49 0 f1"/>
                <a:gd name="f78" fmla="*/ f52 1 41"/>
                <a:gd name="f79" fmla="*/ f53 1 48"/>
                <a:gd name="f80" fmla="*/ f54 1 41"/>
                <a:gd name="f81" fmla="*/ f55 1 48"/>
                <a:gd name="f82" fmla="*/ f56 1 41"/>
                <a:gd name="f83" fmla="*/ f57 1 48"/>
                <a:gd name="f84" fmla="*/ f58 1 41"/>
                <a:gd name="f85" fmla="*/ f59 1 48"/>
                <a:gd name="f86" fmla="*/ f60 1 41"/>
                <a:gd name="f87" fmla="*/ f61 1 41"/>
                <a:gd name="f88" fmla="*/ f62 1 48"/>
                <a:gd name="f89" fmla="*/ f63 1 41"/>
                <a:gd name="f90" fmla="*/ f64 1 48"/>
                <a:gd name="f91" fmla="*/ f65 1 41"/>
                <a:gd name="f92" fmla="*/ f66 1 48"/>
                <a:gd name="f93" fmla="*/ f67 1 41"/>
                <a:gd name="f94" fmla="*/ f68 1 48"/>
                <a:gd name="f95" fmla="*/ f69 1 41"/>
                <a:gd name="f96" fmla="*/ f70 1 41"/>
                <a:gd name="f97" fmla="*/ f71 1 41"/>
                <a:gd name="f98" fmla="*/ f72 1 48"/>
                <a:gd name="f99" fmla="*/ f73 1 41"/>
                <a:gd name="f100" fmla="*/ f74 1 48"/>
                <a:gd name="f101" fmla="*/ f75 1 41"/>
                <a:gd name="f102" fmla="*/ f76 1 48"/>
                <a:gd name="f103" fmla="*/ 0 1 f50"/>
                <a:gd name="f104" fmla="*/ f44 1 f50"/>
                <a:gd name="f105" fmla="*/ 0 1 f51"/>
                <a:gd name="f106" fmla="*/ f45 1 f51"/>
                <a:gd name="f107" fmla="*/ f78 1 f50"/>
                <a:gd name="f108" fmla="*/ f79 1 f51"/>
                <a:gd name="f109" fmla="*/ f80 1 f50"/>
                <a:gd name="f110" fmla="*/ f81 1 f51"/>
                <a:gd name="f111" fmla="*/ f82 1 f50"/>
                <a:gd name="f112" fmla="*/ f83 1 f51"/>
                <a:gd name="f113" fmla="*/ f84 1 f50"/>
                <a:gd name="f114" fmla="*/ f85 1 f51"/>
                <a:gd name="f115" fmla="*/ f86 1 f50"/>
                <a:gd name="f116" fmla="*/ f87 1 f50"/>
                <a:gd name="f117" fmla="*/ f88 1 f51"/>
                <a:gd name="f118" fmla="*/ f89 1 f50"/>
                <a:gd name="f119" fmla="*/ f90 1 f51"/>
                <a:gd name="f120" fmla="*/ f91 1 f50"/>
                <a:gd name="f121" fmla="*/ f92 1 f51"/>
                <a:gd name="f122" fmla="*/ f93 1 f50"/>
                <a:gd name="f123" fmla="*/ f94 1 f51"/>
                <a:gd name="f124" fmla="*/ f95 1 f50"/>
                <a:gd name="f125" fmla="*/ f96 1 f50"/>
                <a:gd name="f126" fmla="*/ f97 1 f50"/>
                <a:gd name="f127" fmla="*/ f98 1 f51"/>
                <a:gd name="f128" fmla="*/ f99 1 f50"/>
                <a:gd name="f129" fmla="*/ f100 1 f51"/>
                <a:gd name="f130" fmla="*/ f101 1 f50"/>
                <a:gd name="f131" fmla="*/ f102 1 f51"/>
                <a:gd name="f132" fmla="*/ f103 f41 1"/>
                <a:gd name="f133" fmla="*/ f104 f41 1"/>
                <a:gd name="f134" fmla="*/ f106 f42 1"/>
                <a:gd name="f135" fmla="*/ f105 f42 1"/>
                <a:gd name="f136" fmla="*/ f107 f41 1"/>
                <a:gd name="f137" fmla="*/ f108 f42 1"/>
                <a:gd name="f138" fmla="*/ f109 f41 1"/>
                <a:gd name="f139" fmla="*/ f110 f42 1"/>
                <a:gd name="f140" fmla="*/ f111 f41 1"/>
                <a:gd name="f141" fmla="*/ f112 f42 1"/>
                <a:gd name="f142" fmla="*/ f113 f41 1"/>
                <a:gd name="f143" fmla="*/ f114 f42 1"/>
                <a:gd name="f144" fmla="*/ f115 f41 1"/>
                <a:gd name="f145" fmla="*/ f116 f41 1"/>
                <a:gd name="f146" fmla="*/ f117 f42 1"/>
                <a:gd name="f147" fmla="*/ f118 f41 1"/>
                <a:gd name="f148" fmla="*/ f119 f42 1"/>
                <a:gd name="f149" fmla="*/ f120 f41 1"/>
                <a:gd name="f150" fmla="*/ f121 f42 1"/>
                <a:gd name="f151" fmla="*/ f122 f41 1"/>
                <a:gd name="f152" fmla="*/ f123 f42 1"/>
                <a:gd name="f153" fmla="*/ f124 f41 1"/>
                <a:gd name="f154" fmla="*/ f125 f41 1"/>
                <a:gd name="f155" fmla="*/ f126 f41 1"/>
                <a:gd name="f156" fmla="*/ f127 f42 1"/>
                <a:gd name="f157" fmla="*/ f128 f41 1"/>
                <a:gd name="f158" fmla="*/ f129 f42 1"/>
                <a:gd name="f159" fmla="*/ f130 f41 1"/>
                <a:gd name="f160" fmla="*/ f131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40" y="f141"/>
                </a:cxn>
                <a:cxn ang="f77">
                  <a:pos x="f142" y="f143"/>
                </a:cxn>
                <a:cxn ang="f77">
                  <a:pos x="f144" y="f141"/>
                </a:cxn>
                <a:cxn ang="f77">
                  <a:pos x="f145" y="f146"/>
                </a:cxn>
                <a:cxn ang="f77">
                  <a:pos x="f147" y="f148"/>
                </a:cxn>
                <a:cxn ang="f77">
                  <a:pos x="f149" y="f150"/>
                </a:cxn>
                <a:cxn ang="f77">
                  <a:pos x="f151" y="f152"/>
                </a:cxn>
                <a:cxn ang="f77">
                  <a:pos x="f153" y="f152"/>
                </a:cxn>
                <a:cxn ang="f77">
                  <a:pos x="f154" y="f148"/>
                </a:cxn>
                <a:cxn ang="f77">
                  <a:pos x="f155" y="f156"/>
                </a:cxn>
                <a:cxn ang="f77">
                  <a:pos x="f157" y="f158"/>
                </a:cxn>
                <a:cxn ang="f77">
                  <a:pos x="f159" y="f160"/>
                </a:cxn>
                <a:cxn ang="f77">
                  <a:pos x="f136" y="f137"/>
                </a:cxn>
              </a:cxnLst>
              <a:rect l="f132" t="f135" r="f133" b="f134"/>
              <a:pathLst>
                <a:path w="41" h="48">
                  <a:moveTo>
                    <a:pt x="f8" y="f9"/>
                  </a:moveTo>
                  <a:cubicBezTo>
                    <a:pt x="f8" y="f10"/>
                    <a:pt x="f8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6" y="f18"/>
                    <a:pt x="f19" y="f7"/>
                    <a:pt x="f20" y="f7"/>
                  </a:cubicBezTo>
                  <a:cubicBezTo>
                    <a:pt x="f21" y="f7"/>
                    <a:pt x="f22" y="f18"/>
                    <a:pt x="f22" y="f17"/>
                  </a:cubicBezTo>
                  <a:cubicBezTo>
                    <a:pt x="f23" y="f24"/>
                    <a:pt x="f23" y="f25"/>
                    <a:pt x="f26" y="f27"/>
                  </a:cubicBezTo>
                  <a:cubicBezTo>
                    <a:pt x="f26" y="f28"/>
                    <a:pt x="f26" y="f29"/>
                    <a:pt x="f5" y="f10"/>
                  </a:cubicBezTo>
                  <a:cubicBezTo>
                    <a:pt x="f5" y="f14"/>
                    <a:pt x="f26" y="f16"/>
                    <a:pt x="f23" y="f16"/>
                  </a:cubicBezTo>
                  <a:cubicBezTo>
                    <a:pt x="f19" y="f9"/>
                    <a:pt x="f30" y="f31"/>
                    <a:pt x="f12" y="f26"/>
                  </a:cubicBezTo>
                  <a:cubicBezTo>
                    <a:pt x="f32" y="f5"/>
                    <a:pt x="f28" y="f5"/>
                    <a:pt x="f33" y="f26"/>
                  </a:cubicBezTo>
                  <a:cubicBezTo>
                    <a:pt x="f13" y="f21"/>
                    <a:pt x="f34" y="f35"/>
                    <a:pt x="f24" y="f10"/>
                  </a:cubicBezTo>
                  <a:cubicBezTo>
                    <a:pt x="f36" y="f8"/>
                    <a:pt x="f36" y="f37"/>
                    <a:pt x="f6" y="f30"/>
                  </a:cubicBezTo>
                  <a:cubicBezTo>
                    <a:pt x="f36" y="f30"/>
                    <a:pt x="f38" y="f39"/>
                    <a:pt x="f15" y="f39"/>
                  </a:cubicBezTo>
                  <a:cubicBezTo>
                    <a:pt x="f13" y="f8"/>
                    <a:pt x="f28" y="f14"/>
                    <a:pt x="f11" y="f19"/>
                  </a:cubicBezTo>
                  <a:cubicBezTo>
                    <a:pt x="f39" y="f35"/>
                    <a:pt x="f30" y="f35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145DD495-0DB1-208D-44F8-86D1FCAA9624}"/>
                </a:ext>
              </a:extLst>
            </p:cNvPr>
            <p:cNvSpPr/>
            <p:nvPr/>
          </p:nvSpPr>
          <p:spPr>
            <a:xfrm>
              <a:off x="6597505" y="1701003"/>
              <a:ext cx="63495" cy="1285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27"/>
                <a:gd name="f8" fmla="val 19"/>
                <a:gd name="f9" fmla="val 11"/>
                <a:gd name="f10" fmla="val 4"/>
                <a:gd name="f11" fmla="val 3"/>
                <a:gd name="f12" fmla="val 1"/>
                <a:gd name="f13" fmla="val 2"/>
                <a:gd name="f14" fmla="val 5"/>
                <a:gd name="f15" fmla="val 9"/>
                <a:gd name="f16" fmla="val 15"/>
                <a:gd name="f17" fmla="val 20"/>
                <a:gd name="f18" fmla="val 21"/>
                <a:gd name="f19" fmla="val 12"/>
                <a:gd name="f20" fmla="val 23"/>
                <a:gd name="f21" fmla="val 8"/>
                <a:gd name="f22" fmla="val 24"/>
                <a:gd name="f23" fmla="val 26"/>
                <a:gd name="f24" fmla="+- 0 0 -90"/>
                <a:gd name="f25" fmla="*/ f3 1 13"/>
                <a:gd name="f26" fmla="*/ f4 1 2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3"/>
                <a:gd name="f35" fmla="*/ f31 1 27"/>
                <a:gd name="f36" fmla="*/ 0 f32 1"/>
                <a:gd name="f37" fmla="*/ 27 f31 1"/>
                <a:gd name="f38" fmla="*/ 4 f31 1"/>
                <a:gd name="f39" fmla="*/ 1 f32 1"/>
                <a:gd name="f40" fmla="*/ 2 f31 1"/>
                <a:gd name="f41" fmla="*/ 13 f32 1"/>
                <a:gd name="f42" fmla="*/ 0 f31 1"/>
                <a:gd name="f43" fmla="*/ 3 f31 1"/>
                <a:gd name="f44" fmla="*/ 20 f31 1"/>
                <a:gd name="f45" fmla="*/ 12 f32 1"/>
                <a:gd name="f46" fmla="*/ 23 f31 1"/>
                <a:gd name="f47" fmla="+- f33 0 f1"/>
                <a:gd name="f48" fmla="*/ f36 1 13"/>
                <a:gd name="f49" fmla="*/ f37 1 27"/>
                <a:gd name="f50" fmla="*/ f38 1 27"/>
                <a:gd name="f51" fmla="*/ f39 1 13"/>
                <a:gd name="f52" fmla="*/ f40 1 27"/>
                <a:gd name="f53" fmla="*/ f41 1 13"/>
                <a:gd name="f54" fmla="*/ f42 1 27"/>
                <a:gd name="f55" fmla="*/ f43 1 27"/>
                <a:gd name="f56" fmla="*/ f44 1 27"/>
                <a:gd name="f57" fmla="*/ f45 1 13"/>
                <a:gd name="f58" fmla="*/ f46 1 27"/>
                <a:gd name="f59" fmla="*/ 0 1 f34"/>
                <a:gd name="f60" fmla="*/ f28 1 f34"/>
                <a:gd name="f61" fmla="*/ 0 1 f35"/>
                <a:gd name="f62" fmla="*/ f29 1 f35"/>
                <a:gd name="f63" fmla="*/ f48 1 f34"/>
                <a:gd name="f64" fmla="*/ f49 1 f35"/>
                <a:gd name="f65" fmla="*/ f50 1 f35"/>
                <a:gd name="f66" fmla="*/ f51 1 f34"/>
                <a:gd name="f67" fmla="*/ f52 1 f35"/>
                <a:gd name="f68" fmla="*/ f53 1 f34"/>
                <a:gd name="f69" fmla="*/ f54 1 f35"/>
                <a:gd name="f70" fmla="*/ f55 1 f35"/>
                <a:gd name="f71" fmla="*/ f56 1 f35"/>
                <a:gd name="f72" fmla="*/ f57 1 f34"/>
                <a:gd name="f73" fmla="*/ f58 1 f35"/>
                <a:gd name="f74" fmla="*/ f59 f25 1"/>
                <a:gd name="f75" fmla="*/ f60 f25 1"/>
                <a:gd name="f76" fmla="*/ f62 f26 1"/>
                <a:gd name="f77" fmla="*/ f61 f26 1"/>
                <a:gd name="f78" fmla="*/ f63 f25 1"/>
                <a:gd name="f79" fmla="*/ f64 f26 1"/>
                <a:gd name="f80" fmla="*/ f65 f26 1"/>
                <a:gd name="f81" fmla="*/ f66 f25 1"/>
                <a:gd name="f82" fmla="*/ f67 f26 1"/>
                <a:gd name="f83" fmla="*/ f68 f25 1"/>
                <a:gd name="f84" fmla="*/ f69 f26 1"/>
                <a:gd name="f85" fmla="*/ f70 f26 1"/>
                <a:gd name="f86" fmla="*/ f71 f26 1"/>
                <a:gd name="f87" fmla="*/ f72 f25 1"/>
                <a:gd name="f88" fmla="*/ f7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8" y="f79"/>
                </a:cxn>
                <a:cxn ang="f47">
                  <a:pos x="f78" y="f80"/>
                </a:cxn>
                <a:cxn ang="f47">
                  <a:pos x="f81" y="f82"/>
                </a:cxn>
                <a:cxn ang="f47">
                  <a:pos x="f83" y="f84"/>
                </a:cxn>
                <a:cxn ang="f47">
                  <a:pos x="f83" y="f85"/>
                </a:cxn>
                <a:cxn ang="f47">
                  <a:pos x="f83" y="f86"/>
                </a:cxn>
                <a:cxn ang="f47">
                  <a:pos x="f87" y="f88"/>
                </a:cxn>
                <a:cxn ang="f47">
                  <a:pos x="f78" y="f79"/>
                </a:cxn>
              </a:cxnLst>
              <a:rect l="f74" t="f77" r="f75" b="f76"/>
              <a:pathLst>
                <a:path w="13" h="27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5" y="f11"/>
                    <a:pt x="f12" y="f13"/>
                    <a:pt x="f12" y="f13"/>
                  </a:cubicBezTo>
                  <a:cubicBezTo>
                    <a:pt x="f14" y="f13"/>
                    <a:pt x="f15" y="f12"/>
                    <a:pt x="f6" y="f5"/>
                  </a:cubicBezTo>
                  <a:cubicBezTo>
                    <a:pt x="f6" y="f12"/>
                    <a:pt x="f6" y="f13"/>
                    <a:pt x="f6" y="f11"/>
                  </a:cubicBezTo>
                  <a:cubicBezTo>
                    <a:pt x="f6" y="f15"/>
                    <a:pt x="f6" y="f16"/>
                    <a:pt x="f6" y="f17"/>
                  </a:cubicBezTo>
                  <a:cubicBezTo>
                    <a:pt x="f6" y="f18"/>
                    <a:pt x="f19" y="f20"/>
                    <a:pt x="f19" y="f20"/>
                  </a:cubicBezTo>
                  <a:cubicBezTo>
                    <a:pt x="f21" y="f22"/>
                    <a:pt x="f10" y="f23"/>
                    <a:pt x="f5" y="f7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9;p38">
            <a:extLst>
              <a:ext uri="{FF2B5EF4-FFF2-40B4-BE49-F238E27FC236}">
                <a16:creationId xmlns:a16="http://schemas.microsoft.com/office/drawing/2014/main" id="{9D95C658-2570-8ACF-7044-99871F08F91B}"/>
              </a:ext>
            </a:extLst>
          </p:cNvPr>
          <p:cNvSpPr/>
          <p:nvPr/>
        </p:nvSpPr>
        <p:spPr>
          <a:xfrm>
            <a:off x="1717864" y="2982416"/>
            <a:ext cx="612602" cy="6126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6F6F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" name="Google Shape;990;p38">
            <a:extLst>
              <a:ext uri="{FF2B5EF4-FFF2-40B4-BE49-F238E27FC236}">
                <a16:creationId xmlns:a16="http://schemas.microsoft.com/office/drawing/2014/main" id="{39AD19D0-D31A-4FF0-94F1-82F3BD60FD7C}"/>
              </a:ext>
            </a:extLst>
          </p:cNvPr>
          <p:cNvSpPr/>
          <p:nvPr/>
        </p:nvSpPr>
        <p:spPr>
          <a:xfrm>
            <a:off x="6813532" y="1214405"/>
            <a:ext cx="612602" cy="6126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" name="Google Shape;991;p38">
            <a:extLst>
              <a:ext uri="{FF2B5EF4-FFF2-40B4-BE49-F238E27FC236}">
                <a16:creationId xmlns:a16="http://schemas.microsoft.com/office/drawing/2014/main" id="{1275D271-977D-8032-C191-11003CB88455}"/>
              </a:ext>
            </a:extLst>
          </p:cNvPr>
          <p:cNvSpPr/>
          <p:nvPr/>
        </p:nvSpPr>
        <p:spPr>
          <a:xfrm>
            <a:off x="6813532" y="2982416"/>
            <a:ext cx="612602" cy="6126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9D03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Google Shape;992;p38">
            <a:extLst>
              <a:ext uri="{FF2B5EF4-FFF2-40B4-BE49-F238E27FC236}">
                <a16:creationId xmlns:a16="http://schemas.microsoft.com/office/drawing/2014/main" id="{7F56E268-E4A2-5F65-DCA1-43C0BC692D99}"/>
              </a:ext>
            </a:extLst>
          </p:cNvPr>
          <p:cNvSpPr/>
          <p:nvPr/>
        </p:nvSpPr>
        <p:spPr>
          <a:xfrm>
            <a:off x="1717864" y="1214405"/>
            <a:ext cx="612602" cy="6126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7E5E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Google Shape;993;p38">
            <a:extLst>
              <a:ext uri="{FF2B5EF4-FFF2-40B4-BE49-F238E27FC236}">
                <a16:creationId xmlns:a16="http://schemas.microsoft.com/office/drawing/2014/main" id="{8C5C8946-363E-195A-0FF5-A0C230C6C3F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فهرست مطالب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Google Shape;994;p38">
            <a:extLst>
              <a:ext uri="{FF2B5EF4-FFF2-40B4-BE49-F238E27FC236}">
                <a16:creationId xmlns:a16="http://schemas.microsoft.com/office/drawing/2014/main" id="{244E9FAE-5900-2D05-16D8-CFCD0B698F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7864" y="1324554"/>
            <a:ext cx="612602" cy="380097"/>
          </a:xfrm>
        </p:spPr>
        <p:txBody>
          <a:bodyPr anchor="ctr" anchorCtr="1"/>
          <a:lstStyle/>
          <a:p>
            <a:pPr lvl="0" algn="ctr" rtl="1"/>
            <a:r>
              <a:rPr lang="en-US" sz="2600">
                <a:solidFill>
                  <a:srgbClr val="FFFFFF"/>
                </a:solidFill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8" name="Google Shape;995;p38">
            <a:extLst>
              <a:ext uri="{FF2B5EF4-FFF2-40B4-BE49-F238E27FC236}">
                <a16:creationId xmlns:a16="http://schemas.microsoft.com/office/drawing/2014/main" id="{8317810A-8F90-381D-7326-189C36A461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7864" y="3098663"/>
            <a:ext cx="612602" cy="380097"/>
          </a:xfrm>
        </p:spPr>
        <p:txBody>
          <a:bodyPr anchor="ctr" anchorCtr="1"/>
          <a:lstStyle/>
          <a:p>
            <a:pPr lvl="0" algn="ctr" rtl="1"/>
            <a:r>
              <a:rPr lang="en-US" sz="2600">
                <a:solidFill>
                  <a:srgbClr val="7F7F7F"/>
                </a:solidFill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9" name="Google Shape;996;p38">
            <a:extLst>
              <a:ext uri="{FF2B5EF4-FFF2-40B4-BE49-F238E27FC236}">
                <a16:creationId xmlns:a16="http://schemas.microsoft.com/office/drawing/2014/main" id="{B16DA23D-EC13-B592-0334-276BC5207E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13532" y="1324554"/>
            <a:ext cx="612602" cy="380097"/>
          </a:xfrm>
        </p:spPr>
        <p:txBody>
          <a:bodyPr anchor="ctr" anchorCtr="1"/>
          <a:lstStyle/>
          <a:p>
            <a:pPr lvl="0" algn="ctr" rtl="1"/>
            <a:r>
              <a:rPr lang="en-US" sz="2600">
                <a:solidFill>
                  <a:srgbClr val="FFFFFF"/>
                </a:solidFill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0" name="Google Shape;997;p38">
            <a:extLst>
              <a:ext uri="{FF2B5EF4-FFF2-40B4-BE49-F238E27FC236}">
                <a16:creationId xmlns:a16="http://schemas.microsoft.com/office/drawing/2014/main" id="{5E627D06-B9F1-80A7-E9C6-10F01C1A0C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13532" y="3098663"/>
            <a:ext cx="612602" cy="380097"/>
          </a:xfrm>
        </p:spPr>
        <p:txBody>
          <a:bodyPr anchor="ctr" anchorCtr="1"/>
          <a:lstStyle/>
          <a:p>
            <a:pPr lvl="0" algn="ctr" rtl="1"/>
            <a:r>
              <a:rPr lang="en-US" sz="2600">
                <a:solidFill>
                  <a:srgbClr val="FFFFFF"/>
                </a:solidFill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11" name="Google Shape;998;p38">
            <a:extLst>
              <a:ext uri="{FF2B5EF4-FFF2-40B4-BE49-F238E27FC236}">
                <a16:creationId xmlns:a16="http://schemas.microsoft.com/office/drawing/2014/main" id="{C84D6527-F777-B880-4334-EF721B4752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7218" y="1951283"/>
            <a:ext cx="2613903" cy="380097"/>
          </a:xfrm>
        </p:spPr>
        <p:txBody>
          <a:bodyPr anchor="ctr" anchorCtr="1"/>
          <a:lstStyle/>
          <a:p>
            <a:pPr lvl="0" algn="ctr" rtl="1"/>
            <a:r>
              <a:rPr lang="fa-IR" sz="2000" dirty="0">
                <a:solidFill>
                  <a:srgbClr val="0A95B0"/>
                </a:solidFill>
                <a:cs typeface="B Nazanin" panose="00000400000000000000" pitchFamily="2" charset="-78"/>
              </a:rPr>
              <a:t>مرکز ما</a:t>
            </a:r>
            <a:endParaRPr lang="en-US" sz="2000" dirty="0">
              <a:solidFill>
                <a:srgbClr val="0A95B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Google Shape;999;p38">
            <a:extLst>
              <a:ext uri="{FF2B5EF4-FFF2-40B4-BE49-F238E27FC236}">
                <a16:creationId xmlns:a16="http://schemas.microsoft.com/office/drawing/2014/main" id="{66DBB9F9-0C13-C39D-547A-00AFD9B2161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7227" y="2306135"/>
            <a:ext cx="2613903" cy="678896"/>
          </a:xfrm>
        </p:spPr>
        <p:txBody>
          <a:bodyPr anchorCtr="1"/>
          <a:lstStyle/>
          <a:p>
            <a:pPr marL="0" lvl="0" indent="0" algn="ctr" rtl="1">
              <a:spcBef>
                <a:spcPts val="0"/>
              </a:spcBef>
              <a:buNone/>
            </a:pPr>
            <a:r>
              <a:rPr lang="fa-IR" sz="1500" dirty="0"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sz="1500" dirty="0">
              <a:cs typeface="B Nazanin" panose="00000400000000000000" pitchFamily="2" charset="-78"/>
            </a:endParaRPr>
          </a:p>
        </p:txBody>
      </p:sp>
      <p:sp>
        <p:nvSpPr>
          <p:cNvPr id="13" name="Google Shape;1000;p38">
            <a:extLst>
              <a:ext uri="{FF2B5EF4-FFF2-40B4-BE49-F238E27FC236}">
                <a16:creationId xmlns:a16="http://schemas.microsoft.com/office/drawing/2014/main" id="{AB528550-AC0A-8361-12CD-1450C3F720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2886" y="1951283"/>
            <a:ext cx="2613903" cy="380097"/>
          </a:xfrm>
        </p:spPr>
        <p:txBody>
          <a:bodyPr anchor="ctr" anchorCtr="1"/>
          <a:lstStyle/>
          <a:p>
            <a:pPr lvl="0" algn="ctr" rtl="1"/>
            <a:r>
              <a:rPr lang="fa-IR" sz="2000" dirty="0">
                <a:solidFill>
                  <a:srgbClr val="0A95B0"/>
                </a:solidFill>
                <a:cs typeface="B Nazanin" panose="00000400000000000000" pitchFamily="2" charset="-78"/>
              </a:rPr>
              <a:t>مراقبت از بیمار</a:t>
            </a:r>
            <a:endParaRPr lang="en-US" sz="2000" dirty="0">
              <a:solidFill>
                <a:srgbClr val="0A95B0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Google Shape;1001;p38">
            <a:extLst>
              <a:ext uri="{FF2B5EF4-FFF2-40B4-BE49-F238E27FC236}">
                <a16:creationId xmlns:a16="http://schemas.microsoft.com/office/drawing/2014/main" id="{B8E5AA21-DA4A-4271-C330-190DE9202F9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12877" y="2306135"/>
            <a:ext cx="2613903" cy="678896"/>
          </a:xfrm>
        </p:spPr>
        <p:txBody>
          <a:bodyPr anchorCtr="1"/>
          <a:lstStyle/>
          <a:p>
            <a:pPr marL="0" lvl="0" indent="0" algn="ctr" rtl="1">
              <a:spcBef>
                <a:spcPts val="0"/>
              </a:spcBef>
              <a:buNone/>
            </a:pPr>
            <a:r>
              <a:rPr lang="fa-IR" sz="1500" dirty="0"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sz="1500" dirty="0">
              <a:cs typeface="B Nazanin" panose="00000400000000000000" pitchFamily="2" charset="-78"/>
            </a:endParaRPr>
          </a:p>
        </p:txBody>
      </p:sp>
      <p:sp>
        <p:nvSpPr>
          <p:cNvPr id="15" name="Google Shape;1002;p38">
            <a:extLst>
              <a:ext uri="{FF2B5EF4-FFF2-40B4-BE49-F238E27FC236}">
                <a16:creationId xmlns:a16="http://schemas.microsoft.com/office/drawing/2014/main" id="{40038935-9AB3-0A96-51AB-DC93F7AB30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7729" y="3719303"/>
            <a:ext cx="2613903" cy="380097"/>
          </a:xfrm>
        </p:spPr>
        <p:txBody>
          <a:bodyPr anchor="ctr" anchorCtr="1"/>
          <a:lstStyle/>
          <a:p>
            <a:pPr lvl="0" algn="ctr" rtl="1"/>
            <a:r>
              <a:rPr lang="fa-IR" sz="2000" dirty="0">
                <a:solidFill>
                  <a:srgbClr val="0A95B0"/>
                </a:solidFill>
                <a:cs typeface="B Nazanin" panose="00000400000000000000" pitchFamily="2" charset="-78"/>
              </a:rPr>
              <a:t>دستاوردهای کلیدی</a:t>
            </a:r>
            <a:endParaRPr lang="en-US" sz="2000" dirty="0">
              <a:solidFill>
                <a:srgbClr val="0A95B0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Google Shape;1003;p38">
            <a:extLst>
              <a:ext uri="{FF2B5EF4-FFF2-40B4-BE49-F238E27FC236}">
                <a16:creationId xmlns:a16="http://schemas.microsoft.com/office/drawing/2014/main" id="{A75B3036-1E2D-E800-7523-D9DE4859FE6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07729" y="4074081"/>
            <a:ext cx="2613903" cy="678896"/>
          </a:xfrm>
        </p:spPr>
        <p:txBody>
          <a:bodyPr anchorCtr="1"/>
          <a:lstStyle/>
          <a:p>
            <a:pPr marL="0" lvl="0" indent="0" algn="ctr" rtl="1">
              <a:spcBef>
                <a:spcPts val="0"/>
              </a:spcBef>
              <a:buNone/>
            </a:pPr>
            <a:r>
              <a:rPr lang="fa-IR" sz="1500" dirty="0"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sz="1500" dirty="0">
              <a:cs typeface="B Nazanin" panose="00000400000000000000" pitchFamily="2" charset="-78"/>
            </a:endParaRPr>
          </a:p>
        </p:txBody>
      </p:sp>
      <p:sp>
        <p:nvSpPr>
          <p:cNvPr id="17" name="Google Shape;1004;p38">
            <a:extLst>
              <a:ext uri="{FF2B5EF4-FFF2-40B4-BE49-F238E27FC236}">
                <a16:creationId xmlns:a16="http://schemas.microsoft.com/office/drawing/2014/main" id="{122D750B-73B1-E399-EF6B-0AE84658F5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7218" y="3719303"/>
            <a:ext cx="2613903" cy="380097"/>
          </a:xfrm>
        </p:spPr>
        <p:txBody>
          <a:bodyPr anchor="ctr" anchorCtr="1"/>
          <a:lstStyle/>
          <a:p>
            <a:pPr lvl="0" algn="ctr" rtl="1"/>
            <a:r>
              <a:rPr lang="fa-IR" sz="2000" dirty="0">
                <a:solidFill>
                  <a:srgbClr val="0A95B0"/>
                </a:solidFill>
                <a:cs typeface="B Nazanin" panose="00000400000000000000" pitchFamily="2" charset="-78"/>
              </a:rPr>
              <a:t>اعداد کلیدی</a:t>
            </a:r>
            <a:endParaRPr lang="en-US" sz="2000" dirty="0">
              <a:solidFill>
                <a:srgbClr val="0A95B0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Google Shape;1005;p38">
            <a:extLst>
              <a:ext uri="{FF2B5EF4-FFF2-40B4-BE49-F238E27FC236}">
                <a16:creationId xmlns:a16="http://schemas.microsoft.com/office/drawing/2014/main" id="{B1456346-209C-78FE-0521-22F91D418D7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7227" y="4074081"/>
            <a:ext cx="2613903" cy="678896"/>
          </a:xfrm>
        </p:spPr>
        <p:txBody>
          <a:bodyPr anchorCtr="1"/>
          <a:lstStyle/>
          <a:p>
            <a:pPr marL="0" lvl="0" indent="0" algn="ctr" rtl="1">
              <a:spcBef>
                <a:spcPts val="0"/>
              </a:spcBef>
              <a:buNone/>
            </a:pPr>
            <a:r>
              <a:rPr lang="fa-IR" sz="1500" dirty="0"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sz="1500" dirty="0">
              <a:cs typeface="B Nazanin" panose="00000400000000000000" pitchFamily="2" charset="-78"/>
            </a:endParaRPr>
          </a:p>
        </p:txBody>
      </p:sp>
      <p:sp>
        <p:nvSpPr>
          <p:cNvPr id="19" name="Google Shape;63;p11">
            <a:extLst>
              <a:ext uri="{FF2B5EF4-FFF2-40B4-BE49-F238E27FC236}">
                <a16:creationId xmlns:a16="http://schemas.microsoft.com/office/drawing/2014/main" id="{9F15DC43-34C1-D3B2-913E-4E2E2099F99A}"/>
              </a:ext>
            </a:extLst>
          </p:cNvPr>
          <p:cNvSpPr/>
          <p:nvPr/>
        </p:nvSpPr>
        <p:spPr>
          <a:xfrm flipH="1">
            <a:off x="-73" y="0"/>
            <a:ext cx="669596" cy="1140000"/>
          </a:xfrm>
          <a:prstGeom prst="rect">
            <a:avLst/>
          </a:pr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cxnSp>
        <p:nvCxnSpPr>
          <p:cNvPr id="20" name="Conector recto de flecha 61">
            <a:extLst>
              <a:ext uri="{FF2B5EF4-FFF2-40B4-BE49-F238E27FC236}">
                <a16:creationId xmlns:a16="http://schemas.microsoft.com/office/drawing/2014/main" id="{BDE3856B-2FF9-CA39-CC31-4BCE49AF844E}"/>
              </a:ext>
            </a:extLst>
          </p:cNvPr>
          <p:cNvCxnSpPr/>
          <p:nvPr/>
        </p:nvCxnSpPr>
        <p:spPr>
          <a:xfrm>
            <a:off x="862233" y="293074"/>
            <a:ext cx="8170978" cy="0"/>
          </a:xfrm>
          <a:prstGeom prst="straightConnector1">
            <a:avLst/>
          </a:prstGeom>
          <a:noFill/>
          <a:ln w="38103" cap="flat">
            <a:solidFill>
              <a:srgbClr val="0594B0"/>
            </a:solidFill>
            <a:prstDash val="solid"/>
            <a:tailEnd type="arrow"/>
          </a:ln>
        </p:spPr>
      </p:cxnSp>
      <p:grpSp>
        <p:nvGrpSpPr>
          <p:cNvPr id="21" name="Grupo 62">
            <a:extLst>
              <a:ext uri="{FF2B5EF4-FFF2-40B4-BE49-F238E27FC236}">
                <a16:creationId xmlns:a16="http://schemas.microsoft.com/office/drawing/2014/main" id="{907D4D11-7C6C-5683-AA8F-25ABD55AB3EE}"/>
              </a:ext>
            </a:extLst>
          </p:cNvPr>
          <p:cNvGrpSpPr/>
          <p:nvPr/>
        </p:nvGrpSpPr>
        <p:grpSpPr>
          <a:xfrm>
            <a:off x="49213" y="276221"/>
            <a:ext cx="573080" cy="674690"/>
            <a:chOff x="49213" y="276221"/>
            <a:chExt cx="573080" cy="674690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37960AD-7D44-01ED-5FD2-8E08BEBEEC5D}"/>
                </a:ext>
              </a:extLst>
            </p:cNvPr>
            <p:cNvSpPr/>
            <p:nvPr/>
          </p:nvSpPr>
          <p:spPr>
            <a:xfrm>
              <a:off x="49213" y="276221"/>
              <a:ext cx="519114" cy="67469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15"/>
                <a:gd name="f8" fmla="val 540"/>
                <a:gd name="f9" fmla="val 106"/>
                <a:gd name="f10" fmla="val 334"/>
                <a:gd name="f11" fmla="val 53"/>
                <a:gd name="f12" fmla="val 321"/>
                <a:gd name="f13" fmla="val 18"/>
                <a:gd name="f14" fmla="val 289"/>
                <a:gd name="f15" fmla="val 8"/>
                <a:gd name="f16" fmla="val 233"/>
                <a:gd name="f17" fmla="val 5"/>
                <a:gd name="f18" fmla="val 214"/>
                <a:gd name="f19" fmla="val 195"/>
                <a:gd name="f20" fmla="val 176"/>
                <a:gd name="f21" fmla="val 6"/>
                <a:gd name="f22" fmla="val 146"/>
                <a:gd name="f23" fmla="val 3"/>
                <a:gd name="f24" fmla="val 117"/>
                <a:gd name="f25" fmla="val 2"/>
                <a:gd name="f26" fmla="val 88"/>
                <a:gd name="f27" fmla="val 63"/>
                <a:gd name="f28" fmla="val 11"/>
                <a:gd name="f29" fmla="val 44"/>
                <a:gd name="f30" fmla="val 30"/>
                <a:gd name="f31" fmla="val 36"/>
                <a:gd name="f32" fmla="val 25"/>
                <a:gd name="f33" fmla="val 41"/>
                <a:gd name="f34" fmla="val 20"/>
                <a:gd name="f35" fmla="val 46"/>
                <a:gd name="f36" fmla="val 15"/>
                <a:gd name="f37" fmla="val 56"/>
                <a:gd name="f38" fmla="val 70"/>
                <a:gd name="f39" fmla="val 81"/>
                <a:gd name="f40" fmla="val 10"/>
                <a:gd name="f41" fmla="val 17"/>
                <a:gd name="f42" fmla="val 93"/>
                <a:gd name="f43" fmla="val 31"/>
                <a:gd name="f44" fmla="val 91"/>
                <a:gd name="f45" fmla="val 40"/>
                <a:gd name="f46" fmla="val 74"/>
                <a:gd name="f47" fmla="val 60"/>
                <a:gd name="f48" fmla="val 59"/>
                <a:gd name="f49" fmla="val 57"/>
                <a:gd name="f50" fmla="val 39"/>
                <a:gd name="f51" fmla="val 52"/>
                <a:gd name="f52" fmla="val 62"/>
                <a:gd name="f53" fmla="val 27"/>
                <a:gd name="f54" fmla="val 84"/>
                <a:gd name="f55" fmla="val 32"/>
                <a:gd name="f56" fmla="val 135"/>
                <a:gd name="f57" fmla="val 37"/>
                <a:gd name="f58" fmla="val 187"/>
                <a:gd name="f59" fmla="val 47"/>
                <a:gd name="f60" fmla="val 238"/>
                <a:gd name="f61" fmla="val 54"/>
                <a:gd name="f62" fmla="val 276"/>
                <a:gd name="f63" fmla="val 92"/>
                <a:gd name="f64" fmla="val 301"/>
                <a:gd name="f65" fmla="val 130"/>
                <a:gd name="f66" fmla="val 299"/>
                <a:gd name="f67" fmla="val 170"/>
                <a:gd name="f68" fmla="val 298"/>
                <a:gd name="f69" fmla="val 204"/>
                <a:gd name="f70" fmla="val 271"/>
                <a:gd name="f71" fmla="val 211"/>
                <a:gd name="f72" fmla="val 231"/>
                <a:gd name="f73" fmla="val 218"/>
                <a:gd name="f74" fmla="val 183"/>
                <a:gd name="f75" fmla="val 223"/>
                <a:gd name="f76" fmla="val 227"/>
                <a:gd name="f77" fmla="val 87"/>
                <a:gd name="f78" fmla="val 228"/>
                <a:gd name="f79" fmla="val 79"/>
                <a:gd name="f80" fmla="val 225"/>
                <a:gd name="f81" fmla="val 68"/>
                <a:gd name="f82" fmla="val 220"/>
                <a:gd name="f83" fmla="val 61"/>
                <a:gd name="f84" fmla="val 217"/>
                <a:gd name="f85" fmla="val 207"/>
                <a:gd name="f86" fmla="val 201"/>
                <a:gd name="f87" fmla="val 55"/>
                <a:gd name="f88" fmla="val 185"/>
                <a:gd name="f89" fmla="val 171"/>
                <a:gd name="f90" fmla="val 58"/>
                <a:gd name="f91" fmla="val 164"/>
                <a:gd name="f92" fmla="val 42"/>
                <a:gd name="f93" fmla="val 158"/>
                <a:gd name="f94" fmla="val 161"/>
                <a:gd name="f95" fmla="val 173"/>
                <a:gd name="f96" fmla="val 9"/>
                <a:gd name="f97" fmla="val 188"/>
                <a:gd name="f98" fmla="val 4"/>
                <a:gd name="f99" fmla="val 213"/>
                <a:gd name="f100" fmla="val 22"/>
                <a:gd name="f101" fmla="val 215"/>
                <a:gd name="f102" fmla="val 23"/>
                <a:gd name="f103" fmla="val 256"/>
                <a:gd name="f104" fmla="val 45"/>
                <a:gd name="f105" fmla="val 82"/>
                <a:gd name="f106" fmla="val 252"/>
                <a:gd name="f107" fmla="val 122"/>
                <a:gd name="f108" fmla="val 248"/>
                <a:gd name="f109" fmla="val 153"/>
                <a:gd name="f110" fmla="val 250"/>
                <a:gd name="f111" fmla="val 249"/>
                <a:gd name="f112" fmla="val 266"/>
                <a:gd name="f113" fmla="val 313"/>
                <a:gd name="f114" fmla="val 167"/>
                <a:gd name="f115" fmla="val 329"/>
                <a:gd name="f116" fmla="val 331"/>
                <a:gd name="f117" fmla="val 154"/>
                <a:gd name="f118" fmla="val 333"/>
                <a:gd name="f119" fmla="val 147"/>
                <a:gd name="f120" fmla="val 335"/>
                <a:gd name="f121" fmla="val 363"/>
                <a:gd name="f122" fmla="val 140"/>
                <a:gd name="f123" fmla="val 392"/>
                <a:gd name="f124" fmla="val 144"/>
                <a:gd name="f125" fmla="val 419"/>
                <a:gd name="f126" fmla="val 150"/>
                <a:gd name="f127" fmla="val 464"/>
                <a:gd name="f128" fmla="val 189"/>
                <a:gd name="f129" fmla="val 498"/>
                <a:gd name="f130" fmla="val 235"/>
                <a:gd name="f131" fmla="val 506"/>
                <a:gd name="f132" fmla="val 279"/>
                <a:gd name="f133" fmla="val 515"/>
                <a:gd name="f134" fmla="val 327"/>
                <a:gd name="f135" fmla="val 496"/>
                <a:gd name="f136" fmla="val 349"/>
                <a:gd name="f137" fmla="val 457"/>
                <a:gd name="f138" fmla="val 438"/>
                <a:gd name="f139" fmla="val 367"/>
                <a:gd name="f140" fmla="val 414"/>
                <a:gd name="f141" fmla="val 369"/>
                <a:gd name="f142" fmla="val 391"/>
                <a:gd name="f143" fmla="val 372"/>
                <a:gd name="f144" fmla="val 370"/>
                <a:gd name="f145" fmla="val 306"/>
                <a:gd name="f146" fmla="val 263"/>
                <a:gd name="f147" fmla="val 365"/>
                <a:gd name="f148" fmla="val 247"/>
                <a:gd name="f149" fmla="val 241"/>
                <a:gd name="f150" fmla="val 226"/>
                <a:gd name="f151" fmla="val 210"/>
                <a:gd name="f152" fmla="val 361"/>
                <a:gd name="f153" fmla="val 198"/>
                <a:gd name="f154" fmla="val 373"/>
                <a:gd name="f155" fmla="val 186"/>
                <a:gd name="f156" fmla="val 403"/>
                <a:gd name="f157" fmla="val 197"/>
                <a:gd name="f158" fmla="val 209"/>
                <a:gd name="f159" fmla="val 404"/>
                <a:gd name="f160" fmla="val 400"/>
                <a:gd name="f161" fmla="val 395"/>
                <a:gd name="f162" fmla="val 257"/>
                <a:gd name="f163" fmla="val 265"/>
                <a:gd name="f164" fmla="val 394"/>
                <a:gd name="f165" fmla="val 308"/>
                <a:gd name="f166" fmla="val 352"/>
                <a:gd name="f167" fmla="val 466"/>
                <a:gd name="f168" fmla="val 340"/>
                <a:gd name="f169" fmla="val 526"/>
                <a:gd name="f170" fmla="val 272"/>
                <a:gd name="f171" fmla="val 533"/>
                <a:gd name="f172" fmla="val 196"/>
                <a:gd name="f173" fmla="val 133"/>
                <a:gd name="f174" fmla="val 494"/>
                <a:gd name="f175" fmla="val 118"/>
                <a:gd name="f176" fmla="val 421"/>
                <a:gd name="f177" fmla="val 113"/>
                <a:gd name="f178" fmla="val 393"/>
                <a:gd name="f179" fmla="val 110"/>
                <a:gd name="f180" fmla="+- 0 0 -90"/>
                <a:gd name="f181" fmla="*/ f4 1 415"/>
                <a:gd name="f182" fmla="*/ f5 1 540"/>
                <a:gd name="f183" fmla="val f6"/>
                <a:gd name="f184" fmla="val f7"/>
                <a:gd name="f185" fmla="val f8"/>
                <a:gd name="f186" fmla="*/ f180 f0 1"/>
                <a:gd name="f187" fmla="+- f185 0 f183"/>
                <a:gd name="f188" fmla="+- f184 0 f183"/>
                <a:gd name="f189" fmla="*/ f186 1 f3"/>
                <a:gd name="f190" fmla="*/ f188 1 415"/>
                <a:gd name="f191" fmla="*/ f187 1 540"/>
                <a:gd name="f192" fmla="*/ 106 f188 1"/>
                <a:gd name="f193" fmla="*/ 334 f187 1"/>
                <a:gd name="f194" fmla="*/ 8 f188 1"/>
                <a:gd name="f195" fmla="*/ 233 f187 1"/>
                <a:gd name="f196" fmla="*/ 176 f187 1"/>
                <a:gd name="f197" fmla="*/ 2 f188 1"/>
                <a:gd name="f198" fmla="*/ 88 f187 1"/>
                <a:gd name="f199" fmla="*/ 30 f188 1"/>
                <a:gd name="f200" fmla="*/ 30 f187 1"/>
                <a:gd name="f201" fmla="*/ 46 f188 1"/>
                <a:gd name="f202" fmla="*/ 15 f187 1"/>
                <a:gd name="f203" fmla="*/ 81 f188 1"/>
                <a:gd name="f204" fmla="*/ 10 f187 1"/>
                <a:gd name="f205" fmla="*/ 91 f188 1"/>
                <a:gd name="f206" fmla="*/ 40 f187 1"/>
                <a:gd name="f207" fmla="*/ 59 f188 1"/>
                <a:gd name="f208" fmla="*/ 57 f187 1"/>
                <a:gd name="f209" fmla="*/ 27 f188 1"/>
                <a:gd name="f210" fmla="*/ 84 f187 1"/>
                <a:gd name="f211" fmla="*/ 47 f188 1"/>
                <a:gd name="f212" fmla="*/ 238 f187 1"/>
                <a:gd name="f213" fmla="*/ 130 f188 1"/>
                <a:gd name="f214" fmla="*/ 299 f187 1"/>
                <a:gd name="f215" fmla="*/ 211 f188 1"/>
                <a:gd name="f216" fmla="*/ 231 f187 1"/>
                <a:gd name="f217" fmla="*/ 227 f188 1"/>
                <a:gd name="f218" fmla="*/ 87 f187 1"/>
                <a:gd name="f219" fmla="*/ 220 f188 1"/>
                <a:gd name="f220" fmla="*/ 61 f187 1"/>
                <a:gd name="f221" fmla="*/ 201 f188 1"/>
                <a:gd name="f222" fmla="*/ 55 f187 1"/>
                <a:gd name="f223" fmla="*/ 164 f188 1"/>
                <a:gd name="f224" fmla="*/ 42 f187 1"/>
                <a:gd name="f225" fmla="*/ 173 f188 1"/>
                <a:gd name="f226" fmla="*/ 9 f187 1"/>
                <a:gd name="f227" fmla="*/ 18 f187 1"/>
                <a:gd name="f228" fmla="*/ 215 f188 1"/>
                <a:gd name="f229" fmla="*/ 23 f187 1"/>
                <a:gd name="f230" fmla="*/ 252 f188 1"/>
                <a:gd name="f231" fmla="*/ 122 f187 1"/>
                <a:gd name="f232" fmla="*/ 250 f188 1"/>
                <a:gd name="f233" fmla="*/ 217 f187 1"/>
                <a:gd name="f234" fmla="*/ 167 f188 1"/>
                <a:gd name="f235" fmla="*/ 329 f187 1"/>
                <a:gd name="f236" fmla="*/ 147 f188 1"/>
                <a:gd name="f237" fmla="*/ 335 f187 1"/>
                <a:gd name="f238" fmla="*/ 144 f188 1"/>
                <a:gd name="f239" fmla="*/ 419 f187 1"/>
                <a:gd name="f240" fmla="*/ 235 f188 1"/>
                <a:gd name="f241" fmla="*/ 506 f187 1"/>
                <a:gd name="f242" fmla="*/ 349 f188 1"/>
                <a:gd name="f243" fmla="*/ 457 f187 1"/>
                <a:gd name="f244" fmla="*/ 369 f188 1"/>
                <a:gd name="f245" fmla="*/ 391 f187 1"/>
                <a:gd name="f246" fmla="*/ 263 f187 1"/>
                <a:gd name="f247" fmla="*/ 360 f188 1"/>
                <a:gd name="f248" fmla="*/ 241 f187 1"/>
                <a:gd name="f249" fmla="*/ 361 f188 1"/>
                <a:gd name="f250" fmla="*/ 198 f187 1"/>
                <a:gd name="f251" fmla="*/ 403 f188 1"/>
                <a:gd name="f252" fmla="*/ 197 f187 1"/>
                <a:gd name="f253" fmla="*/ 404 f188 1"/>
                <a:gd name="f254" fmla="*/ 395 f188 1"/>
                <a:gd name="f255" fmla="*/ 265 f187 1"/>
                <a:gd name="f256" fmla="*/ 395 f187 1"/>
                <a:gd name="f257" fmla="*/ 272 f188 1"/>
                <a:gd name="f258" fmla="*/ 533 f187 1"/>
                <a:gd name="f259" fmla="*/ 118 f188 1"/>
                <a:gd name="f260" fmla="*/ 421 f187 1"/>
                <a:gd name="f261" fmla="+- f189 0 f1"/>
                <a:gd name="f262" fmla="*/ f192 1 415"/>
                <a:gd name="f263" fmla="*/ f193 1 540"/>
                <a:gd name="f264" fmla="*/ f194 1 415"/>
                <a:gd name="f265" fmla="*/ f195 1 540"/>
                <a:gd name="f266" fmla="*/ f196 1 540"/>
                <a:gd name="f267" fmla="*/ f197 1 415"/>
                <a:gd name="f268" fmla="*/ f198 1 540"/>
                <a:gd name="f269" fmla="*/ f199 1 415"/>
                <a:gd name="f270" fmla="*/ f200 1 540"/>
                <a:gd name="f271" fmla="*/ f201 1 415"/>
                <a:gd name="f272" fmla="*/ f202 1 540"/>
                <a:gd name="f273" fmla="*/ f203 1 415"/>
                <a:gd name="f274" fmla="*/ f204 1 540"/>
                <a:gd name="f275" fmla="*/ f205 1 415"/>
                <a:gd name="f276" fmla="*/ f206 1 540"/>
                <a:gd name="f277" fmla="*/ f207 1 415"/>
                <a:gd name="f278" fmla="*/ f208 1 540"/>
                <a:gd name="f279" fmla="*/ f209 1 415"/>
                <a:gd name="f280" fmla="*/ f210 1 540"/>
                <a:gd name="f281" fmla="*/ f211 1 415"/>
                <a:gd name="f282" fmla="*/ f212 1 540"/>
                <a:gd name="f283" fmla="*/ f213 1 415"/>
                <a:gd name="f284" fmla="*/ f214 1 540"/>
                <a:gd name="f285" fmla="*/ f215 1 415"/>
                <a:gd name="f286" fmla="*/ f216 1 540"/>
                <a:gd name="f287" fmla="*/ f217 1 415"/>
                <a:gd name="f288" fmla="*/ f218 1 540"/>
                <a:gd name="f289" fmla="*/ f219 1 415"/>
                <a:gd name="f290" fmla="*/ f220 1 540"/>
                <a:gd name="f291" fmla="*/ f221 1 415"/>
                <a:gd name="f292" fmla="*/ f222 1 540"/>
                <a:gd name="f293" fmla="*/ f223 1 415"/>
                <a:gd name="f294" fmla="*/ f224 1 540"/>
                <a:gd name="f295" fmla="*/ f225 1 415"/>
                <a:gd name="f296" fmla="*/ f226 1 540"/>
                <a:gd name="f297" fmla="*/ f227 1 540"/>
                <a:gd name="f298" fmla="*/ f228 1 415"/>
                <a:gd name="f299" fmla="*/ f229 1 540"/>
                <a:gd name="f300" fmla="*/ f230 1 415"/>
                <a:gd name="f301" fmla="*/ f231 1 540"/>
                <a:gd name="f302" fmla="*/ f232 1 415"/>
                <a:gd name="f303" fmla="*/ f233 1 540"/>
                <a:gd name="f304" fmla="*/ f234 1 415"/>
                <a:gd name="f305" fmla="*/ f235 1 540"/>
                <a:gd name="f306" fmla="*/ f236 1 415"/>
                <a:gd name="f307" fmla="*/ f237 1 540"/>
                <a:gd name="f308" fmla="*/ f238 1 415"/>
                <a:gd name="f309" fmla="*/ f239 1 540"/>
                <a:gd name="f310" fmla="*/ f240 1 415"/>
                <a:gd name="f311" fmla="*/ f241 1 540"/>
                <a:gd name="f312" fmla="*/ f242 1 415"/>
                <a:gd name="f313" fmla="*/ f243 1 540"/>
                <a:gd name="f314" fmla="*/ f244 1 415"/>
                <a:gd name="f315" fmla="*/ f245 1 540"/>
                <a:gd name="f316" fmla="*/ f246 1 540"/>
                <a:gd name="f317" fmla="*/ f247 1 415"/>
                <a:gd name="f318" fmla="*/ f248 1 540"/>
                <a:gd name="f319" fmla="*/ f249 1 415"/>
                <a:gd name="f320" fmla="*/ f250 1 540"/>
                <a:gd name="f321" fmla="*/ f251 1 415"/>
                <a:gd name="f322" fmla="*/ f252 1 540"/>
                <a:gd name="f323" fmla="*/ f253 1 415"/>
                <a:gd name="f324" fmla="*/ f254 1 415"/>
                <a:gd name="f325" fmla="*/ f255 1 540"/>
                <a:gd name="f326" fmla="*/ f256 1 540"/>
                <a:gd name="f327" fmla="*/ f257 1 415"/>
                <a:gd name="f328" fmla="*/ f258 1 540"/>
                <a:gd name="f329" fmla="*/ f259 1 415"/>
                <a:gd name="f330" fmla="*/ f260 1 540"/>
                <a:gd name="f331" fmla="*/ 0 1 f190"/>
                <a:gd name="f332" fmla="*/ f184 1 f190"/>
                <a:gd name="f333" fmla="*/ 0 1 f191"/>
                <a:gd name="f334" fmla="*/ f185 1 f191"/>
                <a:gd name="f335" fmla="*/ f262 1 f190"/>
                <a:gd name="f336" fmla="*/ f263 1 f191"/>
                <a:gd name="f337" fmla="*/ f264 1 f190"/>
                <a:gd name="f338" fmla="*/ f265 1 f191"/>
                <a:gd name="f339" fmla="*/ f266 1 f191"/>
                <a:gd name="f340" fmla="*/ f267 1 f190"/>
                <a:gd name="f341" fmla="*/ f268 1 f191"/>
                <a:gd name="f342" fmla="*/ f269 1 f190"/>
                <a:gd name="f343" fmla="*/ f270 1 f191"/>
                <a:gd name="f344" fmla="*/ f271 1 f190"/>
                <a:gd name="f345" fmla="*/ f272 1 f191"/>
                <a:gd name="f346" fmla="*/ f273 1 f190"/>
                <a:gd name="f347" fmla="*/ f274 1 f191"/>
                <a:gd name="f348" fmla="*/ f275 1 f190"/>
                <a:gd name="f349" fmla="*/ f276 1 f191"/>
                <a:gd name="f350" fmla="*/ f277 1 f190"/>
                <a:gd name="f351" fmla="*/ f278 1 f191"/>
                <a:gd name="f352" fmla="*/ f279 1 f190"/>
                <a:gd name="f353" fmla="*/ f280 1 f191"/>
                <a:gd name="f354" fmla="*/ f281 1 f190"/>
                <a:gd name="f355" fmla="*/ f282 1 f191"/>
                <a:gd name="f356" fmla="*/ f283 1 f190"/>
                <a:gd name="f357" fmla="*/ f284 1 f191"/>
                <a:gd name="f358" fmla="*/ f285 1 f190"/>
                <a:gd name="f359" fmla="*/ f286 1 f191"/>
                <a:gd name="f360" fmla="*/ f287 1 f190"/>
                <a:gd name="f361" fmla="*/ f288 1 f191"/>
                <a:gd name="f362" fmla="*/ f289 1 f190"/>
                <a:gd name="f363" fmla="*/ f290 1 f191"/>
                <a:gd name="f364" fmla="*/ f291 1 f190"/>
                <a:gd name="f365" fmla="*/ f292 1 f191"/>
                <a:gd name="f366" fmla="*/ f293 1 f190"/>
                <a:gd name="f367" fmla="*/ f294 1 f191"/>
                <a:gd name="f368" fmla="*/ f295 1 f190"/>
                <a:gd name="f369" fmla="*/ f296 1 f191"/>
                <a:gd name="f370" fmla="*/ f297 1 f191"/>
                <a:gd name="f371" fmla="*/ f298 1 f190"/>
                <a:gd name="f372" fmla="*/ f299 1 f191"/>
                <a:gd name="f373" fmla="*/ f300 1 f190"/>
                <a:gd name="f374" fmla="*/ f301 1 f191"/>
                <a:gd name="f375" fmla="*/ f302 1 f190"/>
                <a:gd name="f376" fmla="*/ f303 1 f191"/>
                <a:gd name="f377" fmla="*/ f304 1 f190"/>
                <a:gd name="f378" fmla="*/ f305 1 f191"/>
                <a:gd name="f379" fmla="*/ f306 1 f190"/>
                <a:gd name="f380" fmla="*/ f307 1 f191"/>
                <a:gd name="f381" fmla="*/ f308 1 f190"/>
                <a:gd name="f382" fmla="*/ f309 1 f191"/>
                <a:gd name="f383" fmla="*/ f310 1 f190"/>
                <a:gd name="f384" fmla="*/ f311 1 f191"/>
                <a:gd name="f385" fmla="*/ f312 1 f190"/>
                <a:gd name="f386" fmla="*/ f313 1 f191"/>
                <a:gd name="f387" fmla="*/ f314 1 f190"/>
                <a:gd name="f388" fmla="*/ f315 1 f191"/>
                <a:gd name="f389" fmla="*/ f316 1 f191"/>
                <a:gd name="f390" fmla="*/ f317 1 f190"/>
                <a:gd name="f391" fmla="*/ f318 1 f191"/>
                <a:gd name="f392" fmla="*/ f319 1 f190"/>
                <a:gd name="f393" fmla="*/ f320 1 f191"/>
                <a:gd name="f394" fmla="*/ f321 1 f190"/>
                <a:gd name="f395" fmla="*/ f322 1 f191"/>
                <a:gd name="f396" fmla="*/ f323 1 f190"/>
                <a:gd name="f397" fmla="*/ f324 1 f190"/>
                <a:gd name="f398" fmla="*/ f325 1 f191"/>
                <a:gd name="f399" fmla="*/ f326 1 f191"/>
                <a:gd name="f400" fmla="*/ f327 1 f190"/>
                <a:gd name="f401" fmla="*/ f328 1 f191"/>
                <a:gd name="f402" fmla="*/ f329 1 f190"/>
                <a:gd name="f403" fmla="*/ f330 1 f191"/>
                <a:gd name="f404" fmla="*/ f331 f181 1"/>
                <a:gd name="f405" fmla="*/ f332 f181 1"/>
                <a:gd name="f406" fmla="*/ f334 f182 1"/>
                <a:gd name="f407" fmla="*/ f333 f182 1"/>
                <a:gd name="f408" fmla="*/ f335 f181 1"/>
                <a:gd name="f409" fmla="*/ f336 f182 1"/>
                <a:gd name="f410" fmla="*/ f337 f181 1"/>
                <a:gd name="f411" fmla="*/ f338 f182 1"/>
                <a:gd name="f412" fmla="*/ f339 f182 1"/>
                <a:gd name="f413" fmla="*/ f340 f181 1"/>
                <a:gd name="f414" fmla="*/ f341 f182 1"/>
                <a:gd name="f415" fmla="*/ f342 f181 1"/>
                <a:gd name="f416" fmla="*/ f343 f182 1"/>
                <a:gd name="f417" fmla="*/ f344 f181 1"/>
                <a:gd name="f418" fmla="*/ f345 f182 1"/>
                <a:gd name="f419" fmla="*/ f346 f181 1"/>
                <a:gd name="f420" fmla="*/ f347 f182 1"/>
                <a:gd name="f421" fmla="*/ f348 f181 1"/>
                <a:gd name="f422" fmla="*/ f349 f182 1"/>
                <a:gd name="f423" fmla="*/ f350 f181 1"/>
                <a:gd name="f424" fmla="*/ f351 f182 1"/>
                <a:gd name="f425" fmla="*/ f352 f181 1"/>
                <a:gd name="f426" fmla="*/ f353 f182 1"/>
                <a:gd name="f427" fmla="*/ f354 f181 1"/>
                <a:gd name="f428" fmla="*/ f355 f182 1"/>
                <a:gd name="f429" fmla="*/ f356 f181 1"/>
                <a:gd name="f430" fmla="*/ f357 f182 1"/>
                <a:gd name="f431" fmla="*/ f358 f181 1"/>
                <a:gd name="f432" fmla="*/ f359 f182 1"/>
                <a:gd name="f433" fmla="*/ f360 f181 1"/>
                <a:gd name="f434" fmla="*/ f361 f182 1"/>
                <a:gd name="f435" fmla="*/ f362 f181 1"/>
                <a:gd name="f436" fmla="*/ f363 f182 1"/>
                <a:gd name="f437" fmla="*/ f364 f181 1"/>
                <a:gd name="f438" fmla="*/ f365 f182 1"/>
                <a:gd name="f439" fmla="*/ f366 f181 1"/>
                <a:gd name="f440" fmla="*/ f367 f182 1"/>
                <a:gd name="f441" fmla="*/ f368 f181 1"/>
                <a:gd name="f442" fmla="*/ f369 f182 1"/>
                <a:gd name="f443" fmla="*/ f370 f182 1"/>
                <a:gd name="f444" fmla="*/ f371 f181 1"/>
                <a:gd name="f445" fmla="*/ f372 f182 1"/>
                <a:gd name="f446" fmla="*/ f373 f181 1"/>
                <a:gd name="f447" fmla="*/ f374 f182 1"/>
                <a:gd name="f448" fmla="*/ f375 f181 1"/>
                <a:gd name="f449" fmla="*/ f376 f182 1"/>
                <a:gd name="f450" fmla="*/ f377 f181 1"/>
                <a:gd name="f451" fmla="*/ f378 f182 1"/>
                <a:gd name="f452" fmla="*/ f379 f181 1"/>
                <a:gd name="f453" fmla="*/ f380 f182 1"/>
                <a:gd name="f454" fmla="*/ f381 f181 1"/>
                <a:gd name="f455" fmla="*/ f382 f182 1"/>
                <a:gd name="f456" fmla="*/ f383 f181 1"/>
                <a:gd name="f457" fmla="*/ f384 f182 1"/>
                <a:gd name="f458" fmla="*/ f385 f181 1"/>
                <a:gd name="f459" fmla="*/ f386 f182 1"/>
                <a:gd name="f460" fmla="*/ f387 f181 1"/>
                <a:gd name="f461" fmla="*/ f388 f182 1"/>
                <a:gd name="f462" fmla="*/ f389 f182 1"/>
                <a:gd name="f463" fmla="*/ f390 f181 1"/>
                <a:gd name="f464" fmla="*/ f391 f182 1"/>
                <a:gd name="f465" fmla="*/ f392 f181 1"/>
                <a:gd name="f466" fmla="*/ f393 f182 1"/>
                <a:gd name="f467" fmla="*/ f394 f181 1"/>
                <a:gd name="f468" fmla="*/ f395 f182 1"/>
                <a:gd name="f469" fmla="*/ f396 f181 1"/>
                <a:gd name="f470" fmla="*/ f397 f181 1"/>
                <a:gd name="f471" fmla="*/ f398 f182 1"/>
                <a:gd name="f472" fmla="*/ f399 f182 1"/>
                <a:gd name="f473" fmla="*/ f400 f181 1"/>
                <a:gd name="f474" fmla="*/ f401 f182 1"/>
                <a:gd name="f475" fmla="*/ f402 f181 1"/>
                <a:gd name="f476" fmla="*/ f403 f1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1">
                  <a:pos x="f408" y="f409"/>
                </a:cxn>
                <a:cxn ang="f261">
                  <a:pos x="f410" y="f411"/>
                </a:cxn>
                <a:cxn ang="f261">
                  <a:pos x="f410" y="f412"/>
                </a:cxn>
                <a:cxn ang="f261">
                  <a:pos x="f413" y="f414"/>
                </a:cxn>
                <a:cxn ang="f261">
                  <a:pos x="f415" y="f416"/>
                </a:cxn>
                <a:cxn ang="f261">
                  <a:pos x="f417" y="f418"/>
                </a:cxn>
                <a:cxn ang="f261">
                  <a:pos x="f419" y="f420"/>
                </a:cxn>
                <a:cxn ang="f261">
                  <a:pos x="f421" y="f422"/>
                </a:cxn>
                <a:cxn ang="f261">
                  <a:pos x="f423" y="f424"/>
                </a:cxn>
                <a:cxn ang="f261">
                  <a:pos x="f425" y="f426"/>
                </a:cxn>
                <a:cxn ang="f261">
                  <a:pos x="f427" y="f428"/>
                </a:cxn>
                <a:cxn ang="f261">
                  <a:pos x="f429" y="f430"/>
                </a:cxn>
                <a:cxn ang="f261">
                  <a:pos x="f431" y="f432"/>
                </a:cxn>
                <a:cxn ang="f261">
                  <a:pos x="f433" y="f434"/>
                </a:cxn>
                <a:cxn ang="f261">
                  <a:pos x="f435" y="f436"/>
                </a:cxn>
                <a:cxn ang="f261">
                  <a:pos x="f437" y="f438"/>
                </a:cxn>
                <a:cxn ang="f261">
                  <a:pos x="f439" y="f440"/>
                </a:cxn>
                <a:cxn ang="f261">
                  <a:pos x="f441" y="f442"/>
                </a:cxn>
                <a:cxn ang="f261">
                  <a:pos x="f431" y="f443"/>
                </a:cxn>
                <a:cxn ang="f261">
                  <a:pos x="f444" y="f445"/>
                </a:cxn>
                <a:cxn ang="f261">
                  <a:pos x="f446" y="f447"/>
                </a:cxn>
                <a:cxn ang="f261">
                  <a:pos x="f448" y="f449"/>
                </a:cxn>
                <a:cxn ang="f261">
                  <a:pos x="f450" y="f451"/>
                </a:cxn>
                <a:cxn ang="f261">
                  <a:pos x="f452" y="f453"/>
                </a:cxn>
                <a:cxn ang="f261">
                  <a:pos x="f454" y="f455"/>
                </a:cxn>
                <a:cxn ang="f261">
                  <a:pos x="f456" y="f457"/>
                </a:cxn>
                <a:cxn ang="f261">
                  <a:pos x="f458" y="f459"/>
                </a:cxn>
                <a:cxn ang="f261">
                  <a:pos x="f460" y="f461"/>
                </a:cxn>
                <a:cxn ang="f261">
                  <a:pos x="f460" y="f462"/>
                </a:cxn>
                <a:cxn ang="f261">
                  <a:pos x="f463" y="f464"/>
                </a:cxn>
                <a:cxn ang="f261">
                  <a:pos x="f465" y="f466"/>
                </a:cxn>
                <a:cxn ang="f261">
                  <a:pos x="f467" y="f468"/>
                </a:cxn>
                <a:cxn ang="f261">
                  <a:pos x="f469" y="f464"/>
                </a:cxn>
                <a:cxn ang="f261">
                  <a:pos x="f470" y="f471"/>
                </a:cxn>
                <a:cxn ang="f261">
                  <a:pos x="f470" y="f472"/>
                </a:cxn>
                <a:cxn ang="f261">
                  <a:pos x="f473" y="f474"/>
                </a:cxn>
                <a:cxn ang="f261">
                  <a:pos x="f475" y="f476"/>
                </a:cxn>
                <a:cxn ang="f261">
                  <a:pos x="f408" y="f409"/>
                </a:cxn>
              </a:cxnLst>
              <a:rect l="f404" t="f407" r="f405" b="f406"/>
              <a:pathLst>
                <a:path w="415" h="540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15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6" y="f27"/>
                    <a:pt x="f28" y="f29"/>
                    <a:pt x="f30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23"/>
                    <a:pt x="f38" y="f6"/>
                    <a:pt x="f39" y="f40"/>
                  </a:cubicBezTo>
                  <a:cubicBezTo>
                    <a:pt x="f26" y="f41"/>
                    <a:pt x="f42" y="f43"/>
                    <a:pt x="f44" y="f45"/>
                  </a:cubicBezTo>
                  <a:cubicBezTo>
                    <a:pt x="f26" y="f37"/>
                    <a:pt x="f46" y="f47"/>
                    <a:pt x="f48" y="f49"/>
                  </a:cubicBezTo>
                  <a:cubicBezTo>
                    <a:pt x="f50" y="f51"/>
                    <a:pt x="f32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56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49"/>
                    <a:pt x="f85" y="f61"/>
                    <a:pt x="f86" y="f87"/>
                  </a:cubicBezTo>
                  <a:cubicBezTo>
                    <a:pt x="f88" y="f47"/>
                    <a:pt x="f89" y="f90"/>
                    <a:pt x="f91" y="f92"/>
                  </a:cubicBezTo>
                  <a:cubicBezTo>
                    <a:pt x="f93" y="f30"/>
                    <a:pt x="f94" y="f41"/>
                    <a:pt x="f95" y="f96"/>
                  </a:cubicBezTo>
                  <a:cubicBezTo>
                    <a:pt x="f97" y="f6"/>
                    <a:pt x="f86" y="f98"/>
                    <a:pt x="f71" y="f13"/>
                  </a:cubicBezTo>
                  <a:cubicBezTo>
                    <a:pt x="f99" y="f34"/>
                    <a:pt x="f99" y="f100"/>
                    <a:pt x="f101" y="f102"/>
                  </a:cubicBezTo>
                  <a:cubicBezTo>
                    <a:pt x="f103" y="f104"/>
                    <a:pt x="f103" y="f105"/>
                    <a:pt x="f106" y="f107"/>
                  </a:cubicBezTo>
                  <a:cubicBezTo>
                    <a:pt x="f108" y="f109"/>
                    <a:pt x="f110" y="f88"/>
                    <a:pt x="f110" y="f84"/>
                  </a:cubicBezTo>
                  <a:cubicBezTo>
                    <a:pt x="f111" y="f112"/>
                    <a:pt x="f101" y="f113"/>
                    <a:pt x="f114" y="f115"/>
                  </a:cubicBezTo>
                  <a:cubicBezTo>
                    <a:pt x="f94" y="f116"/>
                    <a:pt x="f117" y="f118"/>
                    <a:pt x="f119" y="f120"/>
                  </a:cubicBezTo>
                  <a:cubicBezTo>
                    <a:pt x="f22" y="f12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2" y="f138"/>
                    <a:pt x="f139" y="f140"/>
                    <a:pt x="f141" y="f142"/>
                  </a:cubicBezTo>
                  <a:cubicBezTo>
                    <a:pt x="f143" y="f136"/>
                    <a:pt x="f144" y="f145"/>
                    <a:pt x="f141" y="f146"/>
                  </a:cubicBezTo>
                  <a:cubicBezTo>
                    <a:pt x="f141" y="f103"/>
                    <a:pt x="f147" y="f148"/>
                    <a:pt x="f2" y="f149"/>
                  </a:cubicBezTo>
                  <a:cubicBezTo>
                    <a:pt x="f136" y="f150"/>
                    <a:pt x="f136" y="f151"/>
                    <a:pt x="f152" y="f153"/>
                  </a:cubicBezTo>
                  <a:cubicBezTo>
                    <a:pt x="f154" y="f155"/>
                    <a:pt x="f142" y="f155"/>
                    <a:pt x="f156" y="f157"/>
                  </a:cubicBezTo>
                  <a:cubicBezTo>
                    <a:pt x="f7" y="f158"/>
                    <a:pt x="f7" y="f150"/>
                    <a:pt x="f159" y="f149"/>
                  </a:cubicBezTo>
                  <a:cubicBezTo>
                    <a:pt x="f160" y="f108"/>
                    <a:pt x="f161" y="f162"/>
                    <a:pt x="f161" y="f163"/>
                  </a:cubicBezTo>
                  <a:cubicBezTo>
                    <a:pt x="f164" y="f165"/>
                    <a:pt x="f161" y="f166"/>
                    <a:pt x="f161" y="f161"/>
                  </a:cubicBezTo>
                  <a:cubicBezTo>
                    <a:pt x="f164" y="f167"/>
                    <a:pt x="f168" y="f169"/>
                    <a:pt x="f170" y="f171"/>
                  </a:cubicBezTo>
                  <a:cubicBezTo>
                    <a:pt x="f172" y="f8"/>
                    <a:pt x="f173" y="f174"/>
                    <a:pt x="f175" y="f176"/>
                  </a:cubicBezTo>
                  <a:cubicBezTo>
                    <a:pt x="f177" y="f178"/>
                    <a:pt x="f179" y="f147"/>
                    <a:pt x="f9" y="f1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67B2309A-B47E-C2EF-0738-1F6391B465F3}"/>
                </a:ext>
              </a:extLst>
            </p:cNvPr>
            <p:cNvSpPr/>
            <p:nvPr/>
          </p:nvSpPr>
          <p:spPr>
            <a:xfrm>
              <a:off x="436561" y="460372"/>
              <a:ext cx="185732" cy="1698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"/>
                <a:gd name="f7" fmla="val 135"/>
                <a:gd name="f8" fmla="val 95"/>
                <a:gd name="f9" fmla="val 100"/>
                <a:gd name="f10" fmla="val 119"/>
                <a:gd name="f11" fmla="val 103"/>
                <a:gd name="f12" fmla="val 107"/>
                <a:gd name="f13" fmla="val 109"/>
                <a:gd name="f14" fmla="val 96"/>
                <a:gd name="f15" fmla="val 120"/>
                <a:gd name="f16" fmla="val 76"/>
                <a:gd name="f17" fmla="val 118"/>
                <a:gd name="f18" fmla="val 54"/>
                <a:gd name="f19" fmla="val 101"/>
                <a:gd name="f20" fmla="val 39"/>
                <a:gd name="f21" fmla="val 84"/>
                <a:gd name="f22" fmla="val 24"/>
                <a:gd name="f23" fmla="val 59"/>
                <a:gd name="f24" fmla="val 43"/>
                <a:gd name="f25" fmla="val 26"/>
                <a:gd name="f26" fmla="val 77"/>
                <a:gd name="f27" fmla="val 36"/>
                <a:gd name="f28" fmla="val 97"/>
                <a:gd name="f29" fmla="val 42"/>
                <a:gd name="f30" fmla="val 44"/>
                <a:gd name="f31" fmla="val 49"/>
                <a:gd name="f32" fmla="val 133"/>
                <a:gd name="f33" fmla="val 18"/>
                <a:gd name="f34" fmla="val 126"/>
                <a:gd name="f35" fmla="val 3"/>
                <a:gd name="f36" fmla="val 66"/>
                <a:gd name="f37" fmla="val 6"/>
                <a:gd name="f38" fmla="val 31"/>
                <a:gd name="f39" fmla="val 34"/>
                <a:gd name="f40" fmla="val 70"/>
                <a:gd name="f41" fmla="val 1"/>
                <a:gd name="f42" fmla="val 140"/>
                <a:gd name="f43" fmla="val 55"/>
                <a:gd name="f44" fmla="val 89"/>
                <a:gd name="f45" fmla="val 132"/>
                <a:gd name="f46" fmla="val 121"/>
                <a:gd name="f47" fmla="+- 0 0 -90"/>
                <a:gd name="f48" fmla="*/ f3 1 148"/>
                <a:gd name="f49" fmla="*/ f4 1 135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48"/>
                <a:gd name="f58" fmla="*/ f54 1 135"/>
                <a:gd name="f59" fmla="*/ 95 f55 1"/>
                <a:gd name="f60" fmla="*/ 135 f54 1"/>
                <a:gd name="f61" fmla="*/ 109 f55 1"/>
                <a:gd name="f62" fmla="*/ 96 f54 1"/>
                <a:gd name="f63" fmla="*/ 101 f55 1"/>
                <a:gd name="f64" fmla="*/ 39 f54 1"/>
                <a:gd name="f65" fmla="*/ 43 f55 1"/>
                <a:gd name="f66" fmla="*/ 36 f55 1"/>
                <a:gd name="f67" fmla="*/ 97 f54 1"/>
                <a:gd name="f68" fmla="*/ 49 f55 1"/>
                <a:gd name="f69" fmla="*/ 133 f54 1"/>
                <a:gd name="f70" fmla="*/ 3 f55 1"/>
                <a:gd name="f71" fmla="*/ 66 f54 1"/>
                <a:gd name="f72" fmla="*/ 70 f55 1"/>
                <a:gd name="f73" fmla="*/ 1 f54 1"/>
                <a:gd name="f74" fmla="*/ 140 f55 1"/>
                <a:gd name="f75" fmla="*/ 55 f54 1"/>
                <a:gd name="f76" fmla="+- f56 0 f1"/>
                <a:gd name="f77" fmla="*/ f59 1 148"/>
                <a:gd name="f78" fmla="*/ f60 1 135"/>
                <a:gd name="f79" fmla="*/ f61 1 148"/>
                <a:gd name="f80" fmla="*/ f62 1 135"/>
                <a:gd name="f81" fmla="*/ f63 1 148"/>
                <a:gd name="f82" fmla="*/ f64 1 135"/>
                <a:gd name="f83" fmla="*/ f65 1 148"/>
                <a:gd name="f84" fmla="*/ f66 1 148"/>
                <a:gd name="f85" fmla="*/ f67 1 135"/>
                <a:gd name="f86" fmla="*/ f68 1 148"/>
                <a:gd name="f87" fmla="*/ f69 1 135"/>
                <a:gd name="f88" fmla="*/ f70 1 148"/>
                <a:gd name="f89" fmla="*/ f71 1 135"/>
                <a:gd name="f90" fmla="*/ f72 1 148"/>
                <a:gd name="f91" fmla="*/ f73 1 135"/>
                <a:gd name="f92" fmla="*/ f74 1 148"/>
                <a:gd name="f93" fmla="*/ f75 1 135"/>
                <a:gd name="f94" fmla="*/ 0 1 f57"/>
                <a:gd name="f95" fmla="*/ f51 1 f57"/>
                <a:gd name="f96" fmla="*/ 0 1 f58"/>
                <a:gd name="f97" fmla="*/ f52 1 f58"/>
                <a:gd name="f98" fmla="*/ f77 1 f57"/>
                <a:gd name="f99" fmla="*/ f78 1 f58"/>
                <a:gd name="f100" fmla="*/ f79 1 f57"/>
                <a:gd name="f101" fmla="*/ f80 1 f58"/>
                <a:gd name="f102" fmla="*/ f81 1 f57"/>
                <a:gd name="f103" fmla="*/ f82 1 f58"/>
                <a:gd name="f104" fmla="*/ f83 1 f57"/>
                <a:gd name="f105" fmla="*/ f84 1 f57"/>
                <a:gd name="f106" fmla="*/ f85 1 f58"/>
                <a:gd name="f107" fmla="*/ f86 1 f57"/>
                <a:gd name="f108" fmla="*/ f87 1 f58"/>
                <a:gd name="f109" fmla="*/ f88 1 f57"/>
                <a:gd name="f110" fmla="*/ f89 1 f58"/>
                <a:gd name="f111" fmla="*/ f90 1 f57"/>
                <a:gd name="f112" fmla="*/ f91 1 f58"/>
                <a:gd name="f113" fmla="*/ f92 1 f57"/>
                <a:gd name="f114" fmla="*/ f93 1 f58"/>
                <a:gd name="f115" fmla="*/ f94 f48 1"/>
                <a:gd name="f116" fmla="*/ f95 f48 1"/>
                <a:gd name="f117" fmla="*/ f97 f49 1"/>
                <a:gd name="f118" fmla="*/ f96 f49 1"/>
                <a:gd name="f119" fmla="*/ f98 f48 1"/>
                <a:gd name="f120" fmla="*/ f99 f49 1"/>
                <a:gd name="f121" fmla="*/ f100 f48 1"/>
                <a:gd name="f122" fmla="*/ f101 f49 1"/>
                <a:gd name="f123" fmla="*/ f102 f48 1"/>
                <a:gd name="f124" fmla="*/ f103 f49 1"/>
                <a:gd name="f125" fmla="*/ f104 f48 1"/>
                <a:gd name="f126" fmla="*/ f105 f48 1"/>
                <a:gd name="f127" fmla="*/ f106 f49 1"/>
                <a:gd name="f128" fmla="*/ f107 f48 1"/>
                <a:gd name="f129" fmla="*/ f108 f49 1"/>
                <a:gd name="f130" fmla="*/ f109 f48 1"/>
                <a:gd name="f131" fmla="*/ f110 f49 1"/>
                <a:gd name="f132" fmla="*/ f111 f48 1"/>
                <a:gd name="f133" fmla="*/ f112 f49 1"/>
                <a:gd name="f134" fmla="*/ f113 f48 1"/>
                <a:gd name="f135" fmla="*/ f114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4"/>
                </a:cxn>
                <a:cxn ang="f76">
                  <a:pos x="f126" y="f127"/>
                </a:cxn>
                <a:cxn ang="f76">
                  <a:pos x="f128" y="f129"/>
                </a:cxn>
                <a:cxn ang="f76">
                  <a:pos x="f130" y="f131"/>
                </a:cxn>
                <a:cxn ang="f76">
                  <a:pos x="f132" y="f133"/>
                </a:cxn>
                <a:cxn ang="f76">
                  <a:pos x="f134" y="f135"/>
                </a:cxn>
                <a:cxn ang="f76">
                  <a:pos x="f119" y="f120"/>
                </a:cxn>
              </a:cxnLst>
              <a:rect l="f115" t="f118" r="f116" b="f117"/>
              <a:pathLst>
                <a:path w="148" h="135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2"/>
                    <a:pt x="f24" y="f20"/>
                  </a:cubicBezTo>
                  <a:cubicBezTo>
                    <a:pt x="f25" y="f18"/>
                    <a:pt x="f22" y="f26"/>
                    <a:pt x="f27" y="f28"/>
                  </a:cubicBezTo>
                  <a:cubicBezTo>
                    <a:pt x="f29" y="f12"/>
                    <a:pt x="f30" y="f10"/>
                    <a:pt x="f31" y="f32"/>
                  </a:cubicBezTo>
                  <a:cubicBezTo>
                    <a:pt x="f33" y="f34"/>
                    <a:pt x="f5" y="f28"/>
                    <a:pt x="f35" y="f36"/>
                  </a:cubicBezTo>
                  <a:cubicBezTo>
                    <a:pt x="f37" y="f38"/>
                    <a:pt x="f39" y="f35"/>
                    <a:pt x="f40" y="f41"/>
                  </a:cubicBezTo>
                  <a:cubicBezTo>
                    <a:pt x="f19" y="f5"/>
                    <a:pt x="f32" y="f22"/>
                    <a:pt x="f42" y="f43"/>
                  </a:cubicBezTo>
                  <a:cubicBezTo>
                    <a:pt x="f6" y="f44"/>
                    <a:pt x="f45" y="f46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4" name="Freeform 4">
            <a:extLst>
              <a:ext uri="{FF2B5EF4-FFF2-40B4-BE49-F238E27FC236}">
                <a16:creationId xmlns:a16="http://schemas.microsoft.com/office/drawing/2014/main" id="{2527F23A-681F-5811-CEA0-4451328D9F82}"/>
              </a:ext>
            </a:extLst>
          </p:cNvPr>
          <p:cNvSpPr/>
          <p:nvPr/>
        </p:nvSpPr>
        <p:spPr>
          <a:xfrm>
            <a:off x="3689969" y="1704661"/>
            <a:ext cx="1541458" cy="34417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9"/>
              <a:gd name="f7" fmla="val 359"/>
              <a:gd name="f8" fmla="val 52"/>
              <a:gd name="f9" fmla="val 352"/>
              <a:gd name="f10" fmla="val 346"/>
              <a:gd name="f11" fmla="val 51"/>
              <a:gd name="f12" fmla="val 339"/>
              <a:gd name="f13" fmla="val 328"/>
              <a:gd name="f14" fmla="val 317"/>
              <a:gd name="f15" fmla="val 50"/>
              <a:gd name="f16" fmla="val 306"/>
              <a:gd name="f17" fmla="val 305"/>
              <a:gd name="f18" fmla="val 49"/>
              <a:gd name="f19" fmla="val 303"/>
              <a:gd name="f20" fmla="val 48"/>
              <a:gd name="f21" fmla="val 302"/>
              <a:gd name="f22" fmla="val 44"/>
              <a:gd name="f23" fmla="val 300"/>
              <a:gd name="f24" fmla="val 43"/>
              <a:gd name="f25" fmla="val 297"/>
              <a:gd name="f26" fmla="val 292"/>
              <a:gd name="f27" fmla="val 281"/>
              <a:gd name="f28" fmla="val 271"/>
              <a:gd name="f29" fmla="val 260"/>
              <a:gd name="f30" fmla="val 245"/>
              <a:gd name="f31" fmla="val 231"/>
              <a:gd name="f32" fmla="val 45"/>
              <a:gd name="f33" fmla="val 216"/>
              <a:gd name="f34" fmla="val 205"/>
              <a:gd name="f35" fmla="val 47"/>
              <a:gd name="f36" fmla="val 194"/>
              <a:gd name="f37" fmla="val 183"/>
              <a:gd name="f38" fmla="val 181"/>
              <a:gd name="f39" fmla="val 179"/>
              <a:gd name="f40" fmla="val 46"/>
              <a:gd name="f41" fmla="val 176"/>
              <a:gd name="f42" fmla="val 41"/>
              <a:gd name="f43" fmla="val 38"/>
              <a:gd name="f44" fmla="val 34"/>
              <a:gd name="f45" fmla="val 30"/>
              <a:gd name="f46" fmla="val 172"/>
              <a:gd name="f47" fmla="val 25"/>
              <a:gd name="f48" fmla="val 167"/>
              <a:gd name="f49" fmla="val 21"/>
              <a:gd name="f50" fmla="val 162"/>
              <a:gd name="f51" fmla="val 20"/>
              <a:gd name="f52" fmla="val 161"/>
              <a:gd name="f53" fmla="val 24"/>
              <a:gd name="f54" fmla="val 151"/>
              <a:gd name="f55" fmla="val 14"/>
              <a:gd name="f56" fmla="val 147"/>
              <a:gd name="f57" fmla="val 11"/>
              <a:gd name="f58" fmla="val 141"/>
              <a:gd name="f59" fmla="val 8"/>
              <a:gd name="f60" fmla="val 137"/>
              <a:gd name="f61" fmla="val 4"/>
              <a:gd name="f62" fmla="val 134"/>
              <a:gd name="f63" fmla="val 1"/>
              <a:gd name="f64" fmla="val 130"/>
              <a:gd name="f65" fmla="val 2"/>
              <a:gd name="f66" fmla="val 128"/>
              <a:gd name="f67" fmla="val 127"/>
              <a:gd name="f68" fmla="val 3"/>
              <a:gd name="f69" fmla="val 125"/>
              <a:gd name="f70" fmla="val 124"/>
              <a:gd name="f71" fmla="val 123"/>
              <a:gd name="f72" fmla="val 122"/>
              <a:gd name="f73" fmla="val 119"/>
              <a:gd name="f74" fmla="val 114"/>
              <a:gd name="f75" fmla="val 116"/>
              <a:gd name="f76" fmla="val 9"/>
              <a:gd name="f77" fmla="val 13"/>
              <a:gd name="f78" fmla="val 112"/>
              <a:gd name="f79" fmla="val 113"/>
              <a:gd name="f80" fmla="val 12"/>
              <a:gd name="f81" fmla="val 118"/>
              <a:gd name="f82" fmla="val 6"/>
              <a:gd name="f83" fmla="val 135"/>
              <a:gd name="f84" fmla="val 19"/>
              <a:gd name="f85" fmla="val 142"/>
              <a:gd name="f86" fmla="val 26"/>
              <a:gd name="f87" fmla="val 149"/>
              <a:gd name="f88" fmla="val 28"/>
              <a:gd name="f89" fmla="val 150"/>
              <a:gd name="f90" fmla="val 31"/>
              <a:gd name="f91" fmla="val 152"/>
              <a:gd name="f92" fmla="val 39"/>
              <a:gd name="f93" fmla="val 154"/>
              <a:gd name="f94" fmla="val 40"/>
              <a:gd name="f95" fmla="val 157"/>
              <a:gd name="f96" fmla="val 163"/>
              <a:gd name="f97" fmla="val 168"/>
              <a:gd name="f98" fmla="val 171"/>
              <a:gd name="f99" fmla="val 166"/>
              <a:gd name="f100" fmla="val 156"/>
              <a:gd name="f101" fmla="val 53"/>
              <a:gd name="f102" fmla="val 155"/>
              <a:gd name="f103" fmla="val 153"/>
              <a:gd name="f104" fmla="val 148"/>
              <a:gd name="f105" fmla="val 145"/>
              <a:gd name="f106" fmla="val 138"/>
              <a:gd name="f107" fmla="val 42"/>
              <a:gd name="f108" fmla="val 131"/>
              <a:gd name="f109" fmla="val 105"/>
              <a:gd name="f110" fmla="val 98"/>
              <a:gd name="f111" fmla="val 55"/>
              <a:gd name="f112" fmla="val 85"/>
              <a:gd name="f113" fmla="val 68"/>
              <a:gd name="f114" fmla="val 80"/>
              <a:gd name="f115" fmla="val 76"/>
              <a:gd name="f116" fmla="val 70"/>
              <a:gd name="f117" fmla="val 75"/>
              <a:gd name="f118" fmla="val 81"/>
              <a:gd name="f119" fmla="val 86"/>
              <a:gd name="f120" fmla="val 78"/>
              <a:gd name="f121" fmla="val 82"/>
              <a:gd name="f122" fmla="val 79"/>
              <a:gd name="f123" fmla="val 74"/>
              <a:gd name="f124" fmla="val 73"/>
              <a:gd name="f125" fmla="val 71"/>
              <a:gd name="f126" fmla="val 67"/>
              <a:gd name="f127" fmla="val 64"/>
              <a:gd name="f128" fmla="val 62"/>
              <a:gd name="f129" fmla="val 57"/>
              <a:gd name="f130" fmla="val 63"/>
              <a:gd name="f131" fmla="val 61"/>
              <a:gd name="f132" fmla="val 36"/>
              <a:gd name="f133" fmla="val 59"/>
              <a:gd name="f134" fmla="val 56"/>
              <a:gd name="f135" fmla="val 7"/>
              <a:gd name="f136" fmla="val 65"/>
              <a:gd name="f137" fmla="val 5"/>
              <a:gd name="f138" fmla="val 77"/>
              <a:gd name="f139" fmla="val 83"/>
              <a:gd name="f140" fmla="val 87"/>
              <a:gd name="f141" fmla="val 91"/>
              <a:gd name="f142" fmla="val 100"/>
              <a:gd name="f143" fmla="val 104"/>
              <a:gd name="f144" fmla="val 108"/>
              <a:gd name="f145" fmla="val 109"/>
              <a:gd name="f146" fmla="val 107"/>
              <a:gd name="f147" fmla="val 103"/>
              <a:gd name="f148" fmla="val 102"/>
              <a:gd name="f149" fmla="val 60"/>
              <a:gd name="f150" fmla="val 99"/>
              <a:gd name="f151" fmla="val 93"/>
              <a:gd name="f152" fmla="val 88"/>
              <a:gd name="f153" fmla="val 94"/>
              <a:gd name="f154" fmla="val 97"/>
              <a:gd name="f155" fmla="val 69"/>
              <a:gd name="f156" fmla="val 106"/>
              <a:gd name="f157" fmla="val 110"/>
              <a:gd name="f158" fmla="val 111"/>
              <a:gd name="f159" fmla="val 96"/>
              <a:gd name="f160" fmla="val 95"/>
              <a:gd name="f161" fmla="val 89"/>
              <a:gd name="f162" fmla="val 115"/>
              <a:gd name="f163" fmla="val 120"/>
              <a:gd name="f164" fmla="val 117"/>
              <a:gd name="f165" fmla="val 101"/>
              <a:gd name="f166" fmla="val 72"/>
              <a:gd name="f167" fmla="val 146"/>
              <a:gd name="f168" fmla="val 158"/>
              <a:gd name="f169" fmla="val 174"/>
              <a:gd name="f170" fmla="val 188"/>
              <a:gd name="f171" fmla="val 196"/>
              <a:gd name="f172" fmla="val 206"/>
              <a:gd name="f173" fmla="val 208"/>
              <a:gd name="f174" fmla="val 209"/>
              <a:gd name="f175" fmla="val 140"/>
              <a:gd name="f176" fmla="val 233"/>
              <a:gd name="f177" fmla="val 258"/>
              <a:gd name="f178" fmla="val 283"/>
              <a:gd name="f179" fmla="val 288"/>
              <a:gd name="f180" fmla="val 293"/>
              <a:gd name="f181" fmla="val 143"/>
              <a:gd name="f182" fmla="val 299"/>
              <a:gd name="f183" fmla="val 304"/>
              <a:gd name="f184" fmla="val 307"/>
              <a:gd name="f185" fmla="val 309"/>
              <a:gd name="f186" fmla="val 133"/>
              <a:gd name="f187" fmla="val 310"/>
              <a:gd name="f188" fmla="val 311"/>
              <a:gd name="f189" fmla="val 312"/>
              <a:gd name="f190" fmla="val 314"/>
              <a:gd name="f191" fmla="val 315"/>
              <a:gd name="f192" fmla="val 330"/>
              <a:gd name="f193" fmla="val 344"/>
              <a:gd name="f194" fmla="val 343"/>
              <a:gd name="f195" fmla="val 92"/>
              <a:gd name="f196" fmla="val 327"/>
              <a:gd name="f197" fmla="val 84"/>
              <a:gd name="f198" fmla="+- 0 0 -90"/>
              <a:gd name="f199" fmla="*/ f3 1 159"/>
              <a:gd name="f200" fmla="*/ f4 1 359"/>
              <a:gd name="f201" fmla="val f5"/>
              <a:gd name="f202" fmla="val f6"/>
              <a:gd name="f203" fmla="val f7"/>
              <a:gd name="f204" fmla="*/ f198 f0 1"/>
              <a:gd name="f205" fmla="+- f203 0 f201"/>
              <a:gd name="f206" fmla="+- f202 0 f201"/>
              <a:gd name="f207" fmla="*/ f204 1 f2"/>
              <a:gd name="f208" fmla="*/ f206 1 159"/>
              <a:gd name="f209" fmla="*/ f205 1 359"/>
              <a:gd name="f210" fmla="*/ 51 f206 1"/>
              <a:gd name="f211" fmla="*/ 339 f205 1"/>
              <a:gd name="f212" fmla="*/ 48 f206 1"/>
              <a:gd name="f213" fmla="*/ 302 f205 1"/>
              <a:gd name="f214" fmla="*/ 44 f206 1"/>
              <a:gd name="f215" fmla="*/ 260 f205 1"/>
              <a:gd name="f216" fmla="*/ 183 f205 1"/>
              <a:gd name="f217" fmla="*/ 34 f206 1"/>
              <a:gd name="f218" fmla="*/ 176 f205 1"/>
              <a:gd name="f219" fmla="*/ 20 f206 1"/>
              <a:gd name="f220" fmla="*/ 161 f205 1"/>
              <a:gd name="f221" fmla="*/ 1 f206 1"/>
              <a:gd name="f222" fmla="*/ 130 f205 1"/>
              <a:gd name="f223" fmla="*/ 0 f206 1"/>
              <a:gd name="f224" fmla="*/ 122 f205 1"/>
              <a:gd name="f225" fmla="*/ 13 f206 1"/>
              <a:gd name="f226" fmla="*/ 112 f205 1"/>
              <a:gd name="f227" fmla="*/ 6 f206 1"/>
              <a:gd name="f228" fmla="*/ 128 f205 1"/>
              <a:gd name="f229" fmla="*/ 151 f205 1"/>
              <a:gd name="f230" fmla="*/ 171 f205 1"/>
              <a:gd name="f231" fmla="*/ 50 f206 1"/>
              <a:gd name="f232" fmla="*/ 152 f205 1"/>
              <a:gd name="f233" fmla="*/ 42 f206 1"/>
              <a:gd name="f234" fmla="*/ 131 f205 1"/>
              <a:gd name="f235" fmla="*/ 98 f205 1"/>
              <a:gd name="f236" fmla="*/ 75 f206 1"/>
              <a:gd name="f237" fmla="*/ 86 f205 1"/>
              <a:gd name="f238" fmla="*/ 76 f206 1"/>
              <a:gd name="f239" fmla="*/ 70 f205 1"/>
              <a:gd name="f240" fmla="*/ 64 f206 1"/>
              <a:gd name="f241" fmla="*/ 46 f205 1"/>
              <a:gd name="f242" fmla="*/ 65 f206 1"/>
              <a:gd name="f243" fmla="*/ 5 f205 1"/>
              <a:gd name="f244" fmla="*/ 91 f206 1"/>
              <a:gd name="f245" fmla="*/ 4 f205 1"/>
              <a:gd name="f246" fmla="*/ 107 f206 1"/>
              <a:gd name="f247" fmla="*/ 39 f205 1"/>
              <a:gd name="f248" fmla="*/ 103 f206 1"/>
              <a:gd name="f249" fmla="*/ 53 f205 1"/>
              <a:gd name="f250" fmla="*/ 82 f206 1"/>
              <a:gd name="f251" fmla="*/ 79 f205 1"/>
              <a:gd name="f252" fmla="*/ 83 f206 1"/>
              <a:gd name="f253" fmla="*/ 88 f205 1"/>
              <a:gd name="f254" fmla="*/ 105 f206 1"/>
              <a:gd name="f255" fmla="*/ 60 f205 1"/>
              <a:gd name="f256" fmla="*/ 109 f206 1"/>
              <a:gd name="f257" fmla="*/ 61 f205 1"/>
              <a:gd name="f258" fmla="*/ 96 f206 1"/>
              <a:gd name="f259" fmla="*/ 108 f205 1"/>
              <a:gd name="f260" fmla="*/ 93 f206 1"/>
              <a:gd name="f261" fmla="*/ 119 f205 1"/>
              <a:gd name="f262" fmla="*/ 102 f206 1"/>
              <a:gd name="f263" fmla="*/ 113 f205 1"/>
              <a:gd name="f264" fmla="*/ 112 f206 1"/>
              <a:gd name="f265" fmla="*/ 75 f205 1"/>
              <a:gd name="f266" fmla="*/ 148 f206 1"/>
              <a:gd name="f267" fmla="*/ 95 f205 1"/>
              <a:gd name="f268" fmla="*/ 158 f206 1"/>
              <a:gd name="f269" fmla="*/ 162 f205 1"/>
              <a:gd name="f270" fmla="*/ 135 f206 1"/>
              <a:gd name="f271" fmla="*/ 205 f205 1"/>
              <a:gd name="f272" fmla="*/ 142 f206 1"/>
              <a:gd name="f273" fmla="*/ 283 f205 1"/>
              <a:gd name="f274" fmla="*/ 137 f206 1"/>
              <a:gd name="f275" fmla="*/ 309 f205 1"/>
              <a:gd name="f276" fmla="*/ 128 f206 1"/>
              <a:gd name="f277" fmla="*/ 315 f205 1"/>
              <a:gd name="f278" fmla="*/ 359 f205 1"/>
              <a:gd name="f279" fmla="*/ 88 f206 1"/>
              <a:gd name="f280" fmla="*/ 311 f205 1"/>
              <a:gd name="f281" fmla="*/ 52 f206 1"/>
              <a:gd name="f282" fmla="+- f207 0 f1"/>
              <a:gd name="f283" fmla="*/ f210 1 159"/>
              <a:gd name="f284" fmla="*/ f211 1 359"/>
              <a:gd name="f285" fmla="*/ f212 1 159"/>
              <a:gd name="f286" fmla="*/ f213 1 359"/>
              <a:gd name="f287" fmla="*/ f214 1 159"/>
              <a:gd name="f288" fmla="*/ f215 1 359"/>
              <a:gd name="f289" fmla="*/ f216 1 359"/>
              <a:gd name="f290" fmla="*/ f217 1 159"/>
              <a:gd name="f291" fmla="*/ f218 1 359"/>
              <a:gd name="f292" fmla="*/ f219 1 159"/>
              <a:gd name="f293" fmla="*/ f220 1 359"/>
              <a:gd name="f294" fmla="*/ f221 1 159"/>
              <a:gd name="f295" fmla="*/ f222 1 359"/>
              <a:gd name="f296" fmla="*/ f223 1 159"/>
              <a:gd name="f297" fmla="*/ f224 1 359"/>
              <a:gd name="f298" fmla="*/ f225 1 159"/>
              <a:gd name="f299" fmla="*/ f226 1 359"/>
              <a:gd name="f300" fmla="*/ f227 1 159"/>
              <a:gd name="f301" fmla="*/ f228 1 359"/>
              <a:gd name="f302" fmla="*/ f229 1 359"/>
              <a:gd name="f303" fmla="*/ f230 1 359"/>
              <a:gd name="f304" fmla="*/ f231 1 159"/>
              <a:gd name="f305" fmla="*/ f232 1 359"/>
              <a:gd name="f306" fmla="*/ f233 1 159"/>
              <a:gd name="f307" fmla="*/ f234 1 359"/>
              <a:gd name="f308" fmla="*/ f235 1 359"/>
              <a:gd name="f309" fmla="*/ f236 1 159"/>
              <a:gd name="f310" fmla="*/ f237 1 359"/>
              <a:gd name="f311" fmla="*/ f238 1 159"/>
              <a:gd name="f312" fmla="*/ f239 1 359"/>
              <a:gd name="f313" fmla="*/ f240 1 159"/>
              <a:gd name="f314" fmla="*/ f241 1 359"/>
              <a:gd name="f315" fmla="*/ f242 1 159"/>
              <a:gd name="f316" fmla="*/ f243 1 359"/>
              <a:gd name="f317" fmla="*/ f244 1 159"/>
              <a:gd name="f318" fmla="*/ f245 1 359"/>
              <a:gd name="f319" fmla="*/ f246 1 159"/>
              <a:gd name="f320" fmla="*/ f247 1 359"/>
              <a:gd name="f321" fmla="*/ f248 1 159"/>
              <a:gd name="f322" fmla="*/ f249 1 359"/>
              <a:gd name="f323" fmla="*/ f250 1 159"/>
              <a:gd name="f324" fmla="*/ f251 1 359"/>
              <a:gd name="f325" fmla="*/ f252 1 159"/>
              <a:gd name="f326" fmla="*/ f253 1 359"/>
              <a:gd name="f327" fmla="*/ f254 1 159"/>
              <a:gd name="f328" fmla="*/ f255 1 359"/>
              <a:gd name="f329" fmla="*/ f256 1 159"/>
              <a:gd name="f330" fmla="*/ f257 1 359"/>
              <a:gd name="f331" fmla="*/ f258 1 159"/>
              <a:gd name="f332" fmla="*/ f259 1 359"/>
              <a:gd name="f333" fmla="*/ f260 1 159"/>
              <a:gd name="f334" fmla="*/ f261 1 359"/>
              <a:gd name="f335" fmla="*/ f262 1 159"/>
              <a:gd name="f336" fmla="*/ f263 1 359"/>
              <a:gd name="f337" fmla="*/ f264 1 159"/>
              <a:gd name="f338" fmla="*/ f265 1 359"/>
              <a:gd name="f339" fmla="*/ f266 1 159"/>
              <a:gd name="f340" fmla="*/ f267 1 359"/>
              <a:gd name="f341" fmla="*/ f268 1 159"/>
              <a:gd name="f342" fmla="*/ f269 1 359"/>
              <a:gd name="f343" fmla="*/ f270 1 159"/>
              <a:gd name="f344" fmla="*/ f271 1 359"/>
              <a:gd name="f345" fmla="*/ f272 1 159"/>
              <a:gd name="f346" fmla="*/ f273 1 359"/>
              <a:gd name="f347" fmla="*/ f274 1 159"/>
              <a:gd name="f348" fmla="*/ f275 1 359"/>
              <a:gd name="f349" fmla="*/ f276 1 159"/>
              <a:gd name="f350" fmla="*/ f277 1 359"/>
              <a:gd name="f351" fmla="*/ f278 1 359"/>
              <a:gd name="f352" fmla="*/ f279 1 159"/>
              <a:gd name="f353" fmla="*/ f280 1 359"/>
              <a:gd name="f354" fmla="*/ f281 1 159"/>
              <a:gd name="f355" fmla="*/ 0 1 f208"/>
              <a:gd name="f356" fmla="*/ f202 1 f208"/>
              <a:gd name="f357" fmla="*/ 0 1 f209"/>
              <a:gd name="f358" fmla="*/ f203 1 f209"/>
              <a:gd name="f359" fmla="*/ f283 1 f208"/>
              <a:gd name="f360" fmla="*/ f284 1 f209"/>
              <a:gd name="f361" fmla="*/ f285 1 f208"/>
              <a:gd name="f362" fmla="*/ f286 1 f209"/>
              <a:gd name="f363" fmla="*/ f287 1 f208"/>
              <a:gd name="f364" fmla="*/ f288 1 f209"/>
              <a:gd name="f365" fmla="*/ f289 1 f209"/>
              <a:gd name="f366" fmla="*/ f290 1 f208"/>
              <a:gd name="f367" fmla="*/ f291 1 f209"/>
              <a:gd name="f368" fmla="*/ f292 1 f208"/>
              <a:gd name="f369" fmla="*/ f293 1 f209"/>
              <a:gd name="f370" fmla="*/ f294 1 f208"/>
              <a:gd name="f371" fmla="*/ f295 1 f209"/>
              <a:gd name="f372" fmla="*/ f296 1 f208"/>
              <a:gd name="f373" fmla="*/ f297 1 f209"/>
              <a:gd name="f374" fmla="*/ f298 1 f208"/>
              <a:gd name="f375" fmla="*/ f299 1 f209"/>
              <a:gd name="f376" fmla="*/ f300 1 f208"/>
              <a:gd name="f377" fmla="*/ f301 1 f209"/>
              <a:gd name="f378" fmla="*/ f302 1 f209"/>
              <a:gd name="f379" fmla="*/ f303 1 f209"/>
              <a:gd name="f380" fmla="*/ f304 1 f208"/>
              <a:gd name="f381" fmla="*/ f305 1 f209"/>
              <a:gd name="f382" fmla="*/ f306 1 f208"/>
              <a:gd name="f383" fmla="*/ f307 1 f209"/>
              <a:gd name="f384" fmla="*/ f308 1 f209"/>
              <a:gd name="f385" fmla="*/ f309 1 f208"/>
              <a:gd name="f386" fmla="*/ f310 1 f209"/>
              <a:gd name="f387" fmla="*/ f311 1 f208"/>
              <a:gd name="f388" fmla="*/ f312 1 f209"/>
              <a:gd name="f389" fmla="*/ f313 1 f208"/>
              <a:gd name="f390" fmla="*/ f314 1 f209"/>
              <a:gd name="f391" fmla="*/ f315 1 f208"/>
              <a:gd name="f392" fmla="*/ f316 1 f209"/>
              <a:gd name="f393" fmla="*/ f317 1 f208"/>
              <a:gd name="f394" fmla="*/ f318 1 f209"/>
              <a:gd name="f395" fmla="*/ f319 1 f208"/>
              <a:gd name="f396" fmla="*/ f320 1 f209"/>
              <a:gd name="f397" fmla="*/ f321 1 f208"/>
              <a:gd name="f398" fmla="*/ f322 1 f209"/>
              <a:gd name="f399" fmla="*/ f323 1 f208"/>
              <a:gd name="f400" fmla="*/ f324 1 f209"/>
              <a:gd name="f401" fmla="*/ f325 1 f208"/>
              <a:gd name="f402" fmla="*/ f326 1 f209"/>
              <a:gd name="f403" fmla="*/ f327 1 f208"/>
              <a:gd name="f404" fmla="*/ f328 1 f209"/>
              <a:gd name="f405" fmla="*/ f329 1 f208"/>
              <a:gd name="f406" fmla="*/ f330 1 f209"/>
              <a:gd name="f407" fmla="*/ f331 1 f208"/>
              <a:gd name="f408" fmla="*/ f332 1 f209"/>
              <a:gd name="f409" fmla="*/ f333 1 f208"/>
              <a:gd name="f410" fmla="*/ f334 1 f209"/>
              <a:gd name="f411" fmla="*/ f335 1 f208"/>
              <a:gd name="f412" fmla="*/ f336 1 f209"/>
              <a:gd name="f413" fmla="*/ f337 1 f208"/>
              <a:gd name="f414" fmla="*/ f338 1 f209"/>
              <a:gd name="f415" fmla="*/ f339 1 f208"/>
              <a:gd name="f416" fmla="*/ f340 1 f209"/>
              <a:gd name="f417" fmla="*/ f341 1 f208"/>
              <a:gd name="f418" fmla="*/ f342 1 f209"/>
              <a:gd name="f419" fmla="*/ f343 1 f208"/>
              <a:gd name="f420" fmla="*/ f344 1 f209"/>
              <a:gd name="f421" fmla="*/ f345 1 f208"/>
              <a:gd name="f422" fmla="*/ f346 1 f209"/>
              <a:gd name="f423" fmla="*/ f347 1 f208"/>
              <a:gd name="f424" fmla="*/ f348 1 f209"/>
              <a:gd name="f425" fmla="*/ f349 1 f208"/>
              <a:gd name="f426" fmla="*/ f350 1 f209"/>
              <a:gd name="f427" fmla="*/ f351 1 f209"/>
              <a:gd name="f428" fmla="*/ f352 1 f208"/>
              <a:gd name="f429" fmla="*/ f353 1 f209"/>
              <a:gd name="f430" fmla="*/ f354 1 f208"/>
              <a:gd name="f431" fmla="*/ f355 f199 1"/>
              <a:gd name="f432" fmla="*/ f356 f199 1"/>
              <a:gd name="f433" fmla="*/ f358 f200 1"/>
              <a:gd name="f434" fmla="*/ f357 f200 1"/>
              <a:gd name="f435" fmla="*/ f359 f199 1"/>
              <a:gd name="f436" fmla="*/ f360 f200 1"/>
              <a:gd name="f437" fmla="*/ f361 f199 1"/>
              <a:gd name="f438" fmla="*/ f362 f200 1"/>
              <a:gd name="f439" fmla="*/ f363 f199 1"/>
              <a:gd name="f440" fmla="*/ f364 f200 1"/>
              <a:gd name="f441" fmla="*/ f365 f200 1"/>
              <a:gd name="f442" fmla="*/ f366 f199 1"/>
              <a:gd name="f443" fmla="*/ f367 f200 1"/>
              <a:gd name="f444" fmla="*/ f368 f199 1"/>
              <a:gd name="f445" fmla="*/ f369 f200 1"/>
              <a:gd name="f446" fmla="*/ f370 f199 1"/>
              <a:gd name="f447" fmla="*/ f371 f200 1"/>
              <a:gd name="f448" fmla="*/ f372 f199 1"/>
              <a:gd name="f449" fmla="*/ f373 f200 1"/>
              <a:gd name="f450" fmla="*/ f374 f199 1"/>
              <a:gd name="f451" fmla="*/ f375 f200 1"/>
              <a:gd name="f452" fmla="*/ f376 f199 1"/>
              <a:gd name="f453" fmla="*/ f377 f200 1"/>
              <a:gd name="f454" fmla="*/ f378 f200 1"/>
              <a:gd name="f455" fmla="*/ f379 f200 1"/>
              <a:gd name="f456" fmla="*/ f380 f199 1"/>
              <a:gd name="f457" fmla="*/ f381 f200 1"/>
              <a:gd name="f458" fmla="*/ f382 f199 1"/>
              <a:gd name="f459" fmla="*/ f383 f200 1"/>
              <a:gd name="f460" fmla="*/ f384 f200 1"/>
              <a:gd name="f461" fmla="*/ f385 f199 1"/>
              <a:gd name="f462" fmla="*/ f386 f200 1"/>
              <a:gd name="f463" fmla="*/ f387 f199 1"/>
              <a:gd name="f464" fmla="*/ f388 f200 1"/>
              <a:gd name="f465" fmla="*/ f389 f199 1"/>
              <a:gd name="f466" fmla="*/ f390 f200 1"/>
              <a:gd name="f467" fmla="*/ f391 f199 1"/>
              <a:gd name="f468" fmla="*/ f392 f200 1"/>
              <a:gd name="f469" fmla="*/ f393 f199 1"/>
              <a:gd name="f470" fmla="*/ f394 f200 1"/>
              <a:gd name="f471" fmla="*/ f395 f199 1"/>
              <a:gd name="f472" fmla="*/ f396 f200 1"/>
              <a:gd name="f473" fmla="*/ f397 f199 1"/>
              <a:gd name="f474" fmla="*/ f398 f200 1"/>
              <a:gd name="f475" fmla="*/ f399 f199 1"/>
              <a:gd name="f476" fmla="*/ f400 f200 1"/>
              <a:gd name="f477" fmla="*/ f401 f199 1"/>
              <a:gd name="f478" fmla="*/ f402 f200 1"/>
              <a:gd name="f479" fmla="*/ f403 f199 1"/>
              <a:gd name="f480" fmla="*/ f404 f200 1"/>
              <a:gd name="f481" fmla="*/ f405 f199 1"/>
              <a:gd name="f482" fmla="*/ f406 f200 1"/>
              <a:gd name="f483" fmla="*/ f407 f199 1"/>
              <a:gd name="f484" fmla="*/ f408 f200 1"/>
              <a:gd name="f485" fmla="*/ f409 f199 1"/>
              <a:gd name="f486" fmla="*/ f410 f200 1"/>
              <a:gd name="f487" fmla="*/ f411 f199 1"/>
              <a:gd name="f488" fmla="*/ f412 f200 1"/>
              <a:gd name="f489" fmla="*/ f413 f199 1"/>
              <a:gd name="f490" fmla="*/ f414 f200 1"/>
              <a:gd name="f491" fmla="*/ f415 f199 1"/>
              <a:gd name="f492" fmla="*/ f416 f200 1"/>
              <a:gd name="f493" fmla="*/ f417 f199 1"/>
              <a:gd name="f494" fmla="*/ f418 f200 1"/>
              <a:gd name="f495" fmla="*/ f419 f199 1"/>
              <a:gd name="f496" fmla="*/ f420 f200 1"/>
              <a:gd name="f497" fmla="*/ f421 f199 1"/>
              <a:gd name="f498" fmla="*/ f422 f200 1"/>
              <a:gd name="f499" fmla="*/ f423 f199 1"/>
              <a:gd name="f500" fmla="*/ f424 f200 1"/>
              <a:gd name="f501" fmla="*/ f425 f199 1"/>
              <a:gd name="f502" fmla="*/ f426 f200 1"/>
              <a:gd name="f503" fmla="*/ f427 f200 1"/>
              <a:gd name="f504" fmla="*/ f428 f199 1"/>
              <a:gd name="f505" fmla="*/ f429 f200 1"/>
              <a:gd name="f506" fmla="*/ f430 f1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2">
                <a:pos x="f435" y="f436"/>
              </a:cxn>
              <a:cxn ang="f282">
                <a:pos x="f437" y="f438"/>
              </a:cxn>
              <a:cxn ang="f282">
                <a:pos x="f439" y="f440"/>
              </a:cxn>
              <a:cxn ang="f282">
                <a:pos x="f437" y="f441"/>
              </a:cxn>
              <a:cxn ang="f282">
                <a:pos x="f442" y="f443"/>
              </a:cxn>
              <a:cxn ang="f282">
                <a:pos x="f444" y="f445"/>
              </a:cxn>
              <a:cxn ang="f282">
                <a:pos x="f446" y="f447"/>
              </a:cxn>
              <a:cxn ang="f282">
                <a:pos x="f448" y="f449"/>
              </a:cxn>
              <a:cxn ang="f282">
                <a:pos x="f450" y="f451"/>
              </a:cxn>
              <a:cxn ang="f282">
                <a:pos x="f452" y="f453"/>
              </a:cxn>
              <a:cxn ang="f282">
                <a:pos x="f442" y="f454"/>
              </a:cxn>
              <a:cxn ang="f282">
                <a:pos x="f437" y="f455"/>
              </a:cxn>
              <a:cxn ang="f282">
                <a:pos x="f456" y="f457"/>
              </a:cxn>
              <a:cxn ang="f282">
                <a:pos x="f458" y="f459"/>
              </a:cxn>
              <a:cxn ang="f282">
                <a:pos x="f435" y="f460"/>
              </a:cxn>
              <a:cxn ang="f282">
                <a:pos x="f461" y="f462"/>
              </a:cxn>
              <a:cxn ang="f282">
                <a:pos x="f463" y="f464"/>
              </a:cxn>
              <a:cxn ang="f282">
                <a:pos x="f465" y="f466"/>
              </a:cxn>
              <a:cxn ang="f282">
                <a:pos x="f467" y="f468"/>
              </a:cxn>
              <a:cxn ang="f282">
                <a:pos x="f469" y="f470"/>
              </a:cxn>
              <a:cxn ang="f282">
                <a:pos x="f471" y="f472"/>
              </a:cxn>
              <a:cxn ang="f282">
                <a:pos x="f473" y="f474"/>
              </a:cxn>
              <a:cxn ang="f282">
                <a:pos x="f475" y="f476"/>
              </a:cxn>
              <a:cxn ang="f282">
                <a:pos x="f477" y="f478"/>
              </a:cxn>
              <a:cxn ang="f282">
                <a:pos x="f479" y="f480"/>
              </a:cxn>
              <a:cxn ang="f282">
                <a:pos x="f481" y="f482"/>
              </a:cxn>
              <a:cxn ang="f282">
                <a:pos x="f483" y="f484"/>
              </a:cxn>
              <a:cxn ang="f282">
                <a:pos x="f485" y="f486"/>
              </a:cxn>
              <a:cxn ang="f282">
                <a:pos x="f487" y="f488"/>
              </a:cxn>
              <a:cxn ang="f282">
                <a:pos x="f489" y="f490"/>
              </a:cxn>
              <a:cxn ang="f282">
                <a:pos x="f491" y="f492"/>
              </a:cxn>
              <a:cxn ang="f282">
                <a:pos x="f493" y="f494"/>
              </a:cxn>
              <a:cxn ang="f282">
                <a:pos x="f495" y="f496"/>
              </a:cxn>
              <a:cxn ang="f282">
                <a:pos x="f497" y="f498"/>
              </a:cxn>
              <a:cxn ang="f282">
                <a:pos x="f499" y="f500"/>
              </a:cxn>
              <a:cxn ang="f282">
                <a:pos x="f501" y="f502"/>
              </a:cxn>
              <a:cxn ang="f282">
                <a:pos x="f483" y="f503"/>
              </a:cxn>
              <a:cxn ang="f282">
                <a:pos x="f504" y="f505"/>
              </a:cxn>
              <a:cxn ang="f282">
                <a:pos x="f506" y="f503"/>
              </a:cxn>
            </a:cxnLst>
            <a:rect l="f431" t="f434" r="f432" b="f433"/>
            <a:pathLst>
              <a:path w="159" h="359">
                <a:moveTo>
                  <a:pt x="f8" y="f7"/>
                </a:moveTo>
                <a:cubicBezTo>
                  <a:pt x="f8" y="f9"/>
                  <a:pt x="f8" y="f10"/>
                  <a:pt x="f11" y="f12"/>
                </a:cubicBezTo>
                <a:cubicBezTo>
                  <a:pt x="f11" y="f13"/>
                  <a:pt x="f11" y="f14"/>
                  <a:pt x="f15" y="f16"/>
                </a:cubicBezTo>
                <a:cubicBezTo>
                  <a:pt x="f15" y="f17"/>
                  <a:pt x="f18" y="f19"/>
                  <a:pt x="f20" y="f21"/>
                </a:cubicBezTo>
                <a:cubicBezTo>
                  <a:pt x="f22" y="f23"/>
                  <a:pt x="f24" y="f25"/>
                  <a:pt x="f24" y="f26"/>
                </a:cubicBezTo>
                <a:cubicBezTo>
                  <a:pt x="f22" y="f27"/>
                  <a:pt x="f22" y="f28"/>
                  <a:pt x="f22" y="f29"/>
                </a:cubicBezTo>
                <a:cubicBezTo>
                  <a:pt x="f22" y="f30"/>
                  <a:pt x="f22" y="f31"/>
                  <a:pt x="f32" y="f33"/>
                </a:cubicBezTo>
                <a:cubicBezTo>
                  <a:pt x="f32" y="f34"/>
                  <a:pt x="f35" y="f36"/>
                  <a:pt x="f20" y="f37"/>
                </a:cubicBezTo>
                <a:cubicBezTo>
                  <a:pt x="f20" y="f38"/>
                  <a:pt x="f35" y="f39"/>
                  <a:pt x="f40" y="f41"/>
                </a:cubicBezTo>
                <a:cubicBezTo>
                  <a:pt x="f42" y="f38"/>
                  <a:pt x="f43" y="f38"/>
                  <a:pt x="f44" y="f41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49" y="f50"/>
                  <a:pt x="f51" y="f52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5" y="f67"/>
                  <a:pt x="f68" y="f69"/>
                </a:cubicBezTo>
                <a:cubicBezTo>
                  <a:pt x="f65" y="f70"/>
                  <a:pt x="f63" y="f71"/>
                  <a:pt x="f5" y="f72"/>
                </a:cubicBezTo>
                <a:cubicBezTo>
                  <a:pt x="f65" y="f73"/>
                  <a:pt x="f65" y="f74"/>
                  <a:pt x="f59" y="f75"/>
                </a:cubicBezTo>
                <a:cubicBezTo>
                  <a:pt x="f76" y="f75"/>
                  <a:pt x="f57" y="f74"/>
                  <a:pt x="f77" y="f78"/>
                </a:cubicBezTo>
                <a:cubicBezTo>
                  <a:pt x="f77" y="f79"/>
                  <a:pt x="f55" y="f79"/>
                  <a:pt x="f55" y="f79"/>
                </a:cubicBezTo>
                <a:cubicBezTo>
                  <a:pt x="f80" y="f81"/>
                  <a:pt x="f76" y="f71"/>
                  <a:pt x="f82" y="f66"/>
                </a:cubicBezTo>
                <a:cubicBezTo>
                  <a:pt x="f77" y="f83"/>
                  <a:pt x="f84" y="f85"/>
                  <a:pt x="f86" y="f87"/>
                </a:cubicBezTo>
                <a:cubicBezTo>
                  <a:pt x="f88" y="f89"/>
                  <a:pt x="f90" y="f91"/>
                  <a:pt x="f44" y="f54"/>
                </a:cubicBezTo>
                <a:cubicBezTo>
                  <a:pt x="f92" y="f54"/>
                  <a:pt x="f92" y="f93"/>
                  <a:pt x="f94" y="f95"/>
                </a:cubicBezTo>
                <a:cubicBezTo>
                  <a:pt x="f42" y="f96"/>
                  <a:pt x="f24" y="f97"/>
                  <a:pt x="f20" y="f98"/>
                </a:cubicBezTo>
                <a:cubicBezTo>
                  <a:pt x="f15" y="f99"/>
                  <a:pt x="f11" y="f52"/>
                  <a:pt x="f8" y="f100"/>
                </a:cubicBezTo>
                <a:cubicBezTo>
                  <a:pt x="f101" y="f102"/>
                  <a:pt x="f11" y="f103"/>
                  <a:pt x="f15" y="f91"/>
                </a:cubicBezTo>
                <a:cubicBezTo>
                  <a:pt x="f35" y="f104"/>
                  <a:pt x="f24" y="f105"/>
                  <a:pt x="f94" y="f85"/>
                </a:cubicBezTo>
                <a:cubicBezTo>
                  <a:pt x="f42" y="f106"/>
                  <a:pt x="f107" y="f83"/>
                  <a:pt x="f107" y="f108"/>
                </a:cubicBezTo>
                <a:cubicBezTo>
                  <a:pt x="f107" y="f67"/>
                  <a:pt x="f42" y="f71"/>
                  <a:pt x="f24" y="f73"/>
                </a:cubicBezTo>
                <a:cubicBezTo>
                  <a:pt x="f32" y="f78"/>
                  <a:pt x="f20" y="f109"/>
                  <a:pt x="f11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7"/>
                  <a:pt x="f117" y="f118"/>
                  <a:pt x="f117" y="f119"/>
                </a:cubicBezTo>
                <a:cubicBezTo>
                  <a:pt x="f120" y="f121"/>
                  <a:pt x="f122" y="f120"/>
                  <a:pt x="f115" y="f123"/>
                </a:cubicBezTo>
                <a:cubicBezTo>
                  <a:pt x="f117" y="f124"/>
                  <a:pt x="f115" y="f125"/>
                  <a:pt x="f115" y="f116"/>
                </a:cubicBezTo>
                <a:cubicBezTo>
                  <a:pt x="f123" y="f126"/>
                  <a:pt x="f124" y="f127"/>
                  <a:pt x="f125" y="f128"/>
                </a:cubicBezTo>
                <a:cubicBezTo>
                  <a:pt x="f126" y="f129"/>
                  <a:pt x="f127" y="f8"/>
                  <a:pt x="f127" y="f40"/>
                </a:cubicBezTo>
                <a:cubicBezTo>
                  <a:pt x="f130" y="f42"/>
                  <a:pt x="f131" y="f132"/>
                  <a:pt x="f133" y="f90"/>
                </a:cubicBezTo>
                <a:cubicBezTo>
                  <a:pt x="f134" y="f47"/>
                  <a:pt x="f133" y="f135"/>
                  <a:pt x="f136" y="f137"/>
                </a:cubicBezTo>
                <a:cubicBezTo>
                  <a:pt x="f125" y="f68"/>
                  <a:pt x="f138" y="f63"/>
                  <a:pt x="f139" y="f5"/>
                </a:cubicBezTo>
                <a:cubicBezTo>
                  <a:pt x="f112" y="f5"/>
                  <a:pt x="f140" y="f65"/>
                  <a:pt x="f141" y="f61"/>
                </a:cubicBezTo>
                <a:cubicBezTo>
                  <a:pt x="f110" y="f65"/>
                  <a:pt x="f142" y="f68"/>
                  <a:pt x="f143" y="f80"/>
                </a:cubicBezTo>
                <a:cubicBezTo>
                  <a:pt x="f144" y="f51"/>
                  <a:pt x="f145" y="f45"/>
                  <a:pt x="f146" y="f92"/>
                </a:cubicBezTo>
                <a:cubicBezTo>
                  <a:pt x="f146" y="f42"/>
                  <a:pt x="f109" y="f22"/>
                  <a:pt x="f143" y="f35"/>
                </a:cubicBezTo>
                <a:cubicBezTo>
                  <a:pt x="f147" y="f20"/>
                  <a:pt x="f148" y="f11"/>
                  <a:pt x="f147" y="f101"/>
                </a:cubicBezTo>
                <a:cubicBezTo>
                  <a:pt x="f147" y="f129"/>
                  <a:pt x="f148" y="f149"/>
                  <a:pt x="f150" y="f128"/>
                </a:cubicBezTo>
                <a:cubicBezTo>
                  <a:pt x="f151" y="f113"/>
                  <a:pt x="f140" y="f124"/>
                  <a:pt x="f121" y="f122"/>
                </a:cubicBezTo>
                <a:cubicBezTo>
                  <a:pt x="f118" y="f118"/>
                  <a:pt x="f121" y="f112"/>
                  <a:pt x="f118" y="f152"/>
                </a:cubicBezTo>
                <a:cubicBezTo>
                  <a:pt x="f121" y="f152"/>
                  <a:pt x="f139" y="f152"/>
                  <a:pt x="f139" y="f152"/>
                </a:cubicBezTo>
                <a:cubicBezTo>
                  <a:pt x="f140" y="f139"/>
                  <a:pt x="f141" y="f122"/>
                  <a:pt x="f153" y="f123"/>
                </a:cubicBezTo>
                <a:cubicBezTo>
                  <a:pt x="f154" y="f155"/>
                  <a:pt x="f143" y="f126"/>
                  <a:pt x="f109" y="f149"/>
                </a:cubicBezTo>
                <a:cubicBezTo>
                  <a:pt x="f109" y="f149"/>
                  <a:pt x="f156" y="f133"/>
                  <a:pt x="f146" y="f133"/>
                </a:cubicBezTo>
                <a:cubicBezTo>
                  <a:pt x="f144" y="f133"/>
                  <a:pt x="f145" y="f149"/>
                  <a:pt x="f145" y="f131"/>
                </a:cubicBezTo>
                <a:cubicBezTo>
                  <a:pt x="f157" y="f127"/>
                  <a:pt x="f158" y="f126"/>
                  <a:pt x="f157" y="f116"/>
                </a:cubicBezTo>
                <a:cubicBezTo>
                  <a:pt x="f109" y="f139"/>
                  <a:pt x="f142" y="f159"/>
                  <a:pt x="f159" y="f144"/>
                </a:cubicBezTo>
                <a:cubicBezTo>
                  <a:pt x="f160" y="f145"/>
                  <a:pt x="f160" y="f157"/>
                  <a:pt x="f160" y="f157"/>
                </a:cubicBezTo>
                <a:cubicBezTo>
                  <a:pt x="f161" y="f78"/>
                  <a:pt x="f141" y="f162"/>
                  <a:pt x="f151" y="f73"/>
                </a:cubicBezTo>
                <a:cubicBezTo>
                  <a:pt x="f160" y="f71"/>
                  <a:pt x="f159" y="f69"/>
                  <a:pt x="f142" y="f72"/>
                </a:cubicBezTo>
                <a:cubicBezTo>
                  <a:pt x="f147" y="f163"/>
                  <a:pt x="f143" y="f164"/>
                  <a:pt x="f148" y="f79"/>
                </a:cubicBezTo>
                <a:cubicBezTo>
                  <a:pt x="f165" y="f78"/>
                  <a:pt x="f142" y="f157"/>
                  <a:pt x="f165" y="f144"/>
                </a:cubicBezTo>
                <a:cubicBezTo>
                  <a:pt x="f143" y="f154"/>
                  <a:pt x="f144" y="f119"/>
                  <a:pt x="f78" y="f117"/>
                </a:cubicBezTo>
                <a:cubicBezTo>
                  <a:pt x="f79" y="f166"/>
                  <a:pt x="f74" y="f116"/>
                  <a:pt x="f162" y="f113"/>
                </a:cubicBezTo>
                <a:cubicBezTo>
                  <a:pt x="f64" y="f124"/>
                  <a:pt x="f85" y="f118"/>
                  <a:pt x="f104" y="f160"/>
                </a:cubicBezTo>
                <a:cubicBezTo>
                  <a:pt x="f54" y="f165"/>
                  <a:pt x="f103" y="f144"/>
                  <a:pt x="f93" y="f74"/>
                </a:cubicBezTo>
                <a:cubicBezTo>
                  <a:pt x="f100" y="f64"/>
                  <a:pt x="f95" y="f167"/>
                  <a:pt x="f168" y="f50"/>
                </a:cubicBezTo>
                <a:cubicBezTo>
                  <a:pt x="f6" y="f97"/>
                  <a:pt x="f95" y="f169"/>
                  <a:pt x="f103" y="f39"/>
                </a:cubicBezTo>
                <a:cubicBezTo>
                  <a:pt x="f56" y="f170"/>
                  <a:pt x="f58" y="f171"/>
                  <a:pt x="f83" y="f34"/>
                </a:cubicBezTo>
                <a:cubicBezTo>
                  <a:pt x="f62" y="f172"/>
                  <a:pt x="f62" y="f173"/>
                  <a:pt x="f62" y="f174"/>
                </a:cubicBezTo>
                <a:cubicBezTo>
                  <a:pt x="f175" y="f176"/>
                  <a:pt x="f58" y="f177"/>
                  <a:pt x="f85" y="f178"/>
                </a:cubicBezTo>
                <a:cubicBezTo>
                  <a:pt x="f85" y="f179"/>
                  <a:pt x="f85" y="f180"/>
                  <a:pt x="f181" y="f182"/>
                </a:cubicBezTo>
                <a:cubicBezTo>
                  <a:pt x="f105" y="f183"/>
                  <a:pt x="f181" y="f184"/>
                  <a:pt x="f60" y="f185"/>
                </a:cubicBezTo>
                <a:cubicBezTo>
                  <a:pt x="f83" y="f185"/>
                  <a:pt x="f186" y="f187"/>
                  <a:pt x="f108" y="f188"/>
                </a:cubicBezTo>
                <a:cubicBezTo>
                  <a:pt x="f64" y="f189"/>
                  <a:pt x="f66" y="f190"/>
                  <a:pt x="f66" y="f191"/>
                </a:cubicBezTo>
                <a:cubicBezTo>
                  <a:pt x="f67" y="f192"/>
                  <a:pt x="f67" y="f193"/>
                  <a:pt x="f67" y="f7"/>
                </a:cubicBezTo>
                <a:cubicBezTo>
                  <a:pt x="f164" y="f7"/>
                  <a:pt x="f156" y="f7"/>
                  <a:pt x="f159" y="f7"/>
                </a:cubicBezTo>
                <a:cubicBezTo>
                  <a:pt x="f153" y="f194"/>
                  <a:pt x="f195" y="f196"/>
                  <a:pt x="f161" y="f188"/>
                </a:cubicBezTo>
                <a:cubicBezTo>
                  <a:pt x="f161" y="f188"/>
                  <a:pt x="f152" y="f188"/>
                  <a:pt x="f152" y="f188"/>
                </a:cubicBezTo>
                <a:cubicBezTo>
                  <a:pt x="f139" y="f196"/>
                  <a:pt x="f119" y="f194"/>
                  <a:pt x="f197" y="f7"/>
                </a:cubicBezTo>
                <a:cubicBezTo>
                  <a:pt x="f124" y="f7"/>
                  <a:pt x="f128" y="f7"/>
                  <a:pt x="f8" y="f7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0E16B-7007-827C-DCC9-3494B7416D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3" y="-31848"/>
            <a:ext cx="7200799" cy="576062"/>
          </a:xfrm>
        </p:spPr>
        <p:txBody>
          <a:bodyPr anchor="ctr"/>
          <a:lstStyle/>
          <a:p>
            <a:pPr marL="0" lvl="0" indent="0" algn="r" rtl="1">
              <a:buNone/>
            </a:pPr>
            <a:r>
              <a:rPr lang="fa-IR" sz="3600" dirty="0">
                <a:solidFill>
                  <a:srgbClr val="3F3F3F"/>
                </a:solidFill>
                <a:latin typeface="Arial"/>
                <a:cs typeface="B Nazanin" panose="00000400000000000000" pitchFamily="2" charset="-78"/>
              </a:rPr>
              <a:t>خدمات ما</a:t>
            </a:r>
            <a:endParaRPr lang="en-US" sz="3600" dirty="0">
              <a:solidFill>
                <a:srgbClr val="3F3F3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9CE41-2DF7-BCA1-7F72-55CB09DE98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3" y="455416"/>
            <a:ext cx="7200799" cy="288036"/>
          </a:xfrm>
        </p:spPr>
        <p:txBody>
          <a:bodyPr anchor="ctr"/>
          <a:lstStyle/>
          <a:p>
            <a:pPr marL="0" lvl="0" indent="0" algn="r" rtl="1">
              <a:buNone/>
            </a:pPr>
            <a:r>
              <a:rPr lang="fa-IR" sz="1400" dirty="0">
                <a:solidFill>
                  <a:srgbClr val="3F3F3F"/>
                </a:solidFill>
                <a:latin typeface="Arial"/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sz="1400" dirty="0">
              <a:solidFill>
                <a:srgbClr val="3F3F3F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44ED1163-3EAA-94AC-B0E7-DDED6D85F0EB}"/>
              </a:ext>
            </a:extLst>
          </p:cNvPr>
          <p:cNvSpPr/>
          <p:nvPr/>
        </p:nvSpPr>
        <p:spPr>
          <a:xfrm>
            <a:off x="328553" y="1499762"/>
            <a:ext cx="2654247" cy="265424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A95B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38399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1A2E0BC-B240-9D58-3303-7835814F0325}"/>
              </a:ext>
            </a:extLst>
          </p:cNvPr>
          <p:cNvSpPr txBox="1"/>
          <p:nvPr/>
        </p:nvSpPr>
        <p:spPr>
          <a:xfrm>
            <a:off x="460144" y="4240127"/>
            <a:ext cx="2391055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b="1" kern="0" dirty="0">
                <a:solidFill>
                  <a:srgbClr val="0A95B0"/>
                </a:solidFill>
                <a:latin typeface="Arial"/>
                <a:ea typeface="Arial"/>
                <a:cs typeface="B Nazanin" panose="00000400000000000000" pitchFamily="2" charset="-78"/>
              </a:rPr>
              <a:t>ارائه پاورپوینت</a:t>
            </a:r>
            <a:endParaRPr lang="en-US" sz="2000" b="1" i="0" u="none" strike="noStrike" kern="0" cap="none" spc="0" baseline="0" dirty="0">
              <a:solidFill>
                <a:srgbClr val="638399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EE7EDCAD-D8D3-E876-E38A-0AD04854E8C2}"/>
              </a:ext>
            </a:extLst>
          </p:cNvPr>
          <p:cNvGrpSpPr/>
          <p:nvPr/>
        </p:nvGrpSpPr>
        <p:grpSpPr>
          <a:xfrm>
            <a:off x="3995937" y="1411220"/>
            <a:ext cx="1800197" cy="857366"/>
            <a:chOff x="3995937" y="1411220"/>
            <a:chExt cx="1800197" cy="857366"/>
          </a:xfrm>
        </p:grpSpPr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3FB921F3-1950-7B02-DDB8-81B504F1B667}"/>
                </a:ext>
              </a:extLst>
            </p:cNvPr>
            <p:cNvSpPr txBox="1"/>
            <p:nvPr/>
          </p:nvSpPr>
          <p:spPr>
            <a:xfrm>
              <a:off x="3995937" y="1622255"/>
              <a:ext cx="1800197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zing </a:t>
              </a:r>
              <a:r>
                <a:rPr lang="fa-IR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0" cap="none" spc="0" baseline="0" dirty="0">
                <a:solidFill>
                  <a:srgbClr val="638399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2E67C589-4381-8479-7F63-B40A25311FC0}"/>
                </a:ext>
              </a:extLst>
            </p:cNvPr>
            <p:cNvSpPr txBox="1"/>
            <p:nvPr/>
          </p:nvSpPr>
          <p:spPr>
            <a:xfrm>
              <a:off x="3995937" y="1411220"/>
              <a:ext cx="180019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0" cap="none" spc="0" baseline="0" dirty="0">
                <a:solidFill>
                  <a:srgbClr val="638399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1E742691-931A-D751-1D73-9AC842FC7849}"/>
              </a:ext>
            </a:extLst>
          </p:cNvPr>
          <p:cNvGrpSpPr/>
          <p:nvPr/>
        </p:nvGrpSpPr>
        <p:grpSpPr>
          <a:xfrm>
            <a:off x="3995937" y="3820491"/>
            <a:ext cx="1800197" cy="857365"/>
            <a:chOff x="3995937" y="3820491"/>
            <a:chExt cx="1800197" cy="857365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6E32C0DD-EF0D-C123-9803-422A7670EED0}"/>
                </a:ext>
              </a:extLst>
            </p:cNvPr>
            <p:cNvSpPr txBox="1"/>
            <p:nvPr/>
          </p:nvSpPr>
          <p:spPr>
            <a:xfrm>
              <a:off x="3995937" y="4031525"/>
              <a:ext cx="1800197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zing </a:t>
              </a:r>
              <a:r>
                <a:rPr lang="fa-IR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0" cap="none" spc="0" baseline="0" dirty="0">
                <a:solidFill>
                  <a:srgbClr val="638399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D216C522-8A77-7DAC-4D69-E94ABEC8F7D2}"/>
                </a:ext>
              </a:extLst>
            </p:cNvPr>
            <p:cNvSpPr txBox="1"/>
            <p:nvPr/>
          </p:nvSpPr>
          <p:spPr>
            <a:xfrm>
              <a:off x="3995937" y="3820491"/>
              <a:ext cx="180019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0" cap="none" spc="0" baseline="0" dirty="0">
                <a:solidFill>
                  <a:srgbClr val="638399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EB52922A-8C3E-2367-C96E-4447EB7B56A9}"/>
              </a:ext>
            </a:extLst>
          </p:cNvPr>
          <p:cNvGrpSpPr/>
          <p:nvPr/>
        </p:nvGrpSpPr>
        <p:grpSpPr>
          <a:xfrm>
            <a:off x="3995937" y="2615860"/>
            <a:ext cx="1800197" cy="857356"/>
            <a:chOff x="3995937" y="2615860"/>
            <a:chExt cx="1800197" cy="857356"/>
          </a:xfrm>
        </p:grpSpPr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627707CB-9CCF-9C2F-6A94-872EAFF8EA0C}"/>
                </a:ext>
              </a:extLst>
            </p:cNvPr>
            <p:cNvSpPr txBox="1"/>
            <p:nvPr/>
          </p:nvSpPr>
          <p:spPr>
            <a:xfrm>
              <a:off x="3995937" y="2826885"/>
              <a:ext cx="1800197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zing </a:t>
              </a:r>
              <a:r>
                <a:rPr lang="fa-IR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0" cap="none" spc="0" baseline="0" dirty="0">
                <a:solidFill>
                  <a:srgbClr val="638399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F66819E0-2AB0-EC5E-3688-7CA095D9EEAE}"/>
                </a:ext>
              </a:extLst>
            </p:cNvPr>
            <p:cNvSpPr txBox="1"/>
            <p:nvPr/>
          </p:nvSpPr>
          <p:spPr>
            <a:xfrm>
              <a:off x="3995937" y="2615860"/>
              <a:ext cx="180019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0" cap="none" spc="0" baseline="0" dirty="0">
                <a:solidFill>
                  <a:srgbClr val="638399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5" name="Oval 17">
            <a:extLst>
              <a:ext uri="{FF2B5EF4-FFF2-40B4-BE49-F238E27FC236}">
                <a16:creationId xmlns:a16="http://schemas.microsoft.com/office/drawing/2014/main" id="{C924742D-2575-6AAE-40B2-FA98FBAB14D2}"/>
              </a:ext>
            </a:extLst>
          </p:cNvPr>
          <p:cNvSpPr/>
          <p:nvPr/>
        </p:nvSpPr>
        <p:spPr>
          <a:xfrm>
            <a:off x="3392122" y="1559701"/>
            <a:ext cx="531723" cy="5317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38399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6" name="Pie 24">
            <a:extLst>
              <a:ext uri="{FF2B5EF4-FFF2-40B4-BE49-F238E27FC236}">
                <a16:creationId xmlns:a16="http://schemas.microsoft.com/office/drawing/2014/main" id="{036749EC-7FD8-C1A8-91E8-9CB332FE12AD}"/>
              </a:ext>
            </a:extLst>
          </p:cNvPr>
          <p:cNvSpPr/>
          <p:nvPr/>
        </p:nvSpPr>
        <p:spPr>
          <a:xfrm>
            <a:off x="3508717" y="1677119"/>
            <a:ext cx="298533" cy="296887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38399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7" name="Oval 19">
            <a:extLst>
              <a:ext uri="{FF2B5EF4-FFF2-40B4-BE49-F238E27FC236}">
                <a16:creationId xmlns:a16="http://schemas.microsoft.com/office/drawing/2014/main" id="{1E738A8A-657E-5530-568A-AE60059C3D0A}"/>
              </a:ext>
            </a:extLst>
          </p:cNvPr>
          <p:cNvSpPr/>
          <p:nvPr/>
        </p:nvSpPr>
        <p:spPr>
          <a:xfrm>
            <a:off x="3392122" y="2766855"/>
            <a:ext cx="531723" cy="5317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38399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8" name="Round Same Side Corner Rectangle 6">
            <a:extLst>
              <a:ext uri="{FF2B5EF4-FFF2-40B4-BE49-F238E27FC236}">
                <a16:creationId xmlns:a16="http://schemas.microsoft.com/office/drawing/2014/main" id="{16721BE7-DB06-1A07-48ED-B0A4BA9B6E54}"/>
              </a:ext>
            </a:extLst>
          </p:cNvPr>
          <p:cNvSpPr/>
          <p:nvPr/>
        </p:nvSpPr>
        <p:spPr>
          <a:xfrm rot="2700006">
            <a:off x="3613087" y="2844232"/>
            <a:ext cx="89794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35916"/>
              <a:gd name="f4" fmla="val 4153123"/>
              <a:gd name="f5" fmla="val 277501"/>
              <a:gd name="f6" fmla="val 3759099"/>
              <a:gd name="f7" fmla="val 758408"/>
              <a:gd name="f8" fmla="val 517954"/>
              <a:gd name="f9" fmla="val 42612"/>
              <a:gd name="f10" fmla="val 2944898"/>
              <a:gd name="f11" fmla="val 153922"/>
              <a:gd name="f12" fmla="val 2941505"/>
              <a:gd name="f13" fmla="val 246502"/>
              <a:gd name="f14" fmla="val 2889483"/>
              <a:gd name="f15" fmla="val 275675"/>
              <a:gd name="f16" fmla="val 2819018"/>
              <a:gd name="f17" fmla="val 304648"/>
              <a:gd name="f18" fmla="val 2892614"/>
              <a:gd name="f19" fmla="val 403763"/>
              <a:gd name="f20" fmla="val 2945872"/>
              <a:gd name="f21" fmla="val 521107"/>
              <a:gd name="f22" fmla="val 638453"/>
              <a:gd name="f23" fmla="val 737567"/>
              <a:gd name="f24" fmla="val 2892613"/>
              <a:gd name="f25" fmla="val 766540"/>
              <a:gd name="f26" fmla="val 2819017"/>
              <a:gd name="f27" fmla="val 795133"/>
              <a:gd name="f28" fmla="val 2888142"/>
              <a:gd name="f29" fmla="val 884783"/>
              <a:gd name="f30" fmla="val 2939514"/>
              <a:gd name="f31" fmla="val 993299"/>
              <a:gd name="f32" fmla="val 2944464"/>
              <a:gd name="f33" fmla="val 776840"/>
              <a:gd name="f34" fmla="val 3657264"/>
              <a:gd name="f35" fmla="val 258940"/>
              <a:gd name="f36" fmla="val 809102"/>
              <a:gd name="f37" fmla="val 564558"/>
              <a:gd name="f38" fmla="val 1035914"/>
              <a:gd name="f39" fmla="val 1035915"/>
              <a:gd name="f40" fmla="val 2838682"/>
              <a:gd name="f41" fmla="val 1029586"/>
              <a:gd name="f42" fmla="val 2840409"/>
              <a:gd name="f43" fmla="val 1023074"/>
              <a:gd name="f44" fmla="val 2840731"/>
              <a:gd name="f45" fmla="val 1016490"/>
              <a:gd name="f46" fmla="val 901952"/>
              <a:gd name="f47" fmla="val 2743612"/>
              <a:gd name="f48" fmla="val 809101"/>
              <a:gd name="f49" fmla="val 2623810"/>
              <a:gd name="f50" fmla="val 310569"/>
              <a:gd name="f51" fmla="val 725347"/>
              <a:gd name="f52" fmla="val 2633342"/>
              <a:gd name="f53" fmla="val 2747880"/>
              <a:gd name="f54" fmla="val 632496"/>
              <a:gd name="f55" fmla="val 517958"/>
              <a:gd name="f56" fmla="val 403420"/>
              <a:gd name="f57" fmla="val 564557"/>
              <a:gd name="f58" fmla="val 226813"/>
              <a:gd name="f59" fmla="val 133962"/>
              <a:gd name="f60" fmla="val 19424"/>
              <a:gd name="f61" fmla="val 2840730"/>
              <a:gd name="f62" fmla="val 12841"/>
              <a:gd name="f63" fmla="val 6329"/>
              <a:gd name="f64" fmla="val 71964"/>
              <a:gd name="f65" fmla="val 116427"/>
              <a:gd name="f66" fmla="val 27501"/>
              <a:gd name="f67" fmla="val 177852"/>
              <a:gd name="f68" fmla="val 245701"/>
              <a:gd name="f69" fmla="val 790215"/>
              <a:gd name="f70" fmla="val 925912"/>
              <a:gd name="f71" fmla="val 110004"/>
              <a:gd name="f72" fmla="val 327601"/>
              <a:gd name="f73" fmla="val 409501"/>
              <a:gd name="f74" fmla="val 491401"/>
              <a:gd name="f75" fmla="val 177853"/>
              <a:gd name="f76" fmla="*/ f0 1 1035916"/>
              <a:gd name="f77" fmla="*/ f1 1 4153123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1035916"/>
              <a:gd name="f84" fmla="*/ f81 1 4153123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1035916" h="4153123">
                <a:moveTo>
                  <a:pt x="f5" y="f6"/>
                </a:moveTo>
                <a:lnTo>
                  <a:pt x="f7" y="f6"/>
                </a:lnTo>
                <a:lnTo>
                  <a:pt x="f8" y="f4"/>
                </a:lnTo>
                <a:close/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0"/>
                </a:cubicBezTo>
                <a:cubicBezTo>
                  <a:pt x="f22" y="f20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4"/>
                </a:lnTo>
                <a:close/>
                <a:moveTo>
                  <a:pt x="f36" y="f37"/>
                </a:moveTo>
                <a:lnTo>
                  <a:pt x="f38" y="f37"/>
                </a:lnTo>
                <a:lnTo>
                  <a:pt x="f39" y="f40"/>
                </a:ln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36" y="f47"/>
                  <a:pt x="f48" y="f49"/>
                </a:cubicBezTo>
                <a:close/>
                <a:moveTo>
                  <a:pt x="f50" y="f37"/>
                </a:moveTo>
                <a:lnTo>
                  <a:pt x="f51" y="f37"/>
                </a:lnTo>
                <a:lnTo>
                  <a:pt x="f51" y="f52"/>
                </a:lnTo>
                <a:cubicBezTo>
                  <a:pt x="f51" y="f53"/>
                  <a:pt x="f54" y="f44"/>
                  <a:pt x="f55" y="f44"/>
                </a:cubicBezTo>
                <a:cubicBezTo>
                  <a:pt x="f56" y="f44"/>
                  <a:pt x="f50" y="f53"/>
                  <a:pt x="f50" y="f52"/>
                </a:cubicBezTo>
                <a:close/>
                <a:moveTo>
                  <a:pt x="f2" y="f57"/>
                </a:moveTo>
                <a:lnTo>
                  <a:pt x="f58" y="f57"/>
                </a:lnTo>
                <a:lnTo>
                  <a:pt x="f58" y="f49"/>
                </a:lnTo>
                <a:cubicBezTo>
                  <a:pt x="f58" y="f47"/>
                  <a:pt x="f59" y="f44"/>
                  <a:pt x="f60" y="f61"/>
                </a:cubicBezTo>
                <a:cubicBezTo>
                  <a:pt x="f62" y="f61"/>
                  <a:pt x="f63" y="f42"/>
                  <a:pt x="f2" y="f40"/>
                </a:cubicBezTo>
                <a:close/>
                <a:moveTo>
                  <a:pt x="f64" y="f64"/>
                </a:moveTo>
                <a:cubicBezTo>
                  <a:pt x="f65" y="f66"/>
                  <a:pt x="f67" y="f2"/>
                  <a:pt x="f68" y="f2"/>
                </a:cubicBezTo>
                <a:lnTo>
                  <a:pt x="f69" y="f2"/>
                </a:lnTo>
                <a:cubicBezTo>
                  <a:pt x="f70" y="f2"/>
                  <a:pt x="f3" y="f71"/>
                  <a:pt x="f3" y="f68"/>
                </a:cubicBezTo>
                <a:cubicBezTo>
                  <a:pt x="f3" y="f72"/>
                  <a:pt x="f39" y="f73"/>
                  <a:pt x="f39" y="f74"/>
                </a:cubicBezTo>
                <a:lnTo>
                  <a:pt x="f2" y="f74"/>
                </a:lnTo>
                <a:lnTo>
                  <a:pt x="f2" y="f68"/>
                </a:lnTo>
                <a:cubicBezTo>
                  <a:pt x="f2" y="f75"/>
                  <a:pt x="f66" y="f65"/>
                  <a:pt x="f64" y="f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38399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62AA1AE9-79B2-097D-7A78-08E8D70895AA}"/>
              </a:ext>
            </a:extLst>
          </p:cNvPr>
          <p:cNvSpPr/>
          <p:nvPr/>
        </p:nvSpPr>
        <p:spPr>
          <a:xfrm>
            <a:off x="3392122" y="3974009"/>
            <a:ext cx="531723" cy="5317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38399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20" name="Parallelogram 15">
            <a:extLst>
              <a:ext uri="{FF2B5EF4-FFF2-40B4-BE49-F238E27FC236}">
                <a16:creationId xmlns:a16="http://schemas.microsoft.com/office/drawing/2014/main" id="{C670ACD5-74E7-7160-AA99-5B3AA0B8B435}"/>
              </a:ext>
            </a:extLst>
          </p:cNvPr>
          <p:cNvSpPr/>
          <p:nvPr/>
        </p:nvSpPr>
        <p:spPr>
          <a:xfrm rot="16200004">
            <a:off x="3512454" y="4062464"/>
            <a:ext cx="291062" cy="315065"/>
          </a:xfrm>
          <a:custGeom>
            <a:avLst/>
            <a:gdLst>
              <a:gd name="f0" fmla="val w"/>
              <a:gd name="f1" fmla="val h"/>
              <a:gd name="f2" fmla="val 0"/>
              <a:gd name="f3" fmla="val 2993176"/>
              <a:gd name="f4" fmla="val 3240001"/>
              <a:gd name="f5" fmla="val 1299907"/>
              <a:gd name="f6" fmla="val 647892"/>
              <a:gd name="f7" fmla="val 665509"/>
              <a:gd name="f8" fmla="val 1620000"/>
              <a:gd name="f9" fmla="val 2592108"/>
              <a:gd name="f10" fmla="val 634398"/>
              <a:gd name="f11" fmla="val 1620001"/>
              <a:gd name="f12" fmla="val 1913056"/>
              <a:gd name="f13" fmla="val 1782206"/>
              <a:gd name="f14" fmla="val 3043749"/>
              <a:gd name="f15" fmla="val 1110064"/>
              <a:gd name="f16" fmla="val 1089036"/>
              <a:gd name="f17" fmla="val 3096599"/>
              <a:gd name="f18" fmla="val 1037333"/>
              <a:gd name="f19" fmla="val 3133759"/>
              <a:gd name="f20" fmla="val 976952"/>
              <a:gd name="f21" fmla="val 923853"/>
              <a:gd name="f22" fmla="val 877466"/>
              <a:gd name="f23" fmla="val 3105022"/>
              <a:gd name="f24" fmla="val 854540"/>
              <a:gd name="f25" fmla="val 3061058"/>
              <a:gd name="f26" fmla="val 302383"/>
              <a:gd name="f27" fmla="val 3169763"/>
              <a:gd name="f28" fmla="val 2809723"/>
              <a:gd name="f29" fmla="val 2918427"/>
              <a:gd name="f30" fmla="val 2874463"/>
              <a:gd name="f31" fmla="val 2845727"/>
              <a:gd name="f32" fmla="val 2882887"/>
              <a:gd name="f33" fmla="val 2935737"/>
              <a:gd name="f34" fmla="val 1710190"/>
              <a:gd name="f35" fmla="val 832936"/>
              <a:gd name="f36" fmla="*/ f0 1 2993176"/>
              <a:gd name="f37" fmla="*/ f1 1 3240001"/>
              <a:gd name="f38" fmla="val f2"/>
              <a:gd name="f39" fmla="val f3"/>
              <a:gd name="f40" fmla="val f4"/>
              <a:gd name="f41" fmla="+- f40 0 f38"/>
              <a:gd name="f42" fmla="+- f39 0 f38"/>
              <a:gd name="f43" fmla="*/ f42 1 2993176"/>
              <a:gd name="f44" fmla="*/ f41 1 3240001"/>
              <a:gd name="f45" fmla="*/ f38 1 f43"/>
              <a:gd name="f46" fmla="*/ f39 1 f43"/>
              <a:gd name="f47" fmla="*/ f38 1 f44"/>
              <a:gd name="f48" fmla="*/ f40 1 f44"/>
              <a:gd name="f49" fmla="*/ f45 f36 1"/>
              <a:gd name="f50" fmla="*/ f46 f36 1"/>
              <a:gd name="f51" fmla="*/ f48 f37 1"/>
              <a:gd name="f52" fmla="*/ f4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9" t="f52" r="f50" b="f51"/>
            <a:pathLst>
              <a:path w="2993176" h="3240001">
                <a:moveTo>
                  <a:pt x="f5" y="f6"/>
                </a:moveTo>
                <a:lnTo>
                  <a:pt x="f7" y="f8"/>
                </a:lnTo>
                <a:lnTo>
                  <a:pt x="f5" y="f9"/>
                </a:lnTo>
                <a:lnTo>
                  <a:pt x="f10" y="f9"/>
                </a:lnTo>
                <a:lnTo>
                  <a:pt x="f2" y="f8"/>
                </a:lnTo>
                <a:lnTo>
                  <a:pt x="f10" y="f6"/>
                </a:lnTo>
                <a:close/>
                <a:moveTo>
                  <a:pt x="f3" y="f11"/>
                </a:moveTo>
                <a:lnTo>
                  <a:pt x="f12" y="f4"/>
                </a:lnTo>
                <a:lnTo>
                  <a:pt x="f13" y="f14"/>
                </a:lnTo>
                <a:lnTo>
                  <a:pt x="f15" y="f14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4" y="f25"/>
                </a:cubicBezTo>
                <a:lnTo>
                  <a:pt x="f26" y="f27"/>
                </a:lnTo>
                <a:lnTo>
                  <a:pt x="f26" y="f28"/>
                </a:lnTo>
                <a:lnTo>
                  <a:pt x="f24" y="f29"/>
                </a:lnTo>
                <a:cubicBezTo>
                  <a:pt x="f22" y="f30"/>
                  <a:pt x="f21" y="f31"/>
                  <a:pt x="f20" y="f31"/>
                </a:cubicBezTo>
                <a:cubicBezTo>
                  <a:pt x="f18" y="f31"/>
                  <a:pt x="f16" y="f32"/>
                  <a:pt x="f15" y="f33"/>
                </a:cubicBezTo>
                <a:lnTo>
                  <a:pt x="f34" y="f33"/>
                </a:lnTo>
                <a:lnTo>
                  <a:pt x="f35" y="f11"/>
                </a:lnTo>
                <a:lnTo>
                  <a:pt x="f1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38399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grpSp>
        <p:nvGrpSpPr>
          <p:cNvPr id="21" name="Group 23">
            <a:extLst>
              <a:ext uri="{FF2B5EF4-FFF2-40B4-BE49-F238E27FC236}">
                <a16:creationId xmlns:a16="http://schemas.microsoft.com/office/drawing/2014/main" id="{FAB35769-2FC5-DD5E-C6D0-740DB99CA545}"/>
              </a:ext>
            </a:extLst>
          </p:cNvPr>
          <p:cNvGrpSpPr/>
          <p:nvPr/>
        </p:nvGrpSpPr>
        <p:grpSpPr>
          <a:xfrm>
            <a:off x="6948260" y="1411220"/>
            <a:ext cx="1800206" cy="857366"/>
            <a:chOff x="6948260" y="1411220"/>
            <a:chExt cx="1800206" cy="857366"/>
          </a:xfrm>
        </p:grpSpPr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69A1540A-E1F1-2042-14BB-4764A1DA5CE9}"/>
                </a:ext>
              </a:extLst>
            </p:cNvPr>
            <p:cNvSpPr txBox="1"/>
            <p:nvPr/>
          </p:nvSpPr>
          <p:spPr>
            <a:xfrm>
              <a:off x="6948260" y="1622255"/>
              <a:ext cx="1800197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zing </a:t>
              </a:r>
              <a:r>
                <a:rPr lang="fa-IR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0" cap="none" spc="0" baseline="0" dirty="0">
                <a:solidFill>
                  <a:srgbClr val="638399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74F40878-3E31-3937-432C-3EADE6B529E7}"/>
                </a:ext>
              </a:extLst>
            </p:cNvPr>
            <p:cNvSpPr txBox="1"/>
            <p:nvPr/>
          </p:nvSpPr>
          <p:spPr>
            <a:xfrm>
              <a:off x="6948269" y="1411220"/>
              <a:ext cx="180019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0" cap="none" spc="0" baseline="0" dirty="0">
                <a:solidFill>
                  <a:srgbClr val="638399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6">
            <a:extLst>
              <a:ext uri="{FF2B5EF4-FFF2-40B4-BE49-F238E27FC236}">
                <a16:creationId xmlns:a16="http://schemas.microsoft.com/office/drawing/2014/main" id="{7D6E86C3-E357-E392-73C6-85BDC484263B}"/>
              </a:ext>
            </a:extLst>
          </p:cNvPr>
          <p:cNvGrpSpPr/>
          <p:nvPr/>
        </p:nvGrpSpPr>
        <p:grpSpPr>
          <a:xfrm>
            <a:off x="6948260" y="3820491"/>
            <a:ext cx="1800206" cy="857365"/>
            <a:chOff x="6948260" y="3820491"/>
            <a:chExt cx="1800206" cy="857365"/>
          </a:xfrm>
        </p:grpSpPr>
        <p:sp>
          <p:nvSpPr>
            <p:cNvPr id="25" name="TextBox 27">
              <a:extLst>
                <a:ext uri="{FF2B5EF4-FFF2-40B4-BE49-F238E27FC236}">
                  <a16:creationId xmlns:a16="http://schemas.microsoft.com/office/drawing/2014/main" id="{C7D95A3D-1792-9846-F379-391819C03004}"/>
                </a:ext>
              </a:extLst>
            </p:cNvPr>
            <p:cNvSpPr txBox="1"/>
            <p:nvPr/>
          </p:nvSpPr>
          <p:spPr>
            <a:xfrm>
              <a:off x="6948260" y="4031525"/>
              <a:ext cx="1800197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zing </a:t>
              </a:r>
              <a:r>
                <a:rPr lang="fa-IR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0" cap="none" spc="0" baseline="0" dirty="0">
                <a:solidFill>
                  <a:srgbClr val="638399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TextBox 28">
              <a:extLst>
                <a:ext uri="{FF2B5EF4-FFF2-40B4-BE49-F238E27FC236}">
                  <a16:creationId xmlns:a16="http://schemas.microsoft.com/office/drawing/2014/main" id="{6BAC1B91-7AA9-926C-BEC1-953D97BC618F}"/>
                </a:ext>
              </a:extLst>
            </p:cNvPr>
            <p:cNvSpPr txBox="1"/>
            <p:nvPr/>
          </p:nvSpPr>
          <p:spPr>
            <a:xfrm>
              <a:off x="6948269" y="3820491"/>
              <a:ext cx="180019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0" cap="none" spc="0" baseline="0" dirty="0">
                <a:solidFill>
                  <a:srgbClr val="638399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9">
            <a:extLst>
              <a:ext uri="{FF2B5EF4-FFF2-40B4-BE49-F238E27FC236}">
                <a16:creationId xmlns:a16="http://schemas.microsoft.com/office/drawing/2014/main" id="{3B0EEE7B-A771-CC22-B0BA-24F467B995D4}"/>
              </a:ext>
            </a:extLst>
          </p:cNvPr>
          <p:cNvGrpSpPr/>
          <p:nvPr/>
        </p:nvGrpSpPr>
        <p:grpSpPr>
          <a:xfrm>
            <a:off x="6948260" y="2615860"/>
            <a:ext cx="1800206" cy="857356"/>
            <a:chOff x="6948260" y="2615860"/>
            <a:chExt cx="1800206" cy="857356"/>
          </a:xfrm>
        </p:grpSpPr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847C37BA-FFF1-7F37-3EA3-453E89179126}"/>
                </a:ext>
              </a:extLst>
            </p:cNvPr>
            <p:cNvSpPr txBox="1"/>
            <p:nvPr/>
          </p:nvSpPr>
          <p:spPr>
            <a:xfrm>
              <a:off x="6948260" y="2826885"/>
              <a:ext cx="1800197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zing </a:t>
              </a:r>
              <a:r>
                <a:rPr lang="fa-IR" sz="1200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منحصر به فرد اضافه کنید.</a:t>
              </a:r>
              <a:endParaRPr lang="en-US" sz="1200" b="0" i="0" u="none" strike="noStrike" kern="0" cap="none" spc="0" baseline="0" dirty="0">
                <a:solidFill>
                  <a:srgbClr val="638399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TextBox 31">
              <a:extLst>
                <a:ext uri="{FF2B5EF4-FFF2-40B4-BE49-F238E27FC236}">
                  <a16:creationId xmlns:a16="http://schemas.microsoft.com/office/drawing/2014/main" id="{33FCA8B5-5E43-3419-DE28-90FDB2E04607}"/>
                </a:ext>
              </a:extLst>
            </p:cNvPr>
            <p:cNvSpPr txBox="1"/>
            <p:nvPr/>
          </p:nvSpPr>
          <p:spPr>
            <a:xfrm>
              <a:off x="6948269" y="2615860"/>
              <a:ext cx="180019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638399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0" cap="none" spc="0" baseline="0" dirty="0">
                <a:solidFill>
                  <a:srgbClr val="638399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30" name="Oval 32">
            <a:extLst>
              <a:ext uri="{FF2B5EF4-FFF2-40B4-BE49-F238E27FC236}">
                <a16:creationId xmlns:a16="http://schemas.microsoft.com/office/drawing/2014/main" id="{F67F94ED-0396-23CE-4341-4E2F4BBEDD15}"/>
              </a:ext>
            </a:extLst>
          </p:cNvPr>
          <p:cNvSpPr/>
          <p:nvPr/>
        </p:nvSpPr>
        <p:spPr>
          <a:xfrm>
            <a:off x="6344445" y="1559701"/>
            <a:ext cx="531723" cy="5317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38399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31" name="Oval 34">
            <a:extLst>
              <a:ext uri="{FF2B5EF4-FFF2-40B4-BE49-F238E27FC236}">
                <a16:creationId xmlns:a16="http://schemas.microsoft.com/office/drawing/2014/main" id="{64C8A5AC-B4D5-0ACA-EC94-6476097FA3EC}"/>
              </a:ext>
            </a:extLst>
          </p:cNvPr>
          <p:cNvSpPr/>
          <p:nvPr/>
        </p:nvSpPr>
        <p:spPr>
          <a:xfrm>
            <a:off x="6344445" y="2766855"/>
            <a:ext cx="531723" cy="5317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38399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32" name="Oval 36">
            <a:extLst>
              <a:ext uri="{FF2B5EF4-FFF2-40B4-BE49-F238E27FC236}">
                <a16:creationId xmlns:a16="http://schemas.microsoft.com/office/drawing/2014/main" id="{A2FBCE0F-01D6-2697-A9F7-7CDF5D39FBD3}"/>
              </a:ext>
            </a:extLst>
          </p:cNvPr>
          <p:cNvSpPr/>
          <p:nvPr/>
        </p:nvSpPr>
        <p:spPr>
          <a:xfrm>
            <a:off x="6344445" y="3974009"/>
            <a:ext cx="531723" cy="5317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38399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923818E7-B958-F10A-E755-70AABD8E8A25}"/>
              </a:ext>
            </a:extLst>
          </p:cNvPr>
          <p:cNvSpPr/>
          <p:nvPr/>
        </p:nvSpPr>
        <p:spPr>
          <a:xfrm>
            <a:off x="6477947" y="2908806"/>
            <a:ext cx="264727" cy="2478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38399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D73E73C2-4C36-A842-CA51-AAFB1BA4CE1F}"/>
              </a:ext>
            </a:extLst>
          </p:cNvPr>
          <p:cNvSpPr/>
          <p:nvPr/>
        </p:nvSpPr>
        <p:spPr>
          <a:xfrm rot="2700006">
            <a:off x="6510022" y="4075707"/>
            <a:ext cx="200564" cy="359569"/>
          </a:xfrm>
          <a:custGeom>
            <a:avLst/>
            <a:gdLst>
              <a:gd name="f0" fmla="val w"/>
              <a:gd name="f1" fmla="val h"/>
              <a:gd name="f2" fmla="val 0"/>
              <a:gd name="f3" fmla="val 2232248"/>
              <a:gd name="f4" fmla="val 4001999"/>
              <a:gd name="f5" fmla="val 1116887"/>
              <a:gd name="f6" fmla="val 1270748"/>
              <a:gd name="f7" fmla="val 4762"/>
              <a:gd name="f8" fmla="val 1433283"/>
              <a:gd name="f9" fmla="val 120651"/>
              <a:gd name="f10" fmla="val 1447291"/>
              <a:gd name="f11" fmla="val 308459"/>
              <a:gd name="f12" fmla="val 1483174"/>
              <a:gd name="f13" fmla="val 544979"/>
              <a:gd name="f14" fmla="val 1283237"/>
              <a:gd name="f15" fmla="val 603082"/>
              <a:gd name="f16" fmla="val 1339988"/>
              <a:gd name="f17" fmla="val 887363"/>
              <a:gd name="f18" fmla="val 1778237"/>
              <a:gd name="f19" fmla="val 1956566"/>
              <a:gd name="f20" fmla="val 1829261"/>
              <a:gd name="f21" fmla="val 1897086"/>
              <a:gd name="f22" fmla="val 1634366"/>
              <a:gd name="f23" fmla="val 1663321"/>
              <a:gd name="f24" fmla="val 1669832"/>
              <a:gd name="f25" fmla="val 1475513"/>
              <a:gd name="f26" fmla="val 1683840"/>
              <a:gd name="f27" fmla="val 1359624"/>
              <a:gd name="f28" fmla="val 1846375"/>
              <a:gd name="f29" fmla="val 1354862"/>
              <a:gd name="f30" fmla="val 2000236"/>
              <a:gd name="f31" fmla="val 1358037"/>
              <a:gd name="f32" fmla="val 2135389"/>
              <a:gd name="f33" fmla="val 1477787"/>
              <a:gd name="f34" fmla="val 2334920"/>
              <a:gd name="f35" fmla="val 1701420"/>
              <a:gd name="f36" fmla="val 2336507"/>
              <a:gd name="f37" fmla="val 1972077"/>
              <a:gd name="f38" fmla="val 2308709"/>
              <a:gd name="f39" fmla="val 1932339"/>
              <a:gd name="f40" fmla="val 2176007"/>
              <a:gd name="f41" fmla="val 2187989"/>
              <a:gd name="f42" fmla="val 3119611"/>
              <a:gd name="f43" fmla="val 1303259"/>
              <a:gd name="f44" fmla="val 1289664"/>
              <a:gd name="f45" fmla="val 3424971"/>
              <a:gd name="f46" fmla="val 1423682"/>
              <a:gd name="f47" fmla="val 3383289"/>
              <a:gd name="f48" fmla="val 1451633"/>
              <a:gd name="f49" fmla="val 3655441"/>
              <a:gd name="f50" fmla="val 1450046"/>
              <a:gd name="f51" fmla="val 3879074"/>
              <a:gd name="f52" fmla="val 1250515"/>
              <a:gd name="f53" fmla="val 3998824"/>
              <a:gd name="f54" fmla="val 1115362"/>
              <a:gd name="f55" fmla="val 961501"/>
              <a:gd name="f56" fmla="val 3997237"/>
              <a:gd name="f57" fmla="val 798966"/>
              <a:gd name="f58" fmla="val 3881348"/>
              <a:gd name="f59" fmla="val 784958"/>
              <a:gd name="f60" fmla="val 3693540"/>
              <a:gd name="f61" fmla="val 749282"/>
              <a:gd name="f62" fmla="val 3458385"/>
              <a:gd name="f63" fmla="val 946712"/>
              <a:gd name="f64" fmla="val 3399594"/>
              <a:gd name="f65" fmla="val 892811"/>
              <a:gd name="f66" fmla="val 2203607"/>
              <a:gd name="f67" fmla="val 285884"/>
              <a:gd name="f68" fmla="val 2145799"/>
              <a:gd name="f69" fmla="val 343730"/>
              <a:gd name="f70" fmla="val 2346665"/>
              <a:gd name="f71" fmla="val 580754"/>
              <a:gd name="f72" fmla="val 2310706"/>
              <a:gd name="f73" fmla="val 768562"/>
              <a:gd name="f74" fmla="val 2296698"/>
              <a:gd name="f75" fmla="val 884451"/>
              <a:gd name="f76" fmla="val 2134163"/>
              <a:gd name="f77" fmla="val 889213"/>
              <a:gd name="f78" fmla="val 1980302"/>
              <a:gd name="f79" fmla="val 886038"/>
              <a:gd name="f80" fmla="val 1845149"/>
              <a:gd name="f81" fmla="val 766288"/>
              <a:gd name="f82" fmla="val 1645618"/>
              <a:gd name="f83" fmla="val 542655"/>
              <a:gd name="f84" fmla="val 1644031"/>
              <a:gd name="f85" fmla="val 268493"/>
              <a:gd name="f86" fmla="val 1672188"/>
              <a:gd name="f87" fmla="val 312817"/>
              <a:gd name="f88" fmla="val 1807984"/>
              <a:gd name="f89" fmla="val 1792208"/>
              <a:gd name="f90" fmla="val 928847"/>
              <a:gd name="f91" fmla="val 944034"/>
              <a:gd name="f92" fmla="val 576570"/>
              <a:gd name="f93" fmla="val 808718"/>
              <a:gd name="f94" fmla="val 620178"/>
              <a:gd name="f95" fmla="val 780616"/>
              <a:gd name="f96" fmla="val 346558"/>
              <a:gd name="f97" fmla="val 782203"/>
              <a:gd name="f98" fmla="val 122925"/>
              <a:gd name="f99" fmla="val 981734"/>
              <a:gd name="f100" fmla="val 3175"/>
              <a:gd name="f101" fmla="*/ f0 1 2232248"/>
              <a:gd name="f102" fmla="*/ f1 1 400199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2232248"/>
              <a:gd name="f109" fmla="*/ f106 1 400199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2232248" h="4001999">
                <a:moveTo>
                  <a:pt x="f5" y="f2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3" y="f17"/>
                </a:lnTo>
                <a:lnTo>
                  <a:pt x="f3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3" y="f41"/>
                </a:cubicBezTo>
                <a:lnTo>
                  <a:pt x="f3" y="f42"/>
                </a:ln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42"/>
                </a:cubicBezTo>
                <a:lnTo>
                  <a:pt x="f2" y="f42"/>
                </a:lnTo>
                <a:lnTo>
                  <a:pt x="f2" y="f66"/>
                </a:ln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2" y="f89"/>
                </a:cubicBezTo>
                <a:lnTo>
                  <a:pt x="f2" y="f17"/>
                </a:lnTo>
                <a:lnTo>
                  <a:pt x="f90" y="f17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38399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9C6E4A32-53D7-EB5E-D235-5495DC79B023}"/>
              </a:ext>
            </a:extLst>
          </p:cNvPr>
          <p:cNvSpPr/>
          <p:nvPr/>
        </p:nvSpPr>
        <p:spPr>
          <a:xfrm>
            <a:off x="6477911" y="1677119"/>
            <a:ext cx="283939" cy="2863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38399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4882F21A-B0B1-53BD-9677-DAE65A6AECB0}"/>
              </a:ext>
            </a:extLst>
          </p:cNvPr>
          <p:cNvSpPr/>
          <p:nvPr/>
        </p:nvSpPr>
        <p:spPr>
          <a:xfrm>
            <a:off x="1034305" y="1765925"/>
            <a:ext cx="1298411" cy="1976868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816"/>
              <a:gd name="f8" fmla="val 1242"/>
              <a:gd name="f9" fmla="val 279"/>
              <a:gd name="f10" fmla="val 506"/>
              <a:gd name="f11" fmla="val 259"/>
              <a:gd name="f12" fmla="val 481"/>
              <a:gd name="f13" fmla="val 247"/>
              <a:gd name="f14" fmla="val 452"/>
              <a:gd name="f15" fmla="val 244"/>
              <a:gd name="f16" fmla="val 421"/>
              <a:gd name="f17" fmla="val 238"/>
              <a:gd name="f18" fmla="val 232"/>
              <a:gd name="f19" fmla="val 420"/>
              <a:gd name="f20" fmla="val 227"/>
              <a:gd name="f21" fmla="val 190"/>
              <a:gd name="f22" fmla="val 416"/>
              <a:gd name="f23" fmla="val 162"/>
              <a:gd name="f24" fmla="val 380"/>
              <a:gd name="f25" fmla="val 167"/>
              <a:gd name="f26" fmla="val 343"/>
              <a:gd name="f27" fmla="val 170"/>
              <a:gd name="f28" fmla="val 327"/>
              <a:gd name="f29" fmla="val 176"/>
              <a:gd name="f30" fmla="val 313"/>
              <a:gd name="f31" fmla="val 188"/>
              <a:gd name="f32" fmla="val 302"/>
              <a:gd name="f33" fmla="val 189"/>
              <a:gd name="f34" fmla="val 301"/>
              <a:gd name="f35" fmla="val 298"/>
              <a:gd name="f36" fmla="val 297"/>
              <a:gd name="f37" fmla="val 274"/>
              <a:gd name="f38" fmla="val 251"/>
              <a:gd name="f39" fmla="val 228"/>
              <a:gd name="f40" fmla="val 177"/>
              <a:gd name="f41" fmla="val 205"/>
              <a:gd name="f42" fmla="val 131"/>
              <a:gd name="f43" fmla="val 237"/>
              <a:gd name="f44" fmla="val 92"/>
              <a:gd name="f45" fmla="val 272"/>
              <a:gd name="f46" fmla="val 47"/>
              <a:gd name="f47" fmla="val 318"/>
              <a:gd name="f48" fmla="val 19"/>
              <a:gd name="f49" fmla="val 374"/>
              <a:gd name="f50" fmla="val 10"/>
              <a:gd name="f51" fmla="val 445"/>
              <a:gd name="f52" fmla="val 507"/>
              <a:gd name="f53" fmla="val 559"/>
              <a:gd name="f54" fmla="val 68"/>
              <a:gd name="f55" fmla="val 595"/>
              <a:gd name="f56" fmla="val 102"/>
              <a:gd name="f57" fmla="val 616"/>
              <a:gd name="f58" fmla="val 144"/>
              <a:gd name="f59" fmla="val 624"/>
              <a:gd name="f60" fmla="val 193"/>
              <a:gd name="f61" fmla="val 626"/>
              <a:gd name="f62" fmla="val 204"/>
              <a:gd name="f63" fmla="val 214"/>
              <a:gd name="f64" fmla="val 627"/>
              <a:gd name="f65" fmla="val 225"/>
              <a:gd name="f66" fmla="val 249"/>
              <a:gd name="f67" fmla="val 273"/>
              <a:gd name="f68" fmla="val 296"/>
              <a:gd name="f69" fmla="val 299"/>
              <a:gd name="f70" fmla="val 628"/>
              <a:gd name="f71" fmla="val 629"/>
              <a:gd name="f72" fmla="val 303"/>
              <a:gd name="f73" fmla="val 648"/>
              <a:gd name="f74" fmla="val 323"/>
              <a:gd name="f75" fmla="val 655"/>
              <a:gd name="f76" fmla="val 347"/>
              <a:gd name="f77" fmla="val 646"/>
              <a:gd name="f78" fmla="val 373"/>
              <a:gd name="f79" fmla="val 637"/>
              <a:gd name="f80" fmla="val 399"/>
              <a:gd name="f81" fmla="val 619"/>
              <a:gd name="f82" fmla="val 414"/>
              <a:gd name="f83" fmla="val 592"/>
              <a:gd name="f84" fmla="val 419"/>
              <a:gd name="f85" fmla="val 586"/>
              <a:gd name="f86" fmla="val 579"/>
              <a:gd name="f87" fmla="val 573"/>
              <a:gd name="f88" fmla="val 569"/>
              <a:gd name="f89" fmla="val 557"/>
              <a:gd name="f90" fmla="val 538"/>
              <a:gd name="f91" fmla="val 544"/>
              <a:gd name="f92" fmla="val 509"/>
              <a:gd name="f93" fmla="val 550"/>
              <a:gd name="f94" fmla="val 513"/>
              <a:gd name="f95" fmla="val 556"/>
              <a:gd name="f96" fmla="val 517"/>
              <a:gd name="f97" fmla="val 598"/>
              <a:gd name="f98" fmla="val 582"/>
              <a:gd name="f99" fmla="val 643"/>
              <a:gd name="f100" fmla="val 644"/>
              <a:gd name="f101" fmla="val 633"/>
              <a:gd name="f102" fmla="val 634"/>
              <a:gd name="f103" fmla="val 649"/>
              <a:gd name="f104" fmla="val 636"/>
              <a:gd name="f105" fmla="val 667"/>
              <a:gd name="f106" fmla="val 641"/>
              <a:gd name="f107" fmla="val 685"/>
              <a:gd name="f108" fmla="val 702"/>
              <a:gd name="f109" fmla="val 653"/>
              <a:gd name="f110" fmla="val 764"/>
              <a:gd name="f111" fmla="val 680"/>
              <a:gd name="f112" fmla="val 801"/>
              <a:gd name="f113" fmla="val 727"/>
              <a:gd name="f114" fmla="val 814"/>
              <a:gd name="f115" fmla="val 794"/>
              <a:gd name="f116" fmla="val 815"/>
              <a:gd name="f117" fmla="val 803"/>
              <a:gd name="f118" fmla="val 813"/>
              <a:gd name="f119" fmla="val 823"/>
              <a:gd name="f120" fmla="val 948"/>
              <a:gd name="f121" fmla="val 1073"/>
              <a:gd name="f122" fmla="val 1197"/>
              <a:gd name="f123" fmla="val 1223"/>
              <a:gd name="f124" fmla="val 797"/>
              <a:gd name="f125" fmla="val 772"/>
              <a:gd name="f126" fmla="val 529"/>
              <a:gd name="f127" fmla="val 287"/>
              <a:gd name="f128" fmla="val 44"/>
              <a:gd name="f129" fmla="val 1072"/>
              <a:gd name="f130" fmla="val 947"/>
              <a:gd name="f131" fmla="val 821"/>
              <a:gd name="f132" fmla="val 773"/>
              <a:gd name="f133" fmla="val 731"/>
              <a:gd name="f134" fmla="val 52"/>
              <a:gd name="f135" fmla="val 696"/>
              <a:gd name="f136" fmla="val 76"/>
              <a:gd name="f137" fmla="val 670"/>
              <a:gd name="f138" fmla="val 107"/>
              <a:gd name="f139" fmla="val 141"/>
              <a:gd name="f140" fmla="val 150"/>
              <a:gd name="f141" fmla="val 160"/>
              <a:gd name="f142" fmla="val 638"/>
              <a:gd name="f143" fmla="val 169"/>
              <a:gd name="f144" fmla="val 635"/>
              <a:gd name="f145" fmla="val 172"/>
              <a:gd name="f146" fmla="val 173"/>
              <a:gd name="f147" fmla="val 631"/>
              <a:gd name="f148" fmla="val 191"/>
              <a:gd name="f149" fmla="val 576"/>
              <a:gd name="f150" fmla="val 226"/>
              <a:gd name="f151" fmla="val 535"/>
              <a:gd name="f152" fmla="val 277"/>
              <a:gd name="f153" fmla="val 278"/>
              <a:gd name="f154" fmla="val 164"/>
              <a:gd name="f155" fmla="val 146"/>
              <a:gd name="f156" fmla="val 672"/>
              <a:gd name="f157" fmla="val 128"/>
              <a:gd name="f158" fmla="val 677"/>
              <a:gd name="f159" fmla="val 112"/>
              <a:gd name="f160" fmla="val 686"/>
              <a:gd name="f161" fmla="val 60"/>
              <a:gd name="f162" fmla="val 716"/>
              <a:gd name="f163" fmla="val 30"/>
              <a:gd name="f164" fmla="val 760"/>
              <a:gd name="f165" fmla="val 820"/>
              <a:gd name="f166" fmla="val 28"/>
              <a:gd name="f167" fmla="val 946"/>
              <a:gd name="f168" fmla="val 29"/>
              <a:gd name="f169" fmla="val 1198"/>
              <a:gd name="f170" fmla="val 1207"/>
              <a:gd name="f171" fmla="val 35"/>
              <a:gd name="f172" fmla="val 1213"/>
              <a:gd name="f173" fmla="val 153"/>
              <a:gd name="f174" fmla="val 261"/>
              <a:gd name="f175" fmla="val 370"/>
              <a:gd name="f176" fmla="val 371"/>
              <a:gd name="f177" fmla="val 372"/>
              <a:gd name="f178" fmla="val 1212"/>
              <a:gd name="f179" fmla="val 1211"/>
              <a:gd name="f180" fmla="val 1210"/>
              <a:gd name="f181" fmla="val 1209"/>
              <a:gd name="f182" fmla="val 353"/>
              <a:gd name="f183" fmla="val 1183"/>
              <a:gd name="f184" fmla="val 335"/>
              <a:gd name="f185" fmla="val 1156"/>
              <a:gd name="f186" fmla="val 317"/>
              <a:gd name="f187" fmla="val 1129"/>
              <a:gd name="f188" fmla="val 314"/>
              <a:gd name="f189" fmla="val 1125"/>
              <a:gd name="f190" fmla="val 1121"/>
              <a:gd name="f191" fmla="val 1116"/>
              <a:gd name="f192" fmla="val 1095"/>
              <a:gd name="f193" fmla="val 320"/>
              <a:gd name="f194" fmla="val 1074"/>
              <a:gd name="f195" fmla="val 1053"/>
              <a:gd name="f196" fmla="val 331"/>
              <a:gd name="f197" fmla="val 1005"/>
              <a:gd name="f198" fmla="val 338"/>
              <a:gd name="f199" fmla="val 958"/>
              <a:gd name="f200" fmla="val 346"/>
              <a:gd name="f201" fmla="val 910"/>
              <a:gd name="f202" fmla="val 351"/>
              <a:gd name="f203" fmla="val 875"/>
              <a:gd name="f204" fmla="val 356"/>
              <a:gd name="f205" fmla="val 840"/>
              <a:gd name="f206" fmla="val 362"/>
              <a:gd name="f207" fmla="val 805"/>
              <a:gd name="f208" fmla="val 363"/>
              <a:gd name="f209" fmla="val 800"/>
              <a:gd name="f210" fmla="val 789"/>
              <a:gd name="f211" fmla="val 357"/>
              <a:gd name="f212" fmla="val 780"/>
              <a:gd name="f213" fmla="val 771"/>
              <a:gd name="f214" fmla="val 350"/>
              <a:gd name="f215" fmla="val 762"/>
              <a:gd name="f216" fmla="val 348"/>
              <a:gd name="f217" fmla="val 763"/>
              <a:gd name="f218" fmla="val 339"/>
              <a:gd name="f219" fmla="val 769"/>
              <a:gd name="f220" fmla="val 332"/>
              <a:gd name="f221" fmla="val 774"/>
              <a:gd name="f222" fmla="val 324"/>
              <a:gd name="f223" fmla="val 779"/>
              <a:gd name="f224" fmla="val 316"/>
              <a:gd name="f225" fmla="val 785"/>
              <a:gd name="f226" fmla="val 307"/>
              <a:gd name="f227" fmla="val 783"/>
              <a:gd name="f228" fmla="val 768"/>
              <a:gd name="f229" fmla="val 295"/>
              <a:gd name="f230" fmla="val 761"/>
              <a:gd name="f231" fmla="val 291"/>
              <a:gd name="f232" fmla="val 755"/>
              <a:gd name="f233" fmla="val 271"/>
              <a:gd name="f234" fmla="val 720"/>
              <a:gd name="f235" fmla="val 231"/>
              <a:gd name="f236" fmla="val 650"/>
              <a:gd name="f237" fmla="val 230"/>
              <a:gd name="f238" fmla="val 647"/>
              <a:gd name="f239" fmla="val 216"/>
              <a:gd name="f240" fmla="val 651"/>
              <a:gd name="f241" fmla="val 208"/>
              <a:gd name="f242" fmla="val 654"/>
              <a:gd name="f243" fmla="val 199"/>
              <a:gd name="f244" fmla="val 656"/>
              <a:gd name="f245" fmla="val 196"/>
              <a:gd name="f246" fmla="val 657"/>
              <a:gd name="f247" fmla="val 195"/>
              <a:gd name="f248" fmla="val 658"/>
              <a:gd name="f249" fmla="val 660"/>
              <a:gd name="f250" fmla="val 194"/>
              <a:gd name="f251" fmla="val 671"/>
              <a:gd name="f252" fmla="val 192"/>
              <a:gd name="f253" fmla="val 682"/>
              <a:gd name="f254" fmla="val 693"/>
              <a:gd name="f255" fmla="val 718"/>
              <a:gd name="f256" fmla="val 743"/>
              <a:gd name="f257" fmla="val 770"/>
              <a:gd name="f258" fmla="val 217"/>
              <a:gd name="f259" fmla="val 778"/>
              <a:gd name="f260" fmla="val 792"/>
              <a:gd name="f261" fmla="val 239"/>
              <a:gd name="f262" fmla="val 242"/>
              <a:gd name="f263" fmla="val 824"/>
              <a:gd name="f264" fmla="val 832"/>
              <a:gd name="f265" fmla="val 255"/>
              <a:gd name="f266" fmla="val 868"/>
              <a:gd name="f267" fmla="val 263"/>
              <a:gd name="f268" fmla="val 895"/>
              <a:gd name="f269" fmla="val 923"/>
              <a:gd name="f270" fmla="val 934"/>
              <a:gd name="f271" fmla="val 275"/>
              <a:gd name="f272" fmla="val 945"/>
              <a:gd name="f273" fmla="val 956"/>
              <a:gd name="f274" fmla="val 265"/>
              <a:gd name="f275" fmla="val 981"/>
              <a:gd name="f276" fmla="val 990"/>
              <a:gd name="f277" fmla="val 221"/>
              <a:gd name="f278" fmla="val 988"/>
              <a:gd name="f279" fmla="val 213"/>
              <a:gd name="f280" fmla="val 987"/>
              <a:gd name="f281" fmla="val 980"/>
              <a:gd name="f282" fmla="val 209"/>
              <a:gd name="f283" fmla="val 972"/>
              <a:gd name="f284" fmla="val 210"/>
              <a:gd name="f285" fmla="val 965"/>
              <a:gd name="f286" fmla="val 959"/>
              <a:gd name="f287" fmla="val 223"/>
              <a:gd name="f288" fmla="val 229"/>
              <a:gd name="f289" fmla="val 240"/>
              <a:gd name="f290" fmla="val 957"/>
              <a:gd name="f291" fmla="val 245"/>
              <a:gd name="f292" fmla="val 952"/>
              <a:gd name="f293" fmla="val 943"/>
              <a:gd name="f294" fmla="val 940"/>
              <a:gd name="f295" fmla="val 936"/>
              <a:gd name="f296" fmla="val 243"/>
              <a:gd name="f297" fmla="val 933"/>
              <a:gd name="f298" fmla="val 896"/>
              <a:gd name="f299" fmla="val 222"/>
              <a:gd name="f300" fmla="val 859"/>
              <a:gd name="f301" fmla="val 211"/>
              <a:gd name="f302" fmla="val 822"/>
              <a:gd name="f303" fmla="val 206"/>
              <a:gd name="f304" fmla="val 807"/>
              <a:gd name="f305" fmla="val 798"/>
              <a:gd name="f306" fmla="val 159"/>
              <a:gd name="f307" fmla="val 799"/>
              <a:gd name="f308" fmla="val 147"/>
              <a:gd name="f309" fmla="val 808"/>
              <a:gd name="f310" fmla="val 142"/>
              <a:gd name="f311" fmla="val 132"/>
              <a:gd name="f312" fmla="val 855"/>
              <a:gd name="f313" fmla="val 122"/>
              <a:gd name="f314" fmla="val 888"/>
              <a:gd name="f315" fmla="val 113"/>
              <a:gd name="f316" fmla="val 920"/>
              <a:gd name="f317" fmla="val 111"/>
              <a:gd name="f318" fmla="val 928"/>
              <a:gd name="f319" fmla="val 109"/>
              <a:gd name="f320" fmla="val 108"/>
              <a:gd name="f321" fmla="val 951"/>
              <a:gd name="f322" fmla="val 119"/>
              <a:gd name="f323" fmla="val 126"/>
              <a:gd name="f324" fmla="val 130"/>
              <a:gd name="f325" fmla="val 138"/>
              <a:gd name="f326" fmla="val 973"/>
              <a:gd name="f327" fmla="val 982"/>
              <a:gd name="f328" fmla="val 123"/>
              <a:gd name="f329" fmla="val 100"/>
              <a:gd name="f330" fmla="val 986"/>
              <a:gd name="f331" fmla="val 85"/>
              <a:gd name="f332" fmla="val 80"/>
              <a:gd name="f333" fmla="val 954"/>
              <a:gd name="f334" fmla="val 78"/>
              <a:gd name="f335" fmla="val 942"/>
              <a:gd name="f336" fmla="val 931"/>
              <a:gd name="f337" fmla="val 83"/>
              <a:gd name="f338" fmla="val 93"/>
              <a:gd name="f339" fmla="val 884"/>
              <a:gd name="f340" fmla="val 104"/>
              <a:gd name="f341" fmla="val 848"/>
              <a:gd name="f342" fmla="val 115"/>
              <a:gd name="f343" fmla="val 812"/>
              <a:gd name="f344" fmla="val 129"/>
              <a:gd name="f345" fmla="val 786"/>
              <a:gd name="f346" fmla="val 143"/>
              <a:gd name="f347" fmla="val 149"/>
              <a:gd name="f348" fmla="val 775"/>
              <a:gd name="f349" fmla="val 155"/>
              <a:gd name="f350" fmla="val 163"/>
              <a:gd name="f351" fmla="val 736"/>
              <a:gd name="f352" fmla="val 443"/>
              <a:gd name="f353" fmla="val 446"/>
              <a:gd name="f354" fmla="val 447"/>
              <a:gd name="f355" fmla="val 555"/>
              <a:gd name="f356" fmla="val 663"/>
              <a:gd name="f357" fmla="val 782"/>
              <a:gd name="f358" fmla="val 787"/>
              <a:gd name="f359" fmla="val 828"/>
              <a:gd name="f360" fmla="val 804"/>
              <a:gd name="f361" fmla="val 729"/>
              <a:gd name="f362" fmla="val 703"/>
              <a:gd name="f363" fmla="val 707"/>
              <a:gd name="f364" fmla="val 684"/>
              <a:gd name="f365" fmla="val 675"/>
              <a:gd name="f366" fmla="val 668"/>
              <a:gd name="f367" fmla="val 723"/>
              <a:gd name="f368" fmla="val 833"/>
              <a:gd name="f369" fmla="val 689"/>
              <a:gd name="f370" fmla="val 841"/>
              <a:gd name="f371" fmla="val 708"/>
              <a:gd name="f372" fmla="val 871"/>
              <a:gd name="f373" fmla="val 705"/>
              <a:gd name="f374" fmla="val 902"/>
              <a:gd name="f375" fmla="val 676"/>
              <a:gd name="f376" fmla="val 960"/>
              <a:gd name="f377" fmla="val 962"/>
              <a:gd name="f378" fmla="val 610"/>
              <a:gd name="f379" fmla="val 964"/>
              <a:gd name="f380" fmla="val 575"/>
              <a:gd name="f381" fmla="val 909"/>
              <a:gd name="f382" fmla="val 572"/>
              <a:gd name="f383" fmla="val 894"/>
              <a:gd name="f384" fmla="val 879"/>
              <a:gd name="f385" fmla="val 865"/>
              <a:gd name="f386" fmla="val 606"/>
              <a:gd name="f387" fmla="val 837"/>
              <a:gd name="f388" fmla="val 625"/>
              <a:gd name="f389" fmla="val 831"/>
              <a:gd name="f390" fmla="val 829"/>
              <a:gd name="f391" fmla="val 827"/>
              <a:gd name="f392" fmla="val 784"/>
              <a:gd name="f393" fmla="val 741"/>
              <a:gd name="f394" fmla="val 698"/>
              <a:gd name="f395" fmla="val 623"/>
              <a:gd name="f396" fmla="val 673"/>
              <a:gd name="f397" fmla="val 621"/>
              <a:gd name="f398" fmla="val 620"/>
              <a:gd name="f399" fmla="val 618"/>
              <a:gd name="f400" fmla="val 609"/>
              <a:gd name="f401" fmla="val 600"/>
              <a:gd name="f402" fmla="val 591"/>
              <a:gd name="f403" fmla="val 588"/>
              <a:gd name="f404" fmla="val 587"/>
              <a:gd name="f405" fmla="val 585"/>
              <a:gd name="f406" fmla="val 565"/>
              <a:gd name="f407" fmla="val 687"/>
              <a:gd name="f408" fmla="val 554"/>
              <a:gd name="f409" fmla="val 541"/>
              <a:gd name="f410" fmla="val 728"/>
              <a:gd name="f411" fmla="val 528"/>
              <a:gd name="f412" fmla="val 751"/>
              <a:gd name="f413" fmla="val 514"/>
              <a:gd name="f414" fmla="val 500"/>
              <a:gd name="f415" fmla="val 492"/>
              <a:gd name="f416" fmla="val 486"/>
              <a:gd name="f417" fmla="val 480"/>
              <a:gd name="f418" fmla="val 474"/>
              <a:gd name="f419" fmla="val 767"/>
              <a:gd name="f420" fmla="val 471"/>
              <a:gd name="f421" fmla="val 765"/>
              <a:gd name="f422" fmla="val 469"/>
              <a:gd name="f423" fmla="val 467"/>
              <a:gd name="f424" fmla="val 466"/>
              <a:gd name="f425" fmla="val 465"/>
              <a:gd name="f426" fmla="val 766"/>
              <a:gd name="f427" fmla="val 461"/>
              <a:gd name="f428" fmla="val 458"/>
              <a:gd name="f429" fmla="val 455"/>
              <a:gd name="f430" fmla="val 793"/>
              <a:gd name="f431" fmla="val 454"/>
              <a:gd name="f432" fmla="val 796"/>
              <a:gd name="f433" fmla="val 457"/>
              <a:gd name="f434" fmla="val 819"/>
              <a:gd name="f435" fmla="val 460"/>
              <a:gd name="f436" fmla="val 462"/>
              <a:gd name="f437" fmla="val 856"/>
              <a:gd name="f438" fmla="val 885"/>
              <a:gd name="f439" fmla="val 913"/>
              <a:gd name="f440" fmla="val 476"/>
              <a:gd name="f441" fmla="val 485"/>
              <a:gd name="f442" fmla="val 1004"/>
              <a:gd name="f443" fmla="val 490"/>
              <a:gd name="f444" fmla="val 1034"/>
              <a:gd name="f445" fmla="val 494"/>
              <a:gd name="f446" fmla="val 1061"/>
              <a:gd name="f447" fmla="val 498"/>
              <a:gd name="f448" fmla="val 1088"/>
              <a:gd name="f449" fmla="val 502"/>
              <a:gd name="f450" fmla="val 1115"/>
              <a:gd name="f451" fmla="val 503"/>
              <a:gd name="f452" fmla="val 1120"/>
              <a:gd name="f453" fmla="val 499"/>
              <a:gd name="f454" fmla="val 489"/>
              <a:gd name="f455" fmla="val 1145"/>
              <a:gd name="f456" fmla="val 479"/>
              <a:gd name="f457" fmla="val 1160"/>
              <a:gd name="f458" fmla="val 468"/>
              <a:gd name="f459" fmla="val 1175"/>
              <a:gd name="f460" fmla="val 1187"/>
              <a:gd name="f461" fmla="val 1200"/>
              <a:gd name="f462" fmla="val 280"/>
              <a:gd name="f463" fmla="val 282"/>
              <a:gd name="f464" fmla="val 284"/>
              <a:gd name="f465" fmla="val 285"/>
              <a:gd name="f466" fmla="val 361"/>
              <a:gd name="f467" fmla="val 400"/>
              <a:gd name="f468" fmla="val 409"/>
              <a:gd name="f469" fmla="val 429"/>
              <a:gd name="f470" fmla="val 290"/>
              <a:gd name="f471" fmla="val 558"/>
              <a:gd name="f472" fmla="val 451"/>
              <a:gd name="f473" fmla="val 532"/>
              <a:gd name="f474" fmla="val 508"/>
              <a:gd name="f475" fmla="val 545"/>
              <a:gd name="f476" fmla="val 358"/>
              <a:gd name="f477" fmla="val 543"/>
              <a:gd name="f478" fmla="val 270"/>
              <a:gd name="f479" fmla="val 542"/>
              <a:gd name="f480" fmla="val 268"/>
              <a:gd name="f481" fmla="val 252"/>
              <a:gd name="f482" fmla="val 236"/>
              <a:gd name="f483" fmla="val 220"/>
              <a:gd name="f484" fmla="val 219"/>
              <a:gd name="f485" fmla="val 497"/>
              <a:gd name="f486" fmla="val 496"/>
              <a:gd name="f487" fmla="val 218"/>
              <a:gd name="f488" fmla="val 495"/>
              <a:gd name="f489" fmla="val 405"/>
              <a:gd name="f490" fmla="val 266"/>
              <a:gd name="f491" fmla="val 355"/>
              <a:gd name="f492" fmla="val 304"/>
              <a:gd name="f493" fmla="val 293"/>
              <a:gd name="f494" fmla="val 283"/>
              <a:gd name="f495" fmla="val 281"/>
              <a:gd name="f496" fmla="val 262"/>
              <a:gd name="f497" fmla="val 590"/>
              <a:gd name="f498" fmla="val 165"/>
              <a:gd name="f499" fmla="val 136"/>
              <a:gd name="f500" fmla="val 539"/>
              <a:gd name="f501" fmla="val 69"/>
              <a:gd name="f502" fmla="val 464"/>
              <a:gd name="f503" fmla="val 389"/>
              <a:gd name="f504" fmla="val 38"/>
              <a:gd name="f505" fmla="val 341"/>
              <a:gd name="f506" fmla="val 43"/>
              <a:gd name="f507" fmla="val 64"/>
              <a:gd name="f508" fmla="val 269"/>
              <a:gd name="f509" fmla="val 99"/>
              <a:gd name="f510" fmla="val 171"/>
              <a:gd name="f511" fmla="val 215"/>
              <a:gd name="f512" fmla="val 260"/>
              <a:gd name="f513" fmla="val 234"/>
              <a:gd name="f514" fmla="val 257"/>
              <a:gd name="f515" fmla="val 258"/>
              <a:gd name="f516" fmla="val 250"/>
              <a:gd name="f517" fmla="val 311"/>
              <a:gd name="f518" fmla="val 246"/>
              <a:gd name="f519" fmla="val 241"/>
              <a:gd name="f520" fmla="val 435"/>
              <a:gd name="f521" fmla="val 488"/>
              <a:gd name="f522" fmla="val 186"/>
              <a:gd name="f523" fmla="val 182"/>
              <a:gd name="f524" fmla="val 181"/>
              <a:gd name="f525" fmla="val 184"/>
              <a:gd name="f526" fmla="val 185"/>
              <a:gd name="f527" fmla="val 512"/>
              <a:gd name="f528" fmla="val 530"/>
              <a:gd name="f529" fmla="val 212"/>
              <a:gd name="f530" fmla="val 549"/>
              <a:gd name="f531" fmla="val 567"/>
              <a:gd name="f532" fmla="val 253"/>
              <a:gd name="f533" fmla="val 574"/>
              <a:gd name="f534" fmla="val 589"/>
              <a:gd name="f535" fmla="val 391"/>
              <a:gd name="f536" fmla="val 810"/>
              <a:gd name="f537" fmla="val 390"/>
              <a:gd name="f538" fmla="val 384"/>
              <a:gd name="f539" fmla="val 850"/>
              <a:gd name="f540" fmla="val 379"/>
              <a:gd name="f541" fmla="val 918"/>
              <a:gd name="f542" fmla="val 369"/>
              <a:gd name="f543" fmla="val 1020"/>
              <a:gd name="f544" fmla="val 1051"/>
              <a:gd name="f545" fmla="val 1082"/>
              <a:gd name="f546" fmla="val 344"/>
              <a:gd name="f547" fmla="val 1112"/>
              <a:gd name="f548" fmla="val 1114"/>
              <a:gd name="f549" fmla="val 1117"/>
              <a:gd name="f550" fmla="val 345"/>
              <a:gd name="f551" fmla="val 1119"/>
              <a:gd name="f552" fmla="val 1141"/>
              <a:gd name="f553" fmla="val 375"/>
              <a:gd name="f554" fmla="val 1163"/>
              <a:gd name="f555" fmla="val 1185"/>
              <a:gd name="f556" fmla="val 396"/>
              <a:gd name="f557" fmla="val 1193"/>
              <a:gd name="f558" fmla="val 402"/>
              <a:gd name="f559" fmla="val 1202"/>
              <a:gd name="f560" fmla="val 408"/>
              <a:gd name="f561" fmla="val 410"/>
              <a:gd name="f562" fmla="val 430"/>
              <a:gd name="f563" fmla="val 1179"/>
              <a:gd name="f564" fmla="val 1148"/>
              <a:gd name="f565" fmla="val 472"/>
              <a:gd name="f566" fmla="val 1118"/>
              <a:gd name="f567" fmla="val 473"/>
              <a:gd name="f568" fmla="val 1113"/>
              <a:gd name="f569" fmla="val 1104"/>
              <a:gd name="f570" fmla="val 470"/>
              <a:gd name="f571" fmla="val 1086"/>
              <a:gd name="f572" fmla="val 1057"/>
              <a:gd name="f573" fmla="val 1028"/>
              <a:gd name="f574" fmla="val 1000"/>
              <a:gd name="f575" fmla="val 438"/>
              <a:gd name="f576" fmla="val 891"/>
              <a:gd name="f577" fmla="val 434"/>
              <a:gd name="f578" fmla="val 864"/>
              <a:gd name="f579" fmla="val 427"/>
              <a:gd name="f580" fmla="val 426"/>
              <a:gd name="f581" fmla="val 552"/>
              <a:gd name="f582" fmla="val 432"/>
              <a:gd name="f583" fmla="val 336"/>
              <a:gd name="f584" fmla="val 566"/>
              <a:gd name="f585" fmla="val 593"/>
              <a:gd name="f586" fmla="val 596"/>
              <a:gd name="f587" fmla="val 337"/>
              <a:gd name="f588" fmla="val 599"/>
              <a:gd name="f589" fmla="val 601"/>
              <a:gd name="f590" fmla="val 359"/>
              <a:gd name="f591" fmla="val 678"/>
              <a:gd name="f592" fmla="val 681"/>
              <a:gd name="f593" fmla="val 580"/>
              <a:gd name="f594" fmla="val 747"/>
              <a:gd name="f595" fmla="val 342"/>
              <a:gd name="f596" fmla="val 364"/>
              <a:gd name="f597" fmla="val 387"/>
              <a:gd name="f598" fmla="val 701"/>
              <a:gd name="f599" fmla="val 674"/>
              <a:gd name="f600" fmla="val 622"/>
              <a:gd name="f601" fmla="val 315"/>
              <a:gd name="f602" fmla="val 306"/>
              <a:gd name="f603" fmla="val 710"/>
              <a:gd name="f604" fmla="val 520"/>
              <a:gd name="f605" fmla="val 501"/>
              <a:gd name="f606" fmla="val 483"/>
              <a:gd name="f607" fmla="val 639"/>
              <a:gd name="f608" fmla="val 691"/>
              <a:gd name="f609" fmla="val 711"/>
              <a:gd name="f610" fmla="val 613"/>
              <a:gd name="f611" fmla="val 603"/>
              <a:gd name="f612" fmla="val 305"/>
              <a:gd name="f613" fmla="val 536"/>
              <a:gd name="f614" fmla="val 531"/>
              <a:gd name="f615" fmla="val 604"/>
              <a:gd name="f616" fmla="val 602"/>
              <a:gd name="f617" fmla="val 518"/>
              <a:gd name="f618" fmla="val 516"/>
              <a:gd name="f619" fmla="val 515"/>
              <a:gd name="f620" fmla="val 533"/>
              <a:gd name="f621" fmla="val 510"/>
              <a:gd name="f622" fmla="val 547"/>
              <a:gd name="f623" fmla="val 563"/>
              <a:gd name="f624" fmla="val 916"/>
              <a:gd name="f625" fmla="val 640"/>
              <a:gd name="f626" fmla="val 917"/>
              <a:gd name="f627" fmla="val 897"/>
              <a:gd name="f628" fmla="val 877"/>
              <a:gd name="f629" fmla="val 860"/>
              <a:gd name="f630" fmla="val 876"/>
              <a:gd name="f631" fmla="val 312"/>
              <a:gd name="f632" fmla="val 310"/>
              <a:gd name="f633" fmla="val 202"/>
              <a:gd name="f634" fmla="val 203"/>
              <a:gd name="f635" fmla="val 388"/>
              <a:gd name="f636" fmla="val 392"/>
              <a:gd name="f637" fmla="val 365"/>
              <a:gd name="f638" fmla="val 393"/>
              <a:gd name="f639" fmla="val 605"/>
              <a:gd name="f640" fmla="val 615"/>
              <a:gd name="f641" fmla="val 328"/>
              <a:gd name="f642" fmla="val 781"/>
              <a:gd name="f643" fmla="val 425"/>
              <a:gd name="f644" fmla="val 433"/>
              <a:gd name="f645" fmla="val 437"/>
              <a:gd name="f646" fmla="val 757"/>
              <a:gd name="f647" fmla="val 441"/>
              <a:gd name="f648" fmla="val 442"/>
              <a:gd name="f649" fmla="val 745"/>
              <a:gd name="f650" fmla="val 744"/>
              <a:gd name="f651" fmla="val 439"/>
              <a:gd name="f652" fmla="val 722"/>
              <a:gd name="f653" fmla="val 407"/>
              <a:gd name="f654" fmla="val 406"/>
              <a:gd name="f655" fmla="val 730"/>
              <a:gd name="f656" fmla="val 377"/>
              <a:gd name="f657" fmla="val 376"/>
              <a:gd name="f658" fmla="val 383"/>
              <a:gd name="f659" fmla="val 397"/>
              <a:gd name="f660" fmla="val 403"/>
              <a:gd name="f661" fmla="+- 0 0 -90"/>
              <a:gd name="f662" fmla="*/ f4 1 816"/>
              <a:gd name="f663" fmla="*/ f5 1 1242"/>
              <a:gd name="f664" fmla="val f6"/>
              <a:gd name="f665" fmla="val f7"/>
              <a:gd name="f666" fmla="val f8"/>
              <a:gd name="f667" fmla="*/ f661 f0 1"/>
              <a:gd name="f668" fmla="+- f666 0 f664"/>
              <a:gd name="f669" fmla="+- f665 0 f664"/>
              <a:gd name="f670" fmla="*/ f667 1 f3"/>
              <a:gd name="f671" fmla="*/ f669 1 816"/>
              <a:gd name="f672" fmla="*/ f668 1 1242"/>
              <a:gd name="f673" fmla="*/ 167 f669 1"/>
              <a:gd name="f674" fmla="*/ 343 f668 1"/>
              <a:gd name="f675" fmla="*/ 237 f669 1"/>
              <a:gd name="f676" fmla="*/ 92 f668 1"/>
              <a:gd name="f677" fmla="*/ 627 f669 1"/>
              <a:gd name="f678" fmla="*/ 225 f668 1"/>
              <a:gd name="f679" fmla="*/ 592 f669 1"/>
              <a:gd name="f680" fmla="*/ 419 f668 1"/>
              <a:gd name="f681" fmla="*/ 643 f669 1"/>
              <a:gd name="f682" fmla="*/ 629 f668 1"/>
              <a:gd name="f683" fmla="*/ 816 f669 1"/>
              <a:gd name="f684" fmla="*/ 823 f668 1"/>
              <a:gd name="f685" fmla="*/ 0 f669 1"/>
              <a:gd name="f686" fmla="*/ 1197 f668 1"/>
              <a:gd name="f687" fmla="*/ 169 f669 1"/>
              <a:gd name="f688" fmla="*/ 635 f668 1"/>
              <a:gd name="f689" fmla="*/ 164 f669 1"/>
              <a:gd name="f690" fmla="*/ 667 f668 1"/>
              <a:gd name="f691" fmla="*/ 44 f669 1"/>
              <a:gd name="f692" fmla="*/ 1213 f668 1"/>
              <a:gd name="f693" fmla="*/ 317 f669 1"/>
              <a:gd name="f694" fmla="*/ 1129 f668 1"/>
              <a:gd name="f695" fmla="*/ 362 f669 1"/>
              <a:gd name="f696" fmla="*/ 805 f668 1"/>
              <a:gd name="f697" fmla="*/ 324 f669 1"/>
              <a:gd name="f698" fmla="*/ 779 f668 1"/>
              <a:gd name="f699" fmla="*/ 225 f669 1"/>
              <a:gd name="f700" fmla="*/ 648 f668 1"/>
              <a:gd name="f701" fmla="*/ 191 f669 1"/>
              <a:gd name="f702" fmla="*/ 768 f668 1"/>
              <a:gd name="f703" fmla="*/ 247 f669 1"/>
              <a:gd name="f704" fmla="*/ 840 f668 1"/>
              <a:gd name="f705" fmla="*/ 209 f669 1"/>
              <a:gd name="f706" fmla="*/ 972 f668 1"/>
              <a:gd name="f707" fmla="*/ 243 f669 1"/>
              <a:gd name="f708" fmla="*/ 933 f668 1"/>
              <a:gd name="f709" fmla="*/ 113 f669 1"/>
              <a:gd name="f710" fmla="*/ 920 f668 1"/>
              <a:gd name="f711" fmla="*/ 144 f669 1"/>
              <a:gd name="f712" fmla="*/ 973 f668 1"/>
              <a:gd name="f713" fmla="*/ 83 f669 1"/>
              <a:gd name="f714" fmla="*/ 787 f669 1"/>
              <a:gd name="f715" fmla="*/ 653 f669 1"/>
              <a:gd name="f716" fmla="*/ 962 f668 1"/>
              <a:gd name="f717" fmla="*/ 625 f669 1"/>
              <a:gd name="f718" fmla="*/ 827 f668 1"/>
              <a:gd name="f719" fmla="*/ 591 f669 1"/>
              <a:gd name="f720" fmla="*/ 492 f669 1"/>
              <a:gd name="f721" fmla="*/ 455 f669 1"/>
              <a:gd name="f722" fmla="*/ 793 f668 1"/>
              <a:gd name="f723" fmla="*/ 490 f669 1"/>
              <a:gd name="f724" fmla="*/ 1034 f668 1"/>
              <a:gd name="f725" fmla="*/ 443 f669 1"/>
              <a:gd name="f726" fmla="*/ 274 f669 1"/>
              <a:gd name="f727" fmla="*/ 429 f668 1"/>
              <a:gd name="f728" fmla="*/ 542 f669 1"/>
              <a:gd name="f729" fmla="*/ 268 f668 1"/>
              <a:gd name="f730" fmla="*/ 452 f669 1"/>
              <a:gd name="f731" fmla="*/ 245 f668 1"/>
              <a:gd name="f732" fmla="*/ 598 f669 1"/>
              <a:gd name="f733" fmla="*/ 280 f668 1"/>
              <a:gd name="f734" fmla="*/ 269 f669 1"/>
              <a:gd name="f735" fmla="*/ 99 f668 1"/>
              <a:gd name="f736" fmla="*/ 282 f668 1"/>
              <a:gd name="f737" fmla="*/ 405 f669 1"/>
              <a:gd name="f738" fmla="*/ 232 f668 1"/>
              <a:gd name="f739" fmla="*/ 567 f669 1"/>
              <a:gd name="f740" fmla="*/ 253 f668 1"/>
              <a:gd name="f741" fmla="*/ 391 f669 1"/>
              <a:gd name="f742" fmla="*/ 810 f668 1"/>
              <a:gd name="f743" fmla="*/ 344 f669 1"/>
              <a:gd name="f744" fmla="*/ 1112 f668 1"/>
              <a:gd name="f745" fmla="*/ 410 f669 1"/>
              <a:gd name="f746" fmla="*/ 1210 f668 1"/>
              <a:gd name="f747" fmla="*/ 1000 f668 1"/>
              <a:gd name="f748" fmla="*/ 339 f669 1"/>
              <a:gd name="f749" fmla="*/ 601 f668 1"/>
              <a:gd name="f750" fmla="*/ 479 f669 1"/>
              <a:gd name="f751" fmla="*/ 600 f668 1"/>
              <a:gd name="f752" fmla="*/ 320 f669 1"/>
              <a:gd name="f753" fmla="*/ 747 f668 1"/>
              <a:gd name="f754" fmla="*/ 291 f669 1"/>
              <a:gd name="f755" fmla="*/ 628 f668 1"/>
              <a:gd name="f756" fmla="*/ 555 f669 1"/>
              <a:gd name="f757" fmla="*/ 637 f668 1"/>
              <a:gd name="f758" fmla="*/ 430 f669 1"/>
              <a:gd name="f759" fmla="*/ 701 f668 1"/>
              <a:gd name="f760" fmla="*/ 623 f668 1"/>
              <a:gd name="f761" fmla="*/ 297 f669 1"/>
              <a:gd name="f762" fmla="*/ 529 f668 1"/>
              <a:gd name="f763" fmla="*/ 609 f669 1"/>
              <a:gd name="f764" fmla="*/ 509 f669 1"/>
              <a:gd name="f765" fmla="*/ 539 f668 1"/>
              <a:gd name="f766" fmla="*/ 640 f669 1"/>
              <a:gd name="f767" fmla="*/ 242 f669 1"/>
              <a:gd name="f768" fmla="*/ 312 f668 1"/>
              <a:gd name="f769" fmla="*/ 574 f669 1"/>
              <a:gd name="f770" fmla="*/ 429 f669 1"/>
              <a:gd name="f771" fmla="*/ 778 f668 1"/>
              <a:gd name="f772" fmla="*/ 406 f669 1"/>
              <a:gd name="f773" fmla="*/ 723 f668 1"/>
              <a:gd name="f774" fmla="*/ 781 f668 1"/>
              <a:gd name="f775" fmla="+- f670 0 f1"/>
              <a:gd name="f776" fmla="*/ f673 1 816"/>
              <a:gd name="f777" fmla="*/ f674 1 1242"/>
              <a:gd name="f778" fmla="*/ f675 1 816"/>
              <a:gd name="f779" fmla="*/ f676 1 1242"/>
              <a:gd name="f780" fmla="*/ f677 1 816"/>
              <a:gd name="f781" fmla="*/ f678 1 1242"/>
              <a:gd name="f782" fmla="*/ f679 1 816"/>
              <a:gd name="f783" fmla="*/ f680 1 1242"/>
              <a:gd name="f784" fmla="*/ f681 1 816"/>
              <a:gd name="f785" fmla="*/ f682 1 1242"/>
              <a:gd name="f786" fmla="*/ f683 1 816"/>
              <a:gd name="f787" fmla="*/ f684 1 1242"/>
              <a:gd name="f788" fmla="*/ f685 1 816"/>
              <a:gd name="f789" fmla="*/ f686 1 1242"/>
              <a:gd name="f790" fmla="*/ f687 1 816"/>
              <a:gd name="f791" fmla="*/ f688 1 1242"/>
              <a:gd name="f792" fmla="*/ f689 1 816"/>
              <a:gd name="f793" fmla="*/ f690 1 1242"/>
              <a:gd name="f794" fmla="*/ f691 1 816"/>
              <a:gd name="f795" fmla="*/ f692 1 1242"/>
              <a:gd name="f796" fmla="*/ f693 1 816"/>
              <a:gd name="f797" fmla="*/ f694 1 1242"/>
              <a:gd name="f798" fmla="*/ f695 1 816"/>
              <a:gd name="f799" fmla="*/ f696 1 1242"/>
              <a:gd name="f800" fmla="*/ f697 1 816"/>
              <a:gd name="f801" fmla="*/ f698 1 1242"/>
              <a:gd name="f802" fmla="*/ f699 1 816"/>
              <a:gd name="f803" fmla="*/ f700 1 1242"/>
              <a:gd name="f804" fmla="*/ f701 1 816"/>
              <a:gd name="f805" fmla="*/ f702 1 1242"/>
              <a:gd name="f806" fmla="*/ f703 1 816"/>
              <a:gd name="f807" fmla="*/ f704 1 1242"/>
              <a:gd name="f808" fmla="*/ f705 1 816"/>
              <a:gd name="f809" fmla="*/ f706 1 1242"/>
              <a:gd name="f810" fmla="*/ f707 1 816"/>
              <a:gd name="f811" fmla="*/ f708 1 1242"/>
              <a:gd name="f812" fmla="*/ f709 1 816"/>
              <a:gd name="f813" fmla="*/ f710 1 1242"/>
              <a:gd name="f814" fmla="*/ f711 1 816"/>
              <a:gd name="f815" fmla="*/ f712 1 1242"/>
              <a:gd name="f816" fmla="*/ f713 1 816"/>
              <a:gd name="f817" fmla="*/ f714 1 816"/>
              <a:gd name="f818" fmla="*/ f715 1 816"/>
              <a:gd name="f819" fmla="*/ f716 1 1242"/>
              <a:gd name="f820" fmla="*/ f717 1 816"/>
              <a:gd name="f821" fmla="*/ f718 1 1242"/>
              <a:gd name="f822" fmla="*/ f719 1 816"/>
              <a:gd name="f823" fmla="*/ f720 1 816"/>
              <a:gd name="f824" fmla="*/ f721 1 816"/>
              <a:gd name="f825" fmla="*/ f722 1 1242"/>
              <a:gd name="f826" fmla="*/ f723 1 816"/>
              <a:gd name="f827" fmla="*/ f724 1 1242"/>
              <a:gd name="f828" fmla="*/ f725 1 816"/>
              <a:gd name="f829" fmla="*/ f726 1 816"/>
              <a:gd name="f830" fmla="*/ f727 1 1242"/>
              <a:gd name="f831" fmla="*/ f728 1 816"/>
              <a:gd name="f832" fmla="*/ f729 1 1242"/>
              <a:gd name="f833" fmla="*/ f730 1 816"/>
              <a:gd name="f834" fmla="*/ f731 1 1242"/>
              <a:gd name="f835" fmla="*/ f732 1 816"/>
              <a:gd name="f836" fmla="*/ f733 1 1242"/>
              <a:gd name="f837" fmla="*/ f734 1 816"/>
              <a:gd name="f838" fmla="*/ f735 1 1242"/>
              <a:gd name="f839" fmla="*/ f736 1 1242"/>
              <a:gd name="f840" fmla="*/ f737 1 816"/>
              <a:gd name="f841" fmla="*/ f738 1 1242"/>
              <a:gd name="f842" fmla="*/ f739 1 816"/>
              <a:gd name="f843" fmla="*/ f740 1 1242"/>
              <a:gd name="f844" fmla="*/ f741 1 816"/>
              <a:gd name="f845" fmla="*/ f742 1 1242"/>
              <a:gd name="f846" fmla="*/ f743 1 816"/>
              <a:gd name="f847" fmla="*/ f744 1 1242"/>
              <a:gd name="f848" fmla="*/ f745 1 816"/>
              <a:gd name="f849" fmla="*/ f746 1 1242"/>
              <a:gd name="f850" fmla="*/ f747 1 1242"/>
              <a:gd name="f851" fmla="*/ f748 1 816"/>
              <a:gd name="f852" fmla="*/ f749 1 1242"/>
              <a:gd name="f853" fmla="*/ f750 1 816"/>
              <a:gd name="f854" fmla="*/ f751 1 1242"/>
              <a:gd name="f855" fmla="*/ f752 1 816"/>
              <a:gd name="f856" fmla="*/ f753 1 1242"/>
              <a:gd name="f857" fmla="*/ f754 1 816"/>
              <a:gd name="f858" fmla="*/ f755 1 1242"/>
              <a:gd name="f859" fmla="*/ f756 1 816"/>
              <a:gd name="f860" fmla="*/ f757 1 1242"/>
              <a:gd name="f861" fmla="*/ f758 1 816"/>
              <a:gd name="f862" fmla="*/ f759 1 1242"/>
              <a:gd name="f863" fmla="*/ f760 1 1242"/>
              <a:gd name="f864" fmla="*/ f761 1 816"/>
              <a:gd name="f865" fmla="*/ f762 1 1242"/>
              <a:gd name="f866" fmla="*/ f763 1 816"/>
              <a:gd name="f867" fmla="*/ f764 1 816"/>
              <a:gd name="f868" fmla="*/ f765 1 1242"/>
              <a:gd name="f869" fmla="*/ f766 1 816"/>
              <a:gd name="f870" fmla="*/ f767 1 816"/>
              <a:gd name="f871" fmla="*/ f768 1 1242"/>
              <a:gd name="f872" fmla="*/ f769 1 816"/>
              <a:gd name="f873" fmla="*/ f770 1 816"/>
              <a:gd name="f874" fmla="*/ f771 1 1242"/>
              <a:gd name="f875" fmla="*/ f772 1 816"/>
              <a:gd name="f876" fmla="*/ f773 1 1242"/>
              <a:gd name="f877" fmla="*/ f774 1 1242"/>
              <a:gd name="f878" fmla="*/ 0 1 f671"/>
              <a:gd name="f879" fmla="*/ f665 1 f671"/>
              <a:gd name="f880" fmla="*/ 0 1 f672"/>
              <a:gd name="f881" fmla="*/ f666 1 f672"/>
              <a:gd name="f882" fmla="*/ f776 1 f671"/>
              <a:gd name="f883" fmla="*/ f777 1 f672"/>
              <a:gd name="f884" fmla="*/ f778 1 f671"/>
              <a:gd name="f885" fmla="*/ f779 1 f672"/>
              <a:gd name="f886" fmla="*/ f780 1 f671"/>
              <a:gd name="f887" fmla="*/ f781 1 f672"/>
              <a:gd name="f888" fmla="*/ f782 1 f671"/>
              <a:gd name="f889" fmla="*/ f783 1 f672"/>
              <a:gd name="f890" fmla="*/ f784 1 f671"/>
              <a:gd name="f891" fmla="*/ f785 1 f672"/>
              <a:gd name="f892" fmla="*/ f786 1 f671"/>
              <a:gd name="f893" fmla="*/ f787 1 f672"/>
              <a:gd name="f894" fmla="*/ f788 1 f671"/>
              <a:gd name="f895" fmla="*/ f789 1 f672"/>
              <a:gd name="f896" fmla="*/ f790 1 f671"/>
              <a:gd name="f897" fmla="*/ f791 1 f672"/>
              <a:gd name="f898" fmla="*/ f792 1 f671"/>
              <a:gd name="f899" fmla="*/ f793 1 f672"/>
              <a:gd name="f900" fmla="*/ f794 1 f671"/>
              <a:gd name="f901" fmla="*/ f795 1 f672"/>
              <a:gd name="f902" fmla="*/ f796 1 f671"/>
              <a:gd name="f903" fmla="*/ f797 1 f672"/>
              <a:gd name="f904" fmla="*/ f798 1 f671"/>
              <a:gd name="f905" fmla="*/ f799 1 f672"/>
              <a:gd name="f906" fmla="*/ f800 1 f671"/>
              <a:gd name="f907" fmla="*/ f801 1 f672"/>
              <a:gd name="f908" fmla="*/ f802 1 f671"/>
              <a:gd name="f909" fmla="*/ f803 1 f672"/>
              <a:gd name="f910" fmla="*/ f804 1 f671"/>
              <a:gd name="f911" fmla="*/ f805 1 f672"/>
              <a:gd name="f912" fmla="*/ f806 1 f671"/>
              <a:gd name="f913" fmla="*/ f807 1 f672"/>
              <a:gd name="f914" fmla="*/ f808 1 f671"/>
              <a:gd name="f915" fmla="*/ f809 1 f672"/>
              <a:gd name="f916" fmla="*/ f810 1 f671"/>
              <a:gd name="f917" fmla="*/ f811 1 f672"/>
              <a:gd name="f918" fmla="*/ f812 1 f671"/>
              <a:gd name="f919" fmla="*/ f813 1 f672"/>
              <a:gd name="f920" fmla="*/ f814 1 f671"/>
              <a:gd name="f921" fmla="*/ f815 1 f672"/>
              <a:gd name="f922" fmla="*/ f816 1 f671"/>
              <a:gd name="f923" fmla="*/ f817 1 f671"/>
              <a:gd name="f924" fmla="*/ f818 1 f671"/>
              <a:gd name="f925" fmla="*/ f819 1 f672"/>
              <a:gd name="f926" fmla="*/ f820 1 f671"/>
              <a:gd name="f927" fmla="*/ f821 1 f672"/>
              <a:gd name="f928" fmla="*/ f822 1 f671"/>
              <a:gd name="f929" fmla="*/ f823 1 f671"/>
              <a:gd name="f930" fmla="*/ f824 1 f671"/>
              <a:gd name="f931" fmla="*/ f825 1 f672"/>
              <a:gd name="f932" fmla="*/ f826 1 f671"/>
              <a:gd name="f933" fmla="*/ f827 1 f672"/>
              <a:gd name="f934" fmla="*/ f828 1 f671"/>
              <a:gd name="f935" fmla="*/ f829 1 f671"/>
              <a:gd name="f936" fmla="*/ f830 1 f672"/>
              <a:gd name="f937" fmla="*/ f831 1 f671"/>
              <a:gd name="f938" fmla="*/ f832 1 f672"/>
              <a:gd name="f939" fmla="*/ f833 1 f671"/>
              <a:gd name="f940" fmla="*/ f834 1 f672"/>
              <a:gd name="f941" fmla="*/ f835 1 f671"/>
              <a:gd name="f942" fmla="*/ f836 1 f672"/>
              <a:gd name="f943" fmla="*/ f837 1 f671"/>
              <a:gd name="f944" fmla="*/ f838 1 f672"/>
              <a:gd name="f945" fmla="*/ f839 1 f672"/>
              <a:gd name="f946" fmla="*/ f840 1 f671"/>
              <a:gd name="f947" fmla="*/ f841 1 f672"/>
              <a:gd name="f948" fmla="*/ f842 1 f671"/>
              <a:gd name="f949" fmla="*/ f843 1 f672"/>
              <a:gd name="f950" fmla="*/ f844 1 f671"/>
              <a:gd name="f951" fmla="*/ f845 1 f672"/>
              <a:gd name="f952" fmla="*/ f846 1 f671"/>
              <a:gd name="f953" fmla="*/ f847 1 f672"/>
              <a:gd name="f954" fmla="*/ f848 1 f671"/>
              <a:gd name="f955" fmla="*/ f849 1 f672"/>
              <a:gd name="f956" fmla="*/ f850 1 f672"/>
              <a:gd name="f957" fmla="*/ f851 1 f671"/>
              <a:gd name="f958" fmla="*/ f852 1 f672"/>
              <a:gd name="f959" fmla="*/ f853 1 f671"/>
              <a:gd name="f960" fmla="*/ f854 1 f672"/>
              <a:gd name="f961" fmla="*/ f855 1 f671"/>
              <a:gd name="f962" fmla="*/ f856 1 f672"/>
              <a:gd name="f963" fmla="*/ f857 1 f671"/>
              <a:gd name="f964" fmla="*/ f858 1 f672"/>
              <a:gd name="f965" fmla="*/ f859 1 f671"/>
              <a:gd name="f966" fmla="*/ f860 1 f672"/>
              <a:gd name="f967" fmla="*/ f861 1 f671"/>
              <a:gd name="f968" fmla="*/ f862 1 f672"/>
              <a:gd name="f969" fmla="*/ f863 1 f672"/>
              <a:gd name="f970" fmla="*/ f864 1 f671"/>
              <a:gd name="f971" fmla="*/ f865 1 f672"/>
              <a:gd name="f972" fmla="*/ f866 1 f671"/>
              <a:gd name="f973" fmla="*/ f867 1 f671"/>
              <a:gd name="f974" fmla="*/ f868 1 f672"/>
              <a:gd name="f975" fmla="*/ f869 1 f671"/>
              <a:gd name="f976" fmla="*/ f870 1 f671"/>
              <a:gd name="f977" fmla="*/ f871 1 f672"/>
              <a:gd name="f978" fmla="*/ f872 1 f671"/>
              <a:gd name="f979" fmla="*/ f873 1 f671"/>
              <a:gd name="f980" fmla="*/ f874 1 f672"/>
              <a:gd name="f981" fmla="*/ f875 1 f671"/>
              <a:gd name="f982" fmla="*/ f876 1 f672"/>
              <a:gd name="f983" fmla="*/ f877 1 f672"/>
              <a:gd name="f984" fmla="*/ f878 f662 1"/>
              <a:gd name="f985" fmla="*/ f879 f662 1"/>
              <a:gd name="f986" fmla="*/ f881 f663 1"/>
              <a:gd name="f987" fmla="*/ f880 f663 1"/>
              <a:gd name="f988" fmla="*/ f882 f662 1"/>
              <a:gd name="f989" fmla="*/ f883 f663 1"/>
              <a:gd name="f990" fmla="*/ f884 f662 1"/>
              <a:gd name="f991" fmla="*/ f885 f663 1"/>
              <a:gd name="f992" fmla="*/ f886 f662 1"/>
              <a:gd name="f993" fmla="*/ f887 f663 1"/>
              <a:gd name="f994" fmla="*/ f888 f662 1"/>
              <a:gd name="f995" fmla="*/ f889 f663 1"/>
              <a:gd name="f996" fmla="*/ f890 f662 1"/>
              <a:gd name="f997" fmla="*/ f891 f663 1"/>
              <a:gd name="f998" fmla="*/ f892 f662 1"/>
              <a:gd name="f999" fmla="*/ f893 f663 1"/>
              <a:gd name="f1000" fmla="*/ f894 f662 1"/>
              <a:gd name="f1001" fmla="*/ f895 f663 1"/>
              <a:gd name="f1002" fmla="*/ f896 f662 1"/>
              <a:gd name="f1003" fmla="*/ f897 f663 1"/>
              <a:gd name="f1004" fmla="*/ f898 f662 1"/>
              <a:gd name="f1005" fmla="*/ f899 f663 1"/>
              <a:gd name="f1006" fmla="*/ f900 f662 1"/>
              <a:gd name="f1007" fmla="*/ f901 f663 1"/>
              <a:gd name="f1008" fmla="*/ f902 f662 1"/>
              <a:gd name="f1009" fmla="*/ f903 f663 1"/>
              <a:gd name="f1010" fmla="*/ f904 f662 1"/>
              <a:gd name="f1011" fmla="*/ f905 f663 1"/>
              <a:gd name="f1012" fmla="*/ f906 f662 1"/>
              <a:gd name="f1013" fmla="*/ f907 f663 1"/>
              <a:gd name="f1014" fmla="*/ f908 f662 1"/>
              <a:gd name="f1015" fmla="*/ f909 f663 1"/>
              <a:gd name="f1016" fmla="*/ f910 f662 1"/>
              <a:gd name="f1017" fmla="*/ f911 f663 1"/>
              <a:gd name="f1018" fmla="*/ f912 f662 1"/>
              <a:gd name="f1019" fmla="*/ f913 f663 1"/>
              <a:gd name="f1020" fmla="*/ f914 f662 1"/>
              <a:gd name="f1021" fmla="*/ f915 f663 1"/>
              <a:gd name="f1022" fmla="*/ f916 f662 1"/>
              <a:gd name="f1023" fmla="*/ f917 f663 1"/>
              <a:gd name="f1024" fmla="*/ f918 f662 1"/>
              <a:gd name="f1025" fmla="*/ f919 f663 1"/>
              <a:gd name="f1026" fmla="*/ f920 f662 1"/>
              <a:gd name="f1027" fmla="*/ f921 f663 1"/>
              <a:gd name="f1028" fmla="*/ f922 f662 1"/>
              <a:gd name="f1029" fmla="*/ f923 f662 1"/>
              <a:gd name="f1030" fmla="*/ f924 f662 1"/>
              <a:gd name="f1031" fmla="*/ f925 f663 1"/>
              <a:gd name="f1032" fmla="*/ f926 f662 1"/>
              <a:gd name="f1033" fmla="*/ f927 f663 1"/>
              <a:gd name="f1034" fmla="*/ f928 f662 1"/>
              <a:gd name="f1035" fmla="*/ f929 f662 1"/>
              <a:gd name="f1036" fmla="*/ f930 f662 1"/>
              <a:gd name="f1037" fmla="*/ f931 f663 1"/>
              <a:gd name="f1038" fmla="*/ f932 f662 1"/>
              <a:gd name="f1039" fmla="*/ f933 f663 1"/>
              <a:gd name="f1040" fmla="*/ f934 f662 1"/>
              <a:gd name="f1041" fmla="*/ f935 f662 1"/>
              <a:gd name="f1042" fmla="*/ f936 f663 1"/>
              <a:gd name="f1043" fmla="*/ f937 f662 1"/>
              <a:gd name="f1044" fmla="*/ f938 f663 1"/>
              <a:gd name="f1045" fmla="*/ f939 f662 1"/>
              <a:gd name="f1046" fmla="*/ f940 f663 1"/>
              <a:gd name="f1047" fmla="*/ f941 f662 1"/>
              <a:gd name="f1048" fmla="*/ f942 f663 1"/>
              <a:gd name="f1049" fmla="*/ f943 f662 1"/>
              <a:gd name="f1050" fmla="*/ f944 f663 1"/>
              <a:gd name="f1051" fmla="*/ f945 f663 1"/>
              <a:gd name="f1052" fmla="*/ f946 f662 1"/>
              <a:gd name="f1053" fmla="*/ f947 f663 1"/>
              <a:gd name="f1054" fmla="*/ f948 f662 1"/>
              <a:gd name="f1055" fmla="*/ f949 f663 1"/>
              <a:gd name="f1056" fmla="*/ f950 f662 1"/>
              <a:gd name="f1057" fmla="*/ f951 f663 1"/>
              <a:gd name="f1058" fmla="*/ f952 f662 1"/>
              <a:gd name="f1059" fmla="*/ f953 f663 1"/>
              <a:gd name="f1060" fmla="*/ f954 f662 1"/>
              <a:gd name="f1061" fmla="*/ f955 f663 1"/>
              <a:gd name="f1062" fmla="*/ f956 f663 1"/>
              <a:gd name="f1063" fmla="*/ f957 f662 1"/>
              <a:gd name="f1064" fmla="*/ f958 f663 1"/>
              <a:gd name="f1065" fmla="*/ f959 f662 1"/>
              <a:gd name="f1066" fmla="*/ f960 f663 1"/>
              <a:gd name="f1067" fmla="*/ f961 f662 1"/>
              <a:gd name="f1068" fmla="*/ f962 f663 1"/>
              <a:gd name="f1069" fmla="*/ f963 f662 1"/>
              <a:gd name="f1070" fmla="*/ f964 f663 1"/>
              <a:gd name="f1071" fmla="*/ f965 f662 1"/>
              <a:gd name="f1072" fmla="*/ f966 f663 1"/>
              <a:gd name="f1073" fmla="*/ f967 f662 1"/>
              <a:gd name="f1074" fmla="*/ f968 f663 1"/>
              <a:gd name="f1075" fmla="*/ f969 f663 1"/>
              <a:gd name="f1076" fmla="*/ f970 f662 1"/>
              <a:gd name="f1077" fmla="*/ f971 f663 1"/>
              <a:gd name="f1078" fmla="*/ f972 f662 1"/>
              <a:gd name="f1079" fmla="*/ f973 f662 1"/>
              <a:gd name="f1080" fmla="*/ f974 f663 1"/>
              <a:gd name="f1081" fmla="*/ f975 f662 1"/>
              <a:gd name="f1082" fmla="*/ f976 f662 1"/>
              <a:gd name="f1083" fmla="*/ f977 f663 1"/>
              <a:gd name="f1084" fmla="*/ f978 f662 1"/>
              <a:gd name="f1085" fmla="*/ f979 f662 1"/>
              <a:gd name="f1086" fmla="*/ f980 f663 1"/>
              <a:gd name="f1087" fmla="*/ f981 f662 1"/>
              <a:gd name="f1088" fmla="*/ f982 f663 1"/>
              <a:gd name="f1089" fmla="*/ f983 f6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5">
                <a:pos x="f988" y="f989"/>
              </a:cxn>
              <a:cxn ang="f775">
                <a:pos x="f990" y="f991"/>
              </a:cxn>
              <a:cxn ang="f775">
                <a:pos x="f992" y="f993"/>
              </a:cxn>
              <a:cxn ang="f775">
                <a:pos x="f994" y="f995"/>
              </a:cxn>
              <a:cxn ang="f775">
                <a:pos x="f996" y="f997"/>
              </a:cxn>
              <a:cxn ang="f775">
                <a:pos x="f998" y="f999"/>
              </a:cxn>
              <a:cxn ang="f775">
                <a:pos x="f1000" y="f1001"/>
              </a:cxn>
              <a:cxn ang="f775">
                <a:pos x="f1002" y="f1003"/>
              </a:cxn>
              <a:cxn ang="f775">
                <a:pos x="f1004" y="f1005"/>
              </a:cxn>
              <a:cxn ang="f775">
                <a:pos x="f1006" y="f1007"/>
              </a:cxn>
              <a:cxn ang="f775">
                <a:pos x="f1008" y="f1009"/>
              </a:cxn>
              <a:cxn ang="f775">
                <a:pos x="f1010" y="f1011"/>
              </a:cxn>
              <a:cxn ang="f775">
                <a:pos x="f1012" y="f1013"/>
              </a:cxn>
              <a:cxn ang="f775">
                <a:pos x="f1014" y="f1015"/>
              </a:cxn>
              <a:cxn ang="f775">
                <a:pos x="f1016" y="f1017"/>
              </a:cxn>
              <a:cxn ang="f775">
                <a:pos x="f1018" y="f1019"/>
              </a:cxn>
              <a:cxn ang="f775">
                <a:pos x="f1020" y="f1021"/>
              </a:cxn>
              <a:cxn ang="f775">
                <a:pos x="f1022" y="f1023"/>
              </a:cxn>
              <a:cxn ang="f775">
                <a:pos x="f1024" y="f1025"/>
              </a:cxn>
              <a:cxn ang="f775">
                <a:pos x="f1026" y="f1027"/>
              </a:cxn>
              <a:cxn ang="f775">
                <a:pos x="f1028" y="f1025"/>
              </a:cxn>
              <a:cxn ang="f775">
                <a:pos x="f1004" y="f1005"/>
              </a:cxn>
              <a:cxn ang="f775">
                <a:pos x="f1029" y="f1001"/>
              </a:cxn>
              <a:cxn ang="f775">
                <a:pos x="f1030" y="f1005"/>
              </a:cxn>
              <a:cxn ang="f775">
                <a:pos x="f996" y="f1031"/>
              </a:cxn>
              <a:cxn ang="f775">
                <a:pos x="f1032" y="f1033"/>
              </a:cxn>
              <a:cxn ang="f775">
                <a:pos x="f1034" y="f1015"/>
              </a:cxn>
              <a:cxn ang="f775">
                <a:pos x="f1035" y="f1013"/>
              </a:cxn>
              <a:cxn ang="f775">
                <a:pos x="f1036" y="f1037"/>
              </a:cxn>
              <a:cxn ang="f775">
                <a:pos x="f1038" y="f1039"/>
              </a:cxn>
              <a:cxn ang="f775">
                <a:pos x="f1040" y="f1007"/>
              </a:cxn>
              <a:cxn ang="f775">
                <a:pos x="f1041" y="f1042"/>
              </a:cxn>
              <a:cxn ang="f775">
                <a:pos x="f1043" y="f1044"/>
              </a:cxn>
              <a:cxn ang="f775">
                <a:pos x="f1045" y="f1046"/>
              </a:cxn>
              <a:cxn ang="f775">
                <a:pos x="f1047" y="f1048"/>
              </a:cxn>
              <a:cxn ang="f775">
                <a:pos x="f1049" y="f1050"/>
              </a:cxn>
              <a:cxn ang="f775">
                <a:pos x="f1022" y="f1051"/>
              </a:cxn>
              <a:cxn ang="f775">
                <a:pos x="f1052" y="f1053"/>
              </a:cxn>
              <a:cxn ang="f775">
                <a:pos x="f1054" y="f1055"/>
              </a:cxn>
              <a:cxn ang="f775">
                <a:pos x="f1056" y="f1057"/>
              </a:cxn>
              <a:cxn ang="f775">
                <a:pos x="f1058" y="f1059"/>
              </a:cxn>
              <a:cxn ang="f775">
                <a:pos x="f1060" y="f1061"/>
              </a:cxn>
              <a:cxn ang="f775">
                <a:pos x="f1036" y="f1062"/>
              </a:cxn>
              <a:cxn ang="f775">
                <a:pos x="f1056" y="f1057"/>
              </a:cxn>
              <a:cxn ang="f775">
                <a:pos x="f1063" y="f1064"/>
              </a:cxn>
              <a:cxn ang="f775">
                <a:pos x="f1065" y="f1066"/>
              </a:cxn>
              <a:cxn ang="f775">
                <a:pos x="f1067" y="f1068"/>
              </a:cxn>
              <a:cxn ang="f775">
                <a:pos x="f1069" y="f1070"/>
              </a:cxn>
              <a:cxn ang="f775">
                <a:pos x="f1071" y="f1072"/>
              </a:cxn>
              <a:cxn ang="f775">
                <a:pos x="f1073" y="f1074"/>
              </a:cxn>
              <a:cxn ang="f775">
                <a:pos x="f1020" y="f1075"/>
              </a:cxn>
              <a:cxn ang="f775">
                <a:pos x="f1076" y="f1077"/>
              </a:cxn>
              <a:cxn ang="f775">
                <a:pos x="f1078" y="f1075"/>
              </a:cxn>
              <a:cxn ang="f775">
                <a:pos x="f1079" y="f1080"/>
              </a:cxn>
              <a:cxn ang="f775">
                <a:pos x="f1081" y="f1023"/>
              </a:cxn>
              <a:cxn ang="f775">
                <a:pos x="f1082" y="f1083"/>
              </a:cxn>
              <a:cxn ang="f775">
                <a:pos x="f1082" y="f1083"/>
              </a:cxn>
              <a:cxn ang="f775">
                <a:pos x="f1084" y="f1083"/>
              </a:cxn>
              <a:cxn ang="f775">
                <a:pos x="f1085" y="f1086"/>
              </a:cxn>
              <a:cxn ang="f775">
                <a:pos x="f1087" y="f1088"/>
              </a:cxn>
              <a:cxn ang="f775">
                <a:pos x="f1056" y="f1089"/>
              </a:cxn>
            </a:cxnLst>
            <a:rect l="f984" t="f987" r="f985" b="f986"/>
            <a:pathLst>
              <a:path w="816" h="1242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6"/>
                  <a:pt x="f18" y="f19"/>
                  <a:pt x="f20" y="f19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21" y="f35"/>
                  <a:pt x="f21" y="f36"/>
                </a:cubicBezTo>
                <a:cubicBezTo>
                  <a:pt x="f21" y="f37"/>
                  <a:pt x="f33" y="f38"/>
                  <a:pt x="f21" y="f39"/>
                </a:cubicBezTo>
                <a:cubicBezTo>
                  <a:pt x="f21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6"/>
                  <a:pt x="f52" y="f48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1" y="f63"/>
                  <a:pt x="f64" y="f65"/>
                </a:cubicBezTo>
                <a:cubicBezTo>
                  <a:pt x="f64" y="f66"/>
                  <a:pt x="f64" y="f67"/>
                  <a:pt x="f64" y="f68"/>
                </a:cubicBezTo>
                <a:cubicBezTo>
                  <a:pt x="f64" y="f69"/>
                  <a:pt x="f70" y="f34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16"/>
                  <a:pt x="f86" y="f19"/>
                  <a:pt x="f87" y="f16"/>
                </a:cubicBezTo>
                <a:cubicBezTo>
                  <a:pt x="f88" y="f14"/>
                  <a:pt x="f89" y="f12"/>
                  <a:pt x="f90" y="f1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1"/>
                  <a:pt x="f64" y="f98"/>
                  <a:pt x="f99" y="f71"/>
                </a:cubicBezTo>
                <a:cubicBezTo>
                  <a:pt x="f100" y="f101"/>
                  <a:pt x="f77" y="f102"/>
                  <a:pt x="f103" y="f104"/>
                </a:cubicBezTo>
                <a:cubicBezTo>
                  <a:pt x="f105" y="f106"/>
                  <a:pt x="f107" y="f7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7" y="f118"/>
                  <a:pt x="f7" y="f119"/>
                </a:cubicBezTo>
                <a:cubicBezTo>
                  <a:pt x="f7" y="f120"/>
                  <a:pt x="f7" y="f121"/>
                  <a:pt x="f7" y="f122"/>
                </a:cubicBezTo>
                <a:cubicBezTo>
                  <a:pt x="f7" y="f123"/>
                  <a:pt x="f124" y="f8"/>
                  <a:pt x="f125" y="f8"/>
                </a:cubicBezTo>
                <a:cubicBezTo>
                  <a:pt x="f126" y="f8"/>
                  <a:pt x="f127" y="f8"/>
                  <a:pt x="f128" y="f8"/>
                </a:cubicBezTo>
                <a:cubicBezTo>
                  <a:pt x="f48" y="f8"/>
                  <a:pt x="f6" y="f123"/>
                  <a:pt x="f6" y="f122"/>
                </a:cubicBezTo>
                <a:cubicBezTo>
                  <a:pt x="f6" y="f129"/>
                  <a:pt x="f6" y="f130"/>
                  <a:pt x="f6" y="f131"/>
                </a:cubicBezTo>
                <a:cubicBezTo>
                  <a:pt x="f6" y="f132"/>
                  <a:pt x="f48" y="f133"/>
                  <a:pt x="f134" y="f135"/>
                </a:cubicBezTo>
                <a:cubicBezTo>
                  <a:pt x="f136" y="f137"/>
                  <a:pt x="f138" y="f109"/>
                  <a:pt x="f139" y="f99"/>
                </a:cubicBezTo>
                <a:cubicBezTo>
                  <a:pt x="f140" y="f106"/>
                  <a:pt x="f141" y="f142"/>
                  <a:pt x="f143" y="f144"/>
                </a:cubicBezTo>
                <a:cubicBezTo>
                  <a:pt x="f27" y="f102"/>
                  <a:pt x="f145" y="f101"/>
                  <a:pt x="f146" y="f147"/>
                </a:cubicBezTo>
                <a:cubicBezTo>
                  <a:pt x="f148" y="f149"/>
                  <a:pt x="f150" y="f151"/>
                  <a:pt x="f152" y="f52"/>
                </a:cubicBezTo>
                <a:cubicBezTo>
                  <a:pt x="f152" y="f52"/>
                  <a:pt x="f153" y="f10"/>
                  <a:pt x="f9" y="f10"/>
                </a:cubicBezTo>
                <a:close/>
                <a:moveTo>
                  <a:pt x="f154" y="f105"/>
                </a:move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3" y="f165"/>
                </a:cubicBezTo>
                <a:cubicBezTo>
                  <a:pt x="f166" y="f167"/>
                  <a:pt x="f168" y="f129"/>
                  <a:pt x="f168" y="f169"/>
                </a:cubicBezTo>
                <a:cubicBezTo>
                  <a:pt x="f168" y="f170"/>
                  <a:pt x="f171" y="f172"/>
                  <a:pt x="f128" y="f172"/>
                </a:cubicBezTo>
                <a:cubicBezTo>
                  <a:pt x="f173" y="f172"/>
                  <a:pt x="f174" y="f172"/>
                  <a:pt x="f175" y="f172"/>
                </a:cubicBezTo>
                <a:cubicBezTo>
                  <a:pt x="f176" y="f172"/>
                  <a:pt x="f177" y="f172"/>
                  <a:pt x="f78" y="f178"/>
                </a:cubicBezTo>
                <a:cubicBezTo>
                  <a:pt x="f177" y="f179"/>
                  <a:pt x="f177" y="f180"/>
                  <a:pt x="f176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30" y="f190"/>
                  <a:pt x="f188" y="f191"/>
                </a:cubicBezTo>
                <a:cubicBezTo>
                  <a:pt x="f186" y="f192"/>
                  <a:pt x="f193" y="f194"/>
                  <a:pt x="f7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08" y="f115"/>
                  <a:pt x="f2" y="f210"/>
                </a:cubicBezTo>
                <a:cubicBezTo>
                  <a:pt x="f211" y="f212"/>
                  <a:pt x="f182" y="f213"/>
                  <a:pt x="f214" y="f215"/>
                </a:cubicBezTo>
                <a:cubicBezTo>
                  <a:pt x="f216" y="f217"/>
                  <a:pt x="f76" y="f217"/>
                  <a:pt x="f200" y="f110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32" y="f221"/>
                </a:cubicBezTo>
                <a:cubicBezTo>
                  <a:pt x="f35" y="f228"/>
                  <a:pt x="f229" y="f230"/>
                  <a:pt x="f231" y="f232"/>
                </a:cubicBezTo>
                <a:cubicBezTo>
                  <a:pt x="f233" y="f234"/>
                  <a:pt x="f38" y="f107"/>
                  <a:pt x="f235" y="f236"/>
                </a:cubicBezTo>
                <a:cubicBezTo>
                  <a:pt x="f237" y="f73"/>
                  <a:pt x="f39" y="f238"/>
                  <a:pt x="f65" y="f73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7" y="f249"/>
                </a:cubicBezTo>
                <a:cubicBezTo>
                  <a:pt x="f250" y="f251"/>
                  <a:pt x="f252" y="f253"/>
                  <a:pt x="f148" y="f254"/>
                </a:cubicBezTo>
                <a:cubicBezTo>
                  <a:pt x="f148" y="f255"/>
                  <a:pt x="f148" y="f256"/>
                  <a:pt x="f148" y="f228"/>
                </a:cubicBezTo>
                <a:cubicBezTo>
                  <a:pt x="f148" y="f219"/>
                  <a:pt x="f148" y="f257"/>
                  <a:pt x="f148" y="f213"/>
                </a:cubicBezTo>
                <a:cubicBezTo>
                  <a:pt x="f252" y="f213"/>
                  <a:pt x="f60" y="f213"/>
                  <a:pt x="f60" y="f213"/>
                </a:cubicBezTo>
                <a:cubicBezTo>
                  <a:pt x="f258" y="f259"/>
                  <a:pt x="f18" y="f260"/>
                  <a:pt x="f261" y="f116"/>
                </a:cubicBezTo>
                <a:cubicBezTo>
                  <a:pt x="f262" y="f263"/>
                  <a:pt x="f15" y="f264"/>
                  <a:pt x="f13" y="f205"/>
                </a:cubicBezTo>
                <a:cubicBezTo>
                  <a:pt x="f265" y="f266"/>
                  <a:pt x="f267" y="f268"/>
                  <a:pt x="f233" y="f269"/>
                </a:cubicBezTo>
                <a:cubicBezTo>
                  <a:pt x="f37" y="f270"/>
                  <a:pt x="f271" y="f272"/>
                  <a:pt x="f45" y="f273"/>
                </a:cubicBezTo>
                <a:cubicBezTo>
                  <a:pt x="f274" y="f275"/>
                  <a:pt x="f262" y="f276"/>
                  <a:pt x="f277" y="f278"/>
                </a:cubicBezTo>
                <a:cubicBezTo>
                  <a:pt x="f279" y="f280"/>
                  <a:pt x="f241" y="f281"/>
                  <a:pt x="f282" y="f283"/>
                </a:cubicBezTo>
                <a:cubicBezTo>
                  <a:pt x="f284" y="f285"/>
                  <a:pt x="f239" y="f286"/>
                  <a:pt x="f287" y="f286"/>
                </a:cubicBezTo>
                <a:cubicBezTo>
                  <a:pt x="f150" y="f286"/>
                  <a:pt x="f288" y="f286"/>
                  <a:pt x="f18" y="f199"/>
                </a:cubicBezTo>
                <a:cubicBezTo>
                  <a:pt x="f289" y="f290"/>
                  <a:pt x="f291" y="f292"/>
                  <a:pt x="f291" y="f293"/>
                </a:cubicBezTo>
                <a:cubicBezTo>
                  <a:pt x="f15" y="f294"/>
                  <a:pt x="f15" y="f295"/>
                  <a:pt x="f296" y="f297"/>
                </a:cubicBezTo>
                <a:cubicBezTo>
                  <a:pt x="f18" y="f298"/>
                  <a:pt x="f299" y="f300"/>
                  <a:pt x="f301" y="f302"/>
                </a:cubicBezTo>
                <a:cubicBezTo>
                  <a:pt x="f303" y="f304"/>
                  <a:pt x="f60" y="f305"/>
                  <a:pt x="f29" y="f305"/>
                </a:cubicBezTo>
                <a:cubicBezTo>
                  <a:pt x="f306" y="f307"/>
                  <a:pt x="f308" y="f309"/>
                  <a:pt x="f310" y="f119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295"/>
                  <a:pt x="f319" y="f272"/>
                </a:cubicBezTo>
                <a:cubicBezTo>
                  <a:pt x="f320" y="f321"/>
                  <a:pt x="f159" y="f273"/>
                  <a:pt x="f322" y="f199"/>
                </a:cubicBezTo>
                <a:cubicBezTo>
                  <a:pt x="f313" y="f286"/>
                  <a:pt x="f323" y="f286"/>
                  <a:pt x="f324" y="f286"/>
                </a:cubicBezTo>
                <a:cubicBezTo>
                  <a:pt x="f325" y="f286"/>
                  <a:pt x="f58" y="f285"/>
                  <a:pt x="f58" y="f326"/>
                </a:cubicBezTo>
                <a:cubicBezTo>
                  <a:pt x="f58" y="f327"/>
                  <a:pt x="f325" y="f278"/>
                  <a:pt x="f324" y="f278"/>
                </a:cubicBezTo>
                <a:cubicBezTo>
                  <a:pt x="f323" y="f278"/>
                  <a:pt x="f328" y="f278"/>
                  <a:pt x="f322" y="f280"/>
                </a:cubicBezTo>
                <a:cubicBezTo>
                  <a:pt x="f329" y="f330"/>
                  <a:pt x="f331" y="f326"/>
                  <a:pt x="f332" y="f333"/>
                </a:cubicBezTo>
                <a:cubicBezTo>
                  <a:pt x="f334" y="f335"/>
                  <a:pt x="f332" y="f336"/>
                  <a:pt x="f337" y="f316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22" y="f124"/>
                  <a:pt x="f344" y="f345"/>
                  <a:pt x="f346" y="f259"/>
                </a:cubicBezTo>
                <a:cubicBezTo>
                  <a:pt x="f347" y="f348"/>
                  <a:pt x="f349" y="f132"/>
                  <a:pt x="f23" y="f257"/>
                </a:cubicBezTo>
                <a:cubicBezTo>
                  <a:pt x="f350" y="f351"/>
                  <a:pt x="f141" y="f108"/>
                  <a:pt x="f154" y="f105"/>
                </a:cubicBezTo>
                <a:close/>
                <a:moveTo>
                  <a:pt x="f352" y="f172"/>
                </a:moveTo>
                <a:cubicBezTo>
                  <a:pt x="f51" y="f172"/>
                  <a:pt x="f353" y="f172"/>
                  <a:pt x="f354" y="f172"/>
                </a:cubicBezTo>
                <a:cubicBezTo>
                  <a:pt x="f355" y="f172"/>
                  <a:pt x="f356" y="f172"/>
                  <a:pt x="f213" y="f172"/>
                </a:cubicBezTo>
                <a:cubicBezTo>
                  <a:pt x="f357" y="f172"/>
                  <a:pt x="f358" y="f170"/>
                  <a:pt x="f358" y="f122"/>
                </a:cubicBezTo>
                <a:cubicBezTo>
                  <a:pt x="f358" y="f194"/>
                  <a:pt x="f358" y="f321"/>
                  <a:pt x="f358" y="f359"/>
                </a:cubicBezTo>
                <a:cubicBezTo>
                  <a:pt x="f358" y="f165"/>
                  <a:pt x="f358" y="f343"/>
                  <a:pt x="f345" y="f360"/>
                </a:cubicBezTo>
                <a:cubicBezTo>
                  <a:pt x="f212" y="f217"/>
                  <a:pt x="f230" y="f361"/>
                  <a:pt x="f361" y="f362"/>
                </a:cubicBezTo>
                <a:cubicBezTo>
                  <a:pt x="f363" y="f364"/>
                  <a:pt x="f111" y="f365"/>
                  <a:pt x="f109" y="f105"/>
                </a:cubicBezTo>
                <a:cubicBezTo>
                  <a:pt x="f109" y="f105"/>
                  <a:pt x="f109" y="f366"/>
                  <a:pt x="f109" y="f105"/>
                </a:cubicBezTo>
                <a:cubicBezTo>
                  <a:pt x="f244" y="f367"/>
                  <a:pt x="f109" y="f259"/>
                  <a:pt x="f75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108" y="f295"/>
                  <a:pt x="f375" y="f376"/>
                  <a:pt x="f99" y="f377"/>
                </a:cubicBezTo>
                <a:cubicBezTo>
                  <a:pt x="f378" y="f379"/>
                  <a:pt x="f98" y="f335"/>
                  <a:pt x="f380" y="f381"/>
                </a:cubicBezTo>
                <a:cubicBezTo>
                  <a:pt x="f382" y="f383"/>
                  <a:pt x="f380" y="f384"/>
                  <a:pt x="f98" y="f385"/>
                </a:cubicBezTo>
                <a:cubicBezTo>
                  <a:pt x="f83" y="f341"/>
                  <a:pt x="f386" y="f387"/>
                  <a:pt x="f388" y="f264"/>
                </a:cubicBezTo>
                <a:cubicBezTo>
                  <a:pt x="f388" y="f389"/>
                  <a:pt x="f388" y="f390"/>
                  <a:pt x="f388" y="f391"/>
                </a:cubicBezTo>
                <a:cubicBezTo>
                  <a:pt x="f388" y="f392"/>
                  <a:pt x="f61" y="f393"/>
                  <a:pt x="f388" y="f394"/>
                </a:cubicBezTo>
                <a:cubicBezTo>
                  <a:pt x="f388" y="f160"/>
                  <a:pt x="f395" y="f396"/>
                  <a:pt x="f397" y="f249"/>
                </a:cubicBezTo>
                <a:cubicBezTo>
                  <a:pt x="f397" y="f248"/>
                  <a:pt x="f398" y="f246"/>
                  <a:pt x="f399" y="f244"/>
                </a:cubicBezTo>
                <a:cubicBezTo>
                  <a:pt x="f400" y="f242"/>
                  <a:pt x="f401" y="f240"/>
                  <a:pt x="f402" y="f73"/>
                </a:cubicBezTo>
                <a:cubicBezTo>
                  <a:pt x="f403" y="f238"/>
                  <a:pt x="f404" y="f238"/>
                  <a:pt x="f405" y="f236"/>
                </a:cubicBezTo>
                <a:cubicBezTo>
                  <a:pt x="f380" y="f366"/>
                  <a:pt x="f406" y="f407"/>
                  <a:pt x="f408" y="f373"/>
                </a:cubicBezTo>
                <a:cubicBezTo>
                  <a:pt x="f409" y="f410"/>
                  <a:pt x="f411" y="f412"/>
                  <a:pt x="f413" y="f348"/>
                </a:cubicBezTo>
                <a:cubicBezTo>
                  <a:pt x="f92" y="f227"/>
                  <a:pt x="f414" y="f225"/>
                  <a:pt x="f415" y="f223"/>
                </a:cubicBezTo>
                <a:cubicBezTo>
                  <a:pt x="f416" y="f348"/>
                  <a:pt x="f417" y="f213"/>
                  <a:pt x="f418" y="f419"/>
                </a:cubicBezTo>
                <a:cubicBezTo>
                  <a:pt x="f420" y="f421"/>
                  <a:pt x="f422" y="f110"/>
                  <a:pt x="f423" y="f215"/>
                </a:cubicBezTo>
                <a:cubicBezTo>
                  <a:pt x="f424" y="f217"/>
                  <a:pt x="f425" y="f421"/>
                  <a:pt x="f425" y="f426"/>
                </a:cubicBezTo>
                <a:cubicBezTo>
                  <a:pt x="f427" y="f348"/>
                  <a:pt x="f428" y="f392"/>
                  <a:pt x="f429" y="f430"/>
                </a:cubicBezTo>
                <a:cubicBezTo>
                  <a:pt x="f431" y="f432"/>
                  <a:pt x="f431" y="f305"/>
                  <a:pt x="f431" y="f112"/>
                </a:cubicBezTo>
                <a:cubicBezTo>
                  <a:pt x="f433" y="f434"/>
                  <a:pt x="f435" y="f387"/>
                  <a:pt x="f436" y="f437"/>
                </a:cubicBezTo>
                <a:cubicBezTo>
                  <a:pt x="f423" y="f438"/>
                  <a:pt x="f420" y="f439"/>
                  <a:pt x="f440" y="f335"/>
                </a:cubicBezTo>
                <a:cubicBezTo>
                  <a:pt x="f417" y="f326"/>
                  <a:pt x="f441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1" y="f189"/>
                  <a:pt x="f453" y="f187"/>
                </a:cubicBezTo>
                <a:cubicBezTo>
                  <a:pt x="f454" y="f455"/>
                  <a:pt x="f456" y="f457"/>
                  <a:pt x="f458" y="f459"/>
                </a:cubicBezTo>
                <a:cubicBezTo>
                  <a:pt x="f435" y="f460"/>
                  <a:pt x="f14" y="f461"/>
                  <a:pt x="f352" y="f172"/>
                </a:cubicBezTo>
                <a:close/>
                <a:moveTo>
                  <a:pt x="f45" y="f462"/>
                </a:moveTo>
                <a:cubicBezTo>
                  <a:pt x="f45" y="f463"/>
                  <a:pt x="f45" y="f464"/>
                  <a:pt x="f45" y="f465"/>
                </a:cubicBezTo>
                <a:cubicBezTo>
                  <a:pt x="f45" y="f74"/>
                  <a:pt x="f233" y="f466"/>
                  <a:pt x="f45" y="f467"/>
                </a:cubicBezTo>
                <a:cubicBezTo>
                  <a:pt x="f45" y="f468"/>
                  <a:pt x="f67" y="f84"/>
                  <a:pt x="f37" y="f469"/>
                </a:cubicBezTo>
                <a:cubicBezTo>
                  <a:pt x="f470" y="f92"/>
                  <a:pt x="f78" y="f471"/>
                  <a:pt x="f472" y="f473"/>
                </a:cubicBezTo>
                <a:cubicBezTo>
                  <a:pt x="f474" y="f94"/>
                  <a:pt x="f475" y="f427"/>
                  <a:pt x="f475" y="f80"/>
                </a:cubicBezTo>
                <a:cubicBezTo>
                  <a:pt x="f475" y="f476"/>
                  <a:pt x="f475" y="f186"/>
                  <a:pt x="f475" y="f271"/>
                </a:cubicBezTo>
                <a:cubicBezTo>
                  <a:pt x="f475" y="f67"/>
                  <a:pt x="f477" y="f478"/>
                  <a:pt x="f479" y="f480"/>
                </a:cubicBezTo>
                <a:cubicBezTo>
                  <a:pt x="f411" y="f481"/>
                  <a:pt x="f94" y="f482"/>
                  <a:pt x="f447" y="f483"/>
                </a:cubicBezTo>
                <a:cubicBezTo>
                  <a:pt x="f447" y="f484"/>
                  <a:pt x="f485" y="f484"/>
                  <a:pt x="f486" y="f487"/>
                </a:cubicBezTo>
                <a:cubicBezTo>
                  <a:pt x="f488" y="f487"/>
                  <a:pt x="f488" y="f484"/>
                  <a:pt x="f445" y="f483"/>
                </a:cubicBezTo>
                <a:cubicBezTo>
                  <a:pt x="f12" y="f237"/>
                  <a:pt x="f423" y="f17"/>
                  <a:pt x="f14" y="f291"/>
                </a:cubicBezTo>
                <a:cubicBezTo>
                  <a:pt x="f489" y="f490"/>
                  <a:pt x="f491" y="f271"/>
                  <a:pt x="f492" y="f9"/>
                </a:cubicBezTo>
                <a:cubicBezTo>
                  <a:pt x="f493" y="f462"/>
                  <a:pt x="f494" y="f462"/>
                  <a:pt x="f45" y="f462"/>
                </a:cubicBezTo>
                <a:close/>
                <a:moveTo>
                  <a:pt x="f97" y="f464"/>
                </a:moveTo>
                <a:cubicBezTo>
                  <a:pt x="f97" y="f494"/>
                  <a:pt x="f97" y="f495"/>
                  <a:pt x="f97" y="f462"/>
                </a:cubicBezTo>
                <a:cubicBezTo>
                  <a:pt x="f97" y="f496"/>
                  <a:pt x="f97" y="f291"/>
                  <a:pt x="f97" y="f20"/>
                </a:cubicBezTo>
                <a:cubicBezTo>
                  <a:pt x="f97" y="f247"/>
                  <a:pt x="f497" y="f498"/>
                  <a:pt x="f380" y="f499"/>
                </a:cubicBezTo>
                <a:cubicBezTo>
                  <a:pt x="f500" y="f501"/>
                  <a:pt x="f502" y="f168"/>
                  <a:pt x="f503" y="f504"/>
                </a:cubicBezTo>
                <a:cubicBezTo>
                  <a:pt x="f505" y="f506"/>
                  <a:pt x="f34" y="f507"/>
                  <a:pt x="f508" y="f509"/>
                </a:cubicBezTo>
                <a:cubicBezTo>
                  <a:pt x="f261" y="f311"/>
                  <a:pt x="f299" y="f510"/>
                  <a:pt x="f484" y="f511"/>
                </a:cubicBezTo>
                <a:cubicBezTo>
                  <a:pt x="f487" y="f17"/>
                  <a:pt x="f484" y="f512"/>
                  <a:pt x="f484" y="f494"/>
                </a:cubicBezTo>
                <a:cubicBezTo>
                  <a:pt x="f484" y="f494"/>
                  <a:pt x="f484" y="f464"/>
                  <a:pt x="f484" y="f464"/>
                </a:cubicBezTo>
                <a:cubicBezTo>
                  <a:pt x="f20" y="f494"/>
                  <a:pt x="f513" y="f494"/>
                  <a:pt x="f296" y="f463"/>
                </a:cubicBezTo>
                <a:cubicBezTo>
                  <a:pt x="f296" y="f152"/>
                  <a:pt x="f262" y="f233"/>
                  <a:pt x="f296" y="f274"/>
                </a:cubicBezTo>
                <a:cubicBezTo>
                  <a:pt x="f296" y="f514"/>
                  <a:pt x="f66" y="f38"/>
                  <a:pt x="f515" y="f38"/>
                </a:cubicBezTo>
                <a:cubicBezTo>
                  <a:pt x="f271" y="f38"/>
                  <a:pt x="f493" y="f516"/>
                  <a:pt x="f517" y="f66"/>
                </a:cubicBezTo>
                <a:cubicBezTo>
                  <a:pt x="f26" y="f518"/>
                  <a:pt x="f49" y="f519"/>
                  <a:pt x="f489" y="f18"/>
                </a:cubicBezTo>
                <a:cubicBezTo>
                  <a:pt x="f520" y="f299"/>
                  <a:pt x="f502" y="f282"/>
                  <a:pt x="f521" y="f522"/>
                </a:cubicBezTo>
                <a:cubicBezTo>
                  <a:pt x="f415" y="f523"/>
                  <a:pt x="f447" y="f524"/>
                  <a:pt x="f451" y="f525"/>
                </a:cubicBezTo>
                <a:cubicBezTo>
                  <a:pt x="f10" y="f526"/>
                  <a:pt x="f92" y="f31"/>
                  <a:pt x="f527" y="f148"/>
                </a:cubicBezTo>
                <a:cubicBezTo>
                  <a:pt x="f528" y="f529"/>
                  <a:pt x="f530" y="f18"/>
                  <a:pt x="f531" y="f532"/>
                </a:cubicBezTo>
                <a:cubicBezTo>
                  <a:pt x="f382" y="f515"/>
                  <a:pt x="f533" y="f267"/>
                  <a:pt x="f533" y="f478"/>
                </a:cubicBezTo>
                <a:cubicBezTo>
                  <a:pt x="f533" y="f37"/>
                  <a:pt x="f533" y="f153"/>
                  <a:pt x="f533" y="f463"/>
                </a:cubicBezTo>
                <a:cubicBezTo>
                  <a:pt x="f98" y="f494"/>
                  <a:pt x="f534" y="f494"/>
                  <a:pt x="f97" y="f464"/>
                </a:cubicBezTo>
                <a:close/>
                <a:moveTo>
                  <a:pt x="f535" y="f536"/>
                </a:moveTo>
                <a:cubicBezTo>
                  <a:pt x="f537" y="f343"/>
                  <a:pt x="f537" y="f114"/>
                  <a:pt x="f537" y="f7"/>
                </a:cubicBezTo>
                <a:cubicBezTo>
                  <a:pt x="f538" y="f539"/>
                  <a:pt x="f540" y="f339"/>
                  <a:pt x="f49" y="f541"/>
                </a:cubicBezTo>
                <a:cubicBezTo>
                  <a:pt x="f542" y="f292"/>
                  <a:pt x="f208" y="f330"/>
                  <a:pt x="f476" y="f543"/>
                </a:cubicBezTo>
                <a:cubicBezTo>
                  <a:pt x="f182" y="f544"/>
                  <a:pt x="f216" y="f545"/>
                  <a:pt x="f546" y="f547"/>
                </a:cubicBezTo>
                <a:cubicBezTo>
                  <a:pt x="f26" y="f548"/>
                  <a:pt x="f546" y="f549"/>
                  <a:pt x="f550" y="f551"/>
                </a:cubicBezTo>
                <a:cubicBezTo>
                  <a:pt x="f2" y="f552"/>
                  <a:pt x="f553" y="f554"/>
                  <a:pt x="f537" y="f555"/>
                </a:cubicBezTo>
                <a:cubicBezTo>
                  <a:pt x="f556" y="f557"/>
                  <a:pt x="f558" y="f559"/>
                  <a:pt x="f560" y="f179"/>
                </a:cubicBezTo>
                <a:cubicBezTo>
                  <a:pt x="f468" y="f180"/>
                  <a:pt x="f468" y="f180"/>
                  <a:pt x="f561" y="f180"/>
                </a:cubicBezTo>
                <a:cubicBezTo>
                  <a:pt x="f562" y="f563"/>
                  <a:pt x="f472" y="f564"/>
                  <a:pt x="f565" y="f566"/>
                </a:cubicBezTo>
                <a:cubicBezTo>
                  <a:pt x="f567" y="f549"/>
                  <a:pt x="f567" y="f450"/>
                  <a:pt x="f567" y="f568"/>
                </a:cubicBezTo>
                <a:cubicBezTo>
                  <a:pt x="f565" y="f569"/>
                  <a:pt x="f570" y="f192"/>
                  <a:pt x="f422" y="f571"/>
                </a:cubicBezTo>
                <a:cubicBezTo>
                  <a:pt x="f502" y="f572"/>
                  <a:pt x="f435" y="f573"/>
                  <a:pt x="f429" y="f574"/>
                </a:cubicBezTo>
                <a:cubicBezTo>
                  <a:pt x="f472" y="f283"/>
                  <a:pt x="f354" y="f272"/>
                  <a:pt x="f352" y="f541"/>
                </a:cubicBezTo>
                <a:cubicBezTo>
                  <a:pt x="f575" y="f576"/>
                  <a:pt x="f577" y="f578"/>
                  <a:pt x="f562" y="f387"/>
                </a:cubicBezTo>
                <a:cubicBezTo>
                  <a:pt x="f469" y="f359"/>
                  <a:pt x="f579" y="f434"/>
                  <a:pt x="f580" y="f536"/>
                </a:cubicBezTo>
                <a:cubicBezTo>
                  <a:pt x="f82" y="f536"/>
                  <a:pt x="f558" y="f536"/>
                  <a:pt x="f535" y="f536"/>
                </a:cubicBezTo>
                <a:close/>
                <a:moveTo>
                  <a:pt x="f417" y="f581"/>
                </a:moveTo>
                <a:cubicBezTo>
                  <a:pt x="f582" y="f87"/>
                  <a:pt x="f538" y="f87"/>
                  <a:pt x="f583" y="f581"/>
                </a:cubicBezTo>
                <a:cubicBezTo>
                  <a:pt x="f583" y="f584"/>
                  <a:pt x="f583" y="f86"/>
                  <a:pt x="f583" y="f585"/>
                </a:cubicBezTo>
                <a:cubicBezTo>
                  <a:pt x="f583" y="f586"/>
                  <a:pt x="f587" y="f588"/>
                  <a:pt x="f218" y="f589"/>
                </a:cubicBezTo>
                <a:cubicBezTo>
                  <a:pt x="f590" y="f388"/>
                  <a:pt x="f540" y="f73"/>
                  <a:pt x="f467" y="f251"/>
                </a:cubicBezTo>
                <a:cubicBezTo>
                  <a:pt x="f558" y="f365"/>
                  <a:pt x="f489" y="f591"/>
                  <a:pt x="f560" y="f592"/>
                </a:cubicBezTo>
                <a:cubicBezTo>
                  <a:pt x="f468" y="f111"/>
                  <a:pt x="f468" y="f111"/>
                  <a:pt x="f468" y="f111"/>
                </a:cubicBezTo>
                <a:cubicBezTo>
                  <a:pt x="f582" y="f109"/>
                  <a:pt x="f429" y="f61"/>
                  <a:pt x="f456" y="f401"/>
                </a:cubicBezTo>
                <a:cubicBezTo>
                  <a:pt x="f417" y="f97"/>
                  <a:pt x="f417" y="f586"/>
                  <a:pt x="f417" y="f55"/>
                </a:cubicBezTo>
                <a:cubicBezTo>
                  <a:pt x="f417" y="f404"/>
                  <a:pt x="f417" y="f593"/>
                  <a:pt x="f417" y="f382"/>
                </a:cubicBezTo>
                <a:cubicBezTo>
                  <a:pt x="f417" y="f406"/>
                  <a:pt x="f417" y="f53"/>
                  <a:pt x="f417" y="f581"/>
                </a:cubicBezTo>
                <a:close/>
                <a:moveTo>
                  <a:pt x="f193" y="f594"/>
                </a:moveTo>
                <a:cubicBezTo>
                  <a:pt x="f595" y="f133"/>
                  <a:pt x="f596" y="f162"/>
                  <a:pt x="f597" y="f598"/>
                </a:cubicBezTo>
                <a:cubicBezTo>
                  <a:pt x="f208" y="f599"/>
                  <a:pt x="f505" y="f73"/>
                  <a:pt x="f47" y="f600"/>
                </a:cubicBezTo>
                <a:cubicBezTo>
                  <a:pt x="f186" y="f397"/>
                  <a:pt x="f601" y="f398"/>
                  <a:pt x="f188" y="f397"/>
                </a:cubicBezTo>
                <a:cubicBezTo>
                  <a:pt x="f602" y="f395"/>
                  <a:pt x="f69" y="f388"/>
                  <a:pt x="f231" y="f70"/>
                </a:cubicBezTo>
                <a:cubicBezTo>
                  <a:pt x="f462" y="f147"/>
                  <a:pt x="f508" y="f102"/>
                  <a:pt x="f515" y="f142"/>
                </a:cubicBezTo>
                <a:cubicBezTo>
                  <a:pt x="f153" y="f599"/>
                  <a:pt x="f69" y="f603"/>
                  <a:pt x="f193" y="f594"/>
                </a:cubicBezTo>
                <a:close/>
                <a:moveTo>
                  <a:pt x="f53" y="f142"/>
                </a:moveTo>
                <a:cubicBezTo>
                  <a:pt x="f89" y="f142"/>
                  <a:pt x="f95" y="f79"/>
                  <a:pt x="f355" y="f79"/>
                </a:cubicBezTo>
                <a:cubicBezTo>
                  <a:pt x="f90" y="f147"/>
                  <a:pt x="f604" y="f61"/>
                  <a:pt x="f451" y="f397"/>
                </a:cubicBezTo>
                <a:cubicBezTo>
                  <a:pt x="f605" y="f398"/>
                  <a:pt x="f453" y="f398"/>
                  <a:pt x="f485" y="f600"/>
                </a:cubicBezTo>
                <a:cubicBezTo>
                  <a:pt x="f606" y="f607"/>
                  <a:pt x="f422" y="f244"/>
                  <a:pt x="f431" y="f396"/>
                </a:cubicBezTo>
                <a:cubicBezTo>
                  <a:pt x="f353" y="f253"/>
                  <a:pt x="f575" y="f608"/>
                  <a:pt x="f562" y="f598"/>
                </a:cubicBezTo>
                <a:cubicBezTo>
                  <a:pt x="f14" y="f162"/>
                  <a:pt x="f418" y="f133"/>
                  <a:pt x="f486" y="f594"/>
                </a:cubicBezTo>
                <a:cubicBezTo>
                  <a:pt x="f96" y="f609"/>
                  <a:pt x="f90" y="f365"/>
                  <a:pt x="f53" y="f142"/>
                </a:cubicBezTo>
                <a:close/>
                <a:moveTo>
                  <a:pt x="f303" y="f395"/>
                </a:moveTo>
                <a:cubicBezTo>
                  <a:pt x="f241" y="f395"/>
                  <a:pt x="f241" y="f395"/>
                  <a:pt x="f282" y="f395"/>
                </a:cubicBezTo>
                <a:cubicBezTo>
                  <a:pt x="f519" y="f610"/>
                  <a:pt x="f67" y="f611"/>
                  <a:pt x="f612" y="f585"/>
                </a:cubicBezTo>
                <a:cubicBezTo>
                  <a:pt x="f602" y="f585"/>
                  <a:pt x="f226" y="f402"/>
                  <a:pt x="f226" y="f497"/>
                </a:cubicBezTo>
                <a:cubicBezTo>
                  <a:pt x="f226" y="f382"/>
                  <a:pt x="f226" y="f408"/>
                  <a:pt x="f226" y="f613"/>
                </a:cubicBezTo>
                <a:cubicBezTo>
                  <a:pt x="f226" y="f614"/>
                  <a:pt x="f34" y="f411"/>
                  <a:pt x="f36" y="f126"/>
                </a:cubicBezTo>
                <a:cubicBezTo>
                  <a:pt x="f490" y="f91"/>
                  <a:pt x="f519" y="f584"/>
                  <a:pt x="f299" y="f55"/>
                </a:cubicBezTo>
                <a:cubicBezTo>
                  <a:pt x="f258" y="f615"/>
                  <a:pt x="f529" y="f610"/>
                  <a:pt x="f303" y="f395"/>
                </a:cubicBezTo>
                <a:close/>
                <a:moveTo>
                  <a:pt x="f92" y="f83"/>
                </a:moveTo>
                <a:cubicBezTo>
                  <a:pt x="f477" y="f616"/>
                  <a:pt x="f149" y="f610"/>
                  <a:pt x="f400" y="f395"/>
                </a:cubicBezTo>
                <a:cubicBezTo>
                  <a:pt x="f400" y="f600"/>
                  <a:pt x="f400" y="f600"/>
                  <a:pt x="f400" y="f600"/>
                </a:cubicBezTo>
                <a:cubicBezTo>
                  <a:pt x="f497" y="f593"/>
                  <a:pt x="f53" y="f530"/>
                  <a:pt x="f617" y="f126"/>
                </a:cubicBezTo>
                <a:cubicBezTo>
                  <a:pt x="f96" y="f411"/>
                  <a:pt x="f618" y="f411"/>
                  <a:pt x="f619" y="f126"/>
                </a:cubicBezTo>
                <a:cubicBezTo>
                  <a:pt x="f527" y="f614"/>
                  <a:pt x="f92" y="f620"/>
                  <a:pt x="f92" y="f500"/>
                </a:cubicBezTo>
                <a:cubicBezTo>
                  <a:pt x="f621" y="f622"/>
                  <a:pt x="f92" y="f355"/>
                  <a:pt x="f92" y="f623"/>
                </a:cubicBezTo>
                <a:cubicBezTo>
                  <a:pt x="f92" y="f87"/>
                  <a:pt x="f92" y="f98"/>
                  <a:pt x="f92" y="f83"/>
                </a:cubicBezTo>
                <a:close/>
                <a:moveTo>
                  <a:pt x="f611" y="f298"/>
                </a:moveTo>
                <a:cubicBezTo>
                  <a:pt x="f611" y="f624"/>
                  <a:pt x="f398" y="f297"/>
                  <a:pt x="f625" y="f297"/>
                </a:cubicBezTo>
                <a:cubicBezTo>
                  <a:pt x="f249" y="f297"/>
                  <a:pt x="f375" y="f626"/>
                  <a:pt x="f375" y="f627"/>
                </a:cubicBezTo>
                <a:cubicBezTo>
                  <a:pt x="f375" y="f628"/>
                  <a:pt x="f249" y="f629"/>
                  <a:pt x="f625" y="f629"/>
                </a:cubicBezTo>
                <a:cubicBezTo>
                  <a:pt x="f398" y="f629"/>
                  <a:pt x="f611" y="f630"/>
                  <a:pt x="f611" y="f298"/>
                </a:cubicBezTo>
                <a:close/>
                <a:moveTo>
                  <a:pt x="f262" y="f631"/>
                </a:moveTo>
                <a:cubicBezTo>
                  <a:pt x="f65" y="f632"/>
                  <a:pt x="f301" y="f224"/>
                  <a:pt x="f633" y="f196"/>
                </a:cubicBezTo>
                <a:cubicBezTo>
                  <a:pt x="f60" y="f550"/>
                  <a:pt x="f250" y="f2"/>
                  <a:pt x="f634" y="f78"/>
                </a:cubicBezTo>
                <a:cubicBezTo>
                  <a:pt x="f529" y="f635"/>
                  <a:pt x="f150" y="f636"/>
                  <a:pt x="f262" y="f535"/>
                </a:cubicBezTo>
                <a:cubicBezTo>
                  <a:pt x="f262" y="f637"/>
                  <a:pt x="f262" y="f218"/>
                  <a:pt x="f262" y="f631"/>
                </a:cubicBezTo>
                <a:close/>
                <a:moveTo>
                  <a:pt x="f533" y="f535"/>
                </a:moveTo>
                <a:cubicBezTo>
                  <a:pt x="f402" y="f638"/>
                  <a:pt x="f639" y="f597"/>
                  <a:pt x="f640" y="f177"/>
                </a:cubicBezTo>
                <a:cubicBezTo>
                  <a:pt x="f395" y="f590"/>
                  <a:pt x="f600" y="f505"/>
                  <a:pt x="f610" y="f641"/>
                </a:cubicBezTo>
                <a:cubicBezTo>
                  <a:pt x="f611" y="f601"/>
                  <a:pt x="f497" y="f632"/>
                  <a:pt x="f533" y="f631"/>
                </a:cubicBezTo>
                <a:cubicBezTo>
                  <a:pt x="f533" y="f218"/>
                  <a:pt x="f533" y="f637"/>
                  <a:pt x="f533" y="f535"/>
                </a:cubicBezTo>
                <a:close/>
                <a:moveTo>
                  <a:pt x="f560" y="f642"/>
                </a:moveTo>
                <a:cubicBezTo>
                  <a:pt x="f82" y="f642"/>
                  <a:pt x="f19" y="f642"/>
                  <a:pt x="f643" y="f642"/>
                </a:cubicBezTo>
                <a:cubicBezTo>
                  <a:pt x="f579" y="f212"/>
                  <a:pt x="f469" y="f223"/>
                  <a:pt x="f469" y="f259"/>
                </a:cubicBezTo>
                <a:cubicBezTo>
                  <a:pt x="f644" y="f228"/>
                  <a:pt x="f645" y="f646"/>
                  <a:pt x="f647" y="f594"/>
                </a:cubicBezTo>
                <a:cubicBezTo>
                  <a:pt x="f648" y="f649"/>
                  <a:pt x="f647" y="f650"/>
                  <a:pt x="f651" y="f256"/>
                </a:cubicBezTo>
                <a:cubicBezTo>
                  <a:pt x="f562" y="f351"/>
                  <a:pt x="f19" y="f361"/>
                  <a:pt x="f561" y="f367"/>
                </a:cubicBezTo>
                <a:cubicBezTo>
                  <a:pt x="f468" y="f652"/>
                  <a:pt x="f653" y="f652"/>
                  <a:pt x="f654" y="f367"/>
                </a:cubicBezTo>
                <a:cubicBezTo>
                  <a:pt x="f556" y="f655"/>
                  <a:pt x="f597" y="f351"/>
                  <a:pt x="f656" y="f256"/>
                </a:cubicBezTo>
                <a:cubicBezTo>
                  <a:pt x="f553" y="f650"/>
                  <a:pt x="f553" y="f649"/>
                  <a:pt x="f657" y="f594"/>
                </a:cubicBezTo>
                <a:cubicBezTo>
                  <a:pt x="f540" y="f646"/>
                  <a:pt x="f658" y="f228"/>
                  <a:pt x="f597" y="f259"/>
                </a:cubicBezTo>
                <a:cubicBezTo>
                  <a:pt x="f635" y="f212"/>
                  <a:pt x="f503" y="f642"/>
                  <a:pt x="f535" y="f642"/>
                </a:cubicBezTo>
                <a:cubicBezTo>
                  <a:pt x="f659" y="f642"/>
                  <a:pt x="f660" y="f642"/>
                  <a:pt x="f560" y="f64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C71A55-D86C-5B41-D3C6-451F122A39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3" y="85377"/>
            <a:ext cx="7200799" cy="576062"/>
          </a:xfrm>
        </p:spPr>
        <p:txBody>
          <a:bodyPr anchor="ctr"/>
          <a:lstStyle/>
          <a:p>
            <a:pPr marL="0" lvl="0" indent="0" algn="r">
              <a:buNone/>
            </a:pPr>
            <a:r>
              <a:rPr lang="fa-IR" sz="4000" dirty="0">
                <a:solidFill>
                  <a:srgbClr val="0DB7C4"/>
                </a:solidFill>
                <a:latin typeface="Arial"/>
                <a:cs typeface="B Nazanin" panose="00000400000000000000" pitchFamily="2" charset="-78"/>
              </a:rPr>
              <a:t>ارائه نمونه کارها</a:t>
            </a:r>
            <a:endParaRPr lang="en-US" sz="4000" dirty="0">
              <a:solidFill>
                <a:srgbClr val="0DB7C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34CA04D-F53A-2331-B217-3BB2A9BC3E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3" y="812188"/>
            <a:ext cx="7200799" cy="288036"/>
          </a:xfrm>
        </p:spPr>
        <p:txBody>
          <a:bodyPr anchor="ctr"/>
          <a:lstStyle/>
          <a:p>
            <a:pPr marL="0" lvl="0" indent="0" algn="r">
              <a:buNone/>
            </a:pPr>
            <a:r>
              <a:rPr lang="fa-IR" sz="1400" dirty="0">
                <a:solidFill>
                  <a:srgbClr val="0DB7C4"/>
                </a:solidFill>
                <a:latin typeface="Arial"/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sz="1400" dirty="0">
              <a:solidFill>
                <a:srgbClr val="0DB7C4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6B019F3-64A8-8540-1969-B31B48BD5AED}"/>
              </a:ext>
            </a:extLst>
          </p:cNvPr>
          <p:cNvSpPr txBox="1"/>
          <p:nvPr/>
        </p:nvSpPr>
        <p:spPr>
          <a:xfrm>
            <a:off x="4651507" y="1247890"/>
            <a:ext cx="4176467" cy="7920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lnSpc>
                <a:spcPct val="11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b="1" dirty="0">
                <a:solidFill>
                  <a:srgbClr val="0DB7C4"/>
                </a:solidFill>
                <a:latin typeface="Arial"/>
                <a:cs typeface="B Nazanin" panose="00000400000000000000" pitchFamily="2" charset="-78"/>
              </a:rPr>
              <a:t>نمونه کارها ساده</a:t>
            </a:r>
          </a:p>
          <a:p>
            <a:pPr lvl="0" algn="r">
              <a:lnSpc>
                <a:spcPct val="11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b="1" dirty="0">
                <a:solidFill>
                  <a:srgbClr val="0DB7C4"/>
                </a:solidFill>
                <a:latin typeface="Arial"/>
                <a:cs typeface="B Nazanin" panose="00000400000000000000" pitchFamily="2" charset="-78"/>
              </a:rPr>
              <a:t>ارائه طراحی شده است</a:t>
            </a:r>
            <a:endParaRPr lang="en-US" sz="2000" b="1" i="0" u="none" strike="noStrike" kern="1200" cap="none" spc="0" baseline="0" dirty="0">
              <a:solidFill>
                <a:srgbClr val="638399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5CC77AB-E5F8-ABBC-63BE-3D5E63F8B861}"/>
              </a:ext>
            </a:extLst>
          </p:cNvPr>
          <p:cNvSpPr txBox="1"/>
          <p:nvPr/>
        </p:nvSpPr>
        <p:spPr>
          <a:xfrm>
            <a:off x="4651543" y="1974893"/>
            <a:ext cx="417643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638399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این قالب پاورپوینت دارای طراحی تمیز و خنثی است که می تواند با هر محتوایی سازگار شود و بخش های مختلف بازار را برآورده کند.</a:t>
            </a:r>
            <a:endParaRPr lang="en-US" sz="1200" b="0" i="0" u="none" strike="noStrike" kern="0" cap="none" spc="0" baseline="0" dirty="0">
              <a:solidFill>
                <a:srgbClr val="638399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E459F91-78CE-A7FA-5E72-25B50EA32A7B}"/>
              </a:ext>
            </a:extLst>
          </p:cNvPr>
          <p:cNvSpPr txBox="1"/>
          <p:nvPr/>
        </p:nvSpPr>
        <p:spPr>
          <a:xfrm>
            <a:off x="323523" y="3332037"/>
            <a:ext cx="4176467" cy="7920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lnSpc>
                <a:spcPct val="11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b="1" dirty="0">
                <a:solidFill>
                  <a:srgbClr val="0070C0"/>
                </a:solidFill>
                <a:latin typeface="Arial"/>
                <a:cs typeface="B Nazanin" panose="00000400000000000000" pitchFamily="2" charset="-78"/>
              </a:rPr>
              <a:t>نمونه کارها ساده</a:t>
            </a:r>
          </a:p>
          <a:p>
            <a:pPr lvl="0" algn="r">
              <a:lnSpc>
                <a:spcPct val="11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b="1" dirty="0">
                <a:solidFill>
                  <a:srgbClr val="0070C0"/>
                </a:solidFill>
                <a:latin typeface="Arial"/>
                <a:cs typeface="B Nazanin" panose="00000400000000000000" pitchFamily="2" charset="-78"/>
              </a:rPr>
              <a:t>ارائه طراحی شده است</a:t>
            </a:r>
            <a:endParaRPr lang="en-US" sz="2000" b="1" i="0" u="none" strike="noStrike" kern="1200" cap="none" spc="0" baseline="0" dirty="0">
              <a:solidFill>
                <a:srgbClr val="638399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311C00FC-9386-A752-4CC6-D9076819D292}"/>
              </a:ext>
            </a:extLst>
          </p:cNvPr>
          <p:cNvSpPr txBox="1"/>
          <p:nvPr/>
        </p:nvSpPr>
        <p:spPr>
          <a:xfrm>
            <a:off x="323560" y="4059039"/>
            <a:ext cx="417643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638399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این قالب پاورپوینت دارای طراحی تمیز و خنثی است که می تواند با هر محتوایی سازگار شود و بخش های مختلف بازار را برآورده کند.</a:t>
            </a:r>
            <a:endParaRPr lang="en-US" sz="1200" b="0" i="0" u="none" strike="noStrike" kern="0" cap="none" spc="0" baseline="0" dirty="0">
              <a:solidFill>
                <a:srgbClr val="638399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pic>
        <p:nvPicPr>
          <p:cNvPr id="8" name="Picture 2" descr="mujer dentro de laboratorio">
            <a:extLst>
              <a:ext uri="{FF2B5EF4-FFF2-40B4-BE49-F238E27FC236}">
                <a16:creationId xmlns:a16="http://schemas.microsoft.com/office/drawing/2014/main" id="{E6E74413-C05B-750E-B421-01A7C0C8DA4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15843" b="15843"/>
          <a:stretch>
            <a:fillRect/>
          </a:stretch>
        </p:blipFill>
        <p:spPr>
          <a:xfrm>
            <a:off x="323523" y="1315364"/>
            <a:ext cx="4176467" cy="1944215"/>
          </a:xfrm>
        </p:spPr>
      </p:pic>
      <p:pic>
        <p:nvPicPr>
          <p:cNvPr id="9" name="Picture 4" descr="mujer usa mascarilla verde">
            <a:extLst>
              <a:ext uri="{FF2B5EF4-FFF2-40B4-BE49-F238E27FC236}">
                <a16:creationId xmlns:a16="http://schemas.microsoft.com/office/drawing/2014/main" id="{B1E9F915-961E-8FB8-9367-A2D8520C2C8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t="15097" b="15097"/>
          <a:stretch>
            <a:fillRect/>
          </a:stretch>
        </p:blipFill>
        <p:spPr>
          <a:xfrm>
            <a:off x="4644009" y="2899534"/>
            <a:ext cx="4176467" cy="1944215"/>
          </a:xfr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;p19">
            <a:extLst>
              <a:ext uri="{FF2B5EF4-FFF2-40B4-BE49-F238E27FC236}">
                <a16:creationId xmlns:a16="http://schemas.microsoft.com/office/drawing/2014/main" id="{E1DD0499-AF42-CF84-2CB6-A6773FC04F1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سفید</a:t>
            </a:r>
          </a:p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شیر و برف تازه، رنگی است که از ترکیب تمام رنگ های طیف مرئی ایجاد می شود.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165;p19">
            <a:extLst>
              <a:ext uri="{FF2B5EF4-FFF2-40B4-BE49-F238E27FC236}">
                <a16:creationId xmlns:a16="http://schemas.microsoft.com/office/drawing/2014/main" id="{75EAAEE1-FF37-9A31-166A-1537E04DB5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شما همچنین می توانید محتوای خود را تقسیم کنید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Google Shape;166;p19">
            <a:extLst>
              <a:ext uri="{FF2B5EF4-FFF2-40B4-BE49-F238E27FC236}">
                <a16:creationId xmlns:a16="http://schemas.microsoft.com/office/drawing/2014/main" id="{4289AA6A-05EF-BE04-AC8D-BDDE786E7180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مشکی</a:t>
            </a:r>
          </a:p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زغال سنگ، آبنوس و فضای بیرونی است. این تیره ترین رنگ است که نتیجه عدم وجود یا جذب کامل نور است.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Google Shape;167;p19">
            <a:extLst>
              <a:ext uri="{FF2B5EF4-FFF2-40B4-BE49-F238E27FC236}">
                <a16:creationId xmlns:a16="http://schemas.microsoft.com/office/drawing/2014/main" id="{D6BB29FF-C13D-86AF-AA85-3F3244E636B7}"/>
              </a:ext>
            </a:extLst>
          </p:cNvPr>
          <p:cNvSpPr txBox="1"/>
          <p:nvPr/>
        </p:nvSpPr>
        <p:spPr>
          <a:xfrm>
            <a:off x="-73" y="0"/>
            <a:ext cx="669596" cy="1140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AAE8D4-078B-45F9-A066-0F090BE3CE7A}" type="slidenum">
              <a:rPr>
                <a:cs typeface="B Nazanin" panose="00000400000000000000" pitchFamily="2" charset="-78"/>
              </a:rPr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n-US" sz="2400" b="0" i="0" u="none" strike="noStrike" kern="0" cap="none" spc="0" baseline="0">
              <a:solidFill>
                <a:srgbClr val="FFFFFF"/>
              </a:solidFill>
              <a:uFillTx/>
              <a:latin typeface="Dosis"/>
              <a:ea typeface="Dosis"/>
              <a:cs typeface="B Nazanin" panose="00000400000000000000" pitchFamily="2" charset="-78"/>
            </a:endParaRPr>
          </a:p>
        </p:txBody>
      </p:sp>
      <p:grpSp>
        <p:nvGrpSpPr>
          <p:cNvPr id="6" name="Google Shape;168;p19">
            <a:extLst>
              <a:ext uri="{FF2B5EF4-FFF2-40B4-BE49-F238E27FC236}">
                <a16:creationId xmlns:a16="http://schemas.microsoft.com/office/drawing/2014/main" id="{FB3327D4-5FE4-901F-25A9-FBAA367CEE50}"/>
              </a:ext>
            </a:extLst>
          </p:cNvPr>
          <p:cNvGrpSpPr/>
          <p:nvPr/>
        </p:nvGrpSpPr>
        <p:grpSpPr>
          <a:xfrm>
            <a:off x="2403820" y="1495565"/>
            <a:ext cx="433800" cy="433800"/>
            <a:chOff x="2403820" y="1495565"/>
            <a:chExt cx="433800" cy="433800"/>
          </a:xfrm>
        </p:grpSpPr>
        <p:sp>
          <p:nvSpPr>
            <p:cNvPr id="7" name="Google Shape;169;p19">
              <a:extLst>
                <a:ext uri="{FF2B5EF4-FFF2-40B4-BE49-F238E27FC236}">
                  <a16:creationId xmlns:a16="http://schemas.microsoft.com/office/drawing/2014/main" id="{C3BC63CC-E590-B811-8E70-F3111124C64D}"/>
                </a:ext>
              </a:extLst>
            </p:cNvPr>
            <p:cNvSpPr/>
            <p:nvPr/>
          </p:nvSpPr>
          <p:spPr>
            <a:xfrm>
              <a:off x="2403820" y="1495565"/>
              <a:ext cx="433800" cy="4338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DB7C4">
                <a:alpha val="3654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Google Shape;170;p19">
              <a:extLst>
                <a:ext uri="{FF2B5EF4-FFF2-40B4-BE49-F238E27FC236}">
                  <a16:creationId xmlns:a16="http://schemas.microsoft.com/office/drawing/2014/main" id="{5DCEFBB8-E750-F101-F160-82D717B3E1F2}"/>
                </a:ext>
              </a:extLst>
            </p:cNvPr>
            <p:cNvSpPr/>
            <p:nvPr/>
          </p:nvSpPr>
          <p:spPr>
            <a:xfrm>
              <a:off x="2516511" y="1608246"/>
              <a:ext cx="208199" cy="2081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DB7C4">
                <a:alpha val="3654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Google Shape;171;p19">
              <a:extLst>
                <a:ext uri="{FF2B5EF4-FFF2-40B4-BE49-F238E27FC236}">
                  <a16:creationId xmlns:a16="http://schemas.microsoft.com/office/drawing/2014/main" id="{95D97567-8031-9A3B-526C-03EB681CAF7F}"/>
                </a:ext>
              </a:extLst>
            </p:cNvPr>
            <p:cNvSpPr/>
            <p:nvPr/>
          </p:nvSpPr>
          <p:spPr>
            <a:xfrm>
              <a:off x="2565596" y="1657340"/>
              <a:ext cx="110102" cy="11010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oogle Shape;172;p19">
            <a:extLst>
              <a:ext uri="{FF2B5EF4-FFF2-40B4-BE49-F238E27FC236}">
                <a16:creationId xmlns:a16="http://schemas.microsoft.com/office/drawing/2014/main" id="{96763589-6962-2965-F955-EF994A093089}"/>
              </a:ext>
            </a:extLst>
          </p:cNvPr>
          <p:cNvGrpSpPr/>
          <p:nvPr/>
        </p:nvGrpSpPr>
        <p:grpSpPr>
          <a:xfrm>
            <a:off x="4902217" y="1440591"/>
            <a:ext cx="433800" cy="433800"/>
            <a:chOff x="4902217" y="1440591"/>
            <a:chExt cx="433800" cy="433800"/>
          </a:xfrm>
        </p:grpSpPr>
        <p:sp>
          <p:nvSpPr>
            <p:cNvPr id="11" name="Google Shape;173;p19">
              <a:extLst>
                <a:ext uri="{FF2B5EF4-FFF2-40B4-BE49-F238E27FC236}">
                  <a16:creationId xmlns:a16="http://schemas.microsoft.com/office/drawing/2014/main" id="{E84FD553-1043-6275-D8AA-0BAEFE2CD57E}"/>
                </a:ext>
              </a:extLst>
            </p:cNvPr>
            <p:cNvSpPr/>
            <p:nvPr/>
          </p:nvSpPr>
          <p:spPr>
            <a:xfrm>
              <a:off x="4902217" y="1440591"/>
              <a:ext cx="433800" cy="4338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24745">
                <a:alpha val="334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Google Shape;174;p19">
              <a:extLst>
                <a:ext uri="{FF2B5EF4-FFF2-40B4-BE49-F238E27FC236}">
                  <a16:creationId xmlns:a16="http://schemas.microsoft.com/office/drawing/2014/main" id="{FD80BC24-B462-1021-BB7B-E99D8B7F1F08}"/>
                </a:ext>
              </a:extLst>
            </p:cNvPr>
            <p:cNvSpPr/>
            <p:nvPr/>
          </p:nvSpPr>
          <p:spPr>
            <a:xfrm>
              <a:off x="5014898" y="1553272"/>
              <a:ext cx="208199" cy="2081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24745">
                <a:alpha val="334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Google Shape;175;p19">
              <a:extLst>
                <a:ext uri="{FF2B5EF4-FFF2-40B4-BE49-F238E27FC236}">
                  <a16:creationId xmlns:a16="http://schemas.microsoft.com/office/drawing/2014/main" id="{BEA0D23D-8008-BD39-7032-811BDE6174F2}"/>
                </a:ext>
              </a:extLst>
            </p:cNvPr>
            <p:cNvSpPr/>
            <p:nvPr/>
          </p:nvSpPr>
          <p:spPr>
            <a:xfrm>
              <a:off x="5063992" y="1602367"/>
              <a:ext cx="110102" cy="11010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247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4" name="Freeform 18">
            <a:extLst>
              <a:ext uri="{FF2B5EF4-FFF2-40B4-BE49-F238E27FC236}">
                <a16:creationId xmlns:a16="http://schemas.microsoft.com/office/drawing/2014/main" id="{4012F75C-B927-5D47-B9AE-5B2DA41608DC}"/>
              </a:ext>
            </a:extLst>
          </p:cNvPr>
          <p:cNvSpPr/>
          <p:nvPr/>
        </p:nvSpPr>
        <p:spPr>
          <a:xfrm>
            <a:off x="7007083" y="742950"/>
            <a:ext cx="1153908" cy="43148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5"/>
              <a:gd name="f7" fmla="val 782"/>
              <a:gd name="f8" fmla="val 92"/>
              <a:gd name="f9" fmla="val 95"/>
              <a:gd name="f10" fmla="val 1"/>
              <a:gd name="f11" fmla="val 99"/>
              <a:gd name="f12" fmla="val 2"/>
              <a:gd name="f13" fmla="val 102"/>
              <a:gd name="f14" fmla="val 4"/>
              <a:gd name="f15" fmla="val 109"/>
              <a:gd name="f16" fmla="val 7"/>
              <a:gd name="f17" fmla="val 115"/>
              <a:gd name="f18" fmla="val 12"/>
              <a:gd name="f19" fmla="val 20"/>
              <a:gd name="f20" fmla="val 21"/>
              <a:gd name="f21" fmla="val 116"/>
              <a:gd name="f22" fmla="val 22"/>
              <a:gd name="f23" fmla="val 117"/>
              <a:gd name="f24" fmla="val 120"/>
              <a:gd name="f25" fmla="val 25"/>
              <a:gd name="f26" fmla="val 123"/>
              <a:gd name="f27" fmla="val 27"/>
              <a:gd name="f28" fmla="val 125"/>
              <a:gd name="f29" fmla="val 30"/>
              <a:gd name="f30" fmla="val 133"/>
              <a:gd name="f31" fmla="val 46"/>
              <a:gd name="f32" fmla="val 135"/>
              <a:gd name="f33" fmla="val 62"/>
              <a:gd name="f34" fmla="val 130"/>
              <a:gd name="f35" fmla="val 79"/>
              <a:gd name="f36" fmla="val 129"/>
              <a:gd name="f37" fmla="val 84"/>
              <a:gd name="f38" fmla="val 126"/>
              <a:gd name="f39" fmla="val 88"/>
              <a:gd name="f40" fmla="val 124"/>
              <a:gd name="f41" fmla="val 122"/>
              <a:gd name="f42" fmla="val 98"/>
              <a:gd name="f43" fmla="val 119"/>
              <a:gd name="f44" fmla="val 101"/>
              <a:gd name="f45" fmla="val 118"/>
              <a:gd name="f46" fmla="val 103"/>
              <a:gd name="f47" fmla="val 106"/>
              <a:gd name="f48" fmla="val 107"/>
              <a:gd name="f49" fmla="val 108"/>
              <a:gd name="f50" fmla="val 127"/>
              <a:gd name="f51" fmla="val 110"/>
              <a:gd name="f52" fmla="val 112"/>
              <a:gd name="f53" fmla="val 113"/>
              <a:gd name="f54" fmla="val 114"/>
              <a:gd name="f55" fmla="val 128"/>
              <a:gd name="f56" fmla="val 100"/>
              <a:gd name="f57" fmla="val 104"/>
              <a:gd name="f58" fmla="val 131"/>
              <a:gd name="f59" fmla="val 94"/>
              <a:gd name="f60" fmla="val 140"/>
              <a:gd name="f61" fmla="val 111"/>
              <a:gd name="f62" fmla="val 145"/>
              <a:gd name="f63" fmla="val 149"/>
              <a:gd name="f64" fmla="val 151"/>
              <a:gd name="f65" fmla="val 152"/>
              <a:gd name="f66" fmla="val 153"/>
              <a:gd name="f67" fmla="val 136"/>
              <a:gd name="f68" fmla="val 155"/>
              <a:gd name="f69" fmla="val 159"/>
              <a:gd name="f70" fmla="val 143"/>
              <a:gd name="f71" fmla="val 165"/>
              <a:gd name="f72" fmla="val 150"/>
              <a:gd name="f73" fmla="val 176"/>
              <a:gd name="f74" fmla="val 157"/>
              <a:gd name="f75" fmla="val 188"/>
              <a:gd name="f76" fmla="val 162"/>
              <a:gd name="f77" fmla="val 201"/>
              <a:gd name="f78" fmla="val 166"/>
              <a:gd name="f79" fmla="val 211"/>
              <a:gd name="f80" fmla="val 173"/>
              <a:gd name="f81" fmla="val 219"/>
              <a:gd name="f82" fmla="val 228"/>
              <a:gd name="f83" fmla="val 185"/>
              <a:gd name="f84" fmla="val 233"/>
              <a:gd name="f85" fmla="val 239"/>
              <a:gd name="f86" fmla="val 191"/>
              <a:gd name="f87" fmla="val 245"/>
              <a:gd name="f88" fmla="val 252"/>
              <a:gd name="f89" fmla="val 192"/>
              <a:gd name="f90" fmla="val 259"/>
              <a:gd name="f91" fmla="val 266"/>
              <a:gd name="f92" fmla="val 270"/>
              <a:gd name="f93" fmla="val 181"/>
              <a:gd name="f94" fmla="val 272"/>
              <a:gd name="f95" fmla="val 154"/>
              <a:gd name="f96" fmla="val 269"/>
              <a:gd name="f97" fmla="val 267"/>
              <a:gd name="f98" fmla="val 142"/>
              <a:gd name="f99" fmla="val 137"/>
              <a:gd name="f100" fmla="val 139"/>
              <a:gd name="f101" fmla="val 275"/>
              <a:gd name="f102" fmla="val 283"/>
              <a:gd name="f103" fmla="val 141"/>
              <a:gd name="f104" fmla="val 291"/>
              <a:gd name="f105" fmla="val 301"/>
              <a:gd name="f106" fmla="val 312"/>
              <a:gd name="f107" fmla="val 148"/>
              <a:gd name="f108" fmla="val 321"/>
              <a:gd name="f109" fmla="val 329"/>
              <a:gd name="f110" fmla="val 337"/>
              <a:gd name="f111" fmla="val 346"/>
              <a:gd name="f112" fmla="val 156"/>
              <a:gd name="f113" fmla="val 354"/>
              <a:gd name="f114" fmla="val 362"/>
              <a:gd name="f115" fmla="val 158"/>
              <a:gd name="f116" fmla="val 370"/>
              <a:gd name="f117" fmla="val 374"/>
              <a:gd name="f118" fmla="val 377"/>
              <a:gd name="f119" fmla="val 381"/>
              <a:gd name="f120" fmla="val 383"/>
              <a:gd name="f121" fmla="val 385"/>
              <a:gd name="f122" fmla="val 386"/>
              <a:gd name="f123" fmla="val 413"/>
              <a:gd name="f124" fmla="val 440"/>
              <a:gd name="f125" fmla="val 161"/>
              <a:gd name="f126" fmla="val 467"/>
              <a:gd name="f127" fmla="val 471"/>
              <a:gd name="f128" fmla="val 475"/>
              <a:gd name="f129" fmla="val 479"/>
              <a:gd name="f130" fmla="val 483"/>
              <a:gd name="f131" fmla="val 160"/>
              <a:gd name="f132" fmla="val 485"/>
              <a:gd name="f133" fmla="val 486"/>
              <a:gd name="f134" fmla="val 489"/>
              <a:gd name="f135" fmla="val 144"/>
              <a:gd name="f136" fmla="val 491"/>
              <a:gd name="f137" fmla="val 138"/>
              <a:gd name="f138" fmla="val 493"/>
              <a:gd name="f139" fmla="val 134"/>
              <a:gd name="f140" fmla="val 495"/>
              <a:gd name="f141" fmla="val 132"/>
              <a:gd name="f142" fmla="val 497"/>
              <a:gd name="f143" fmla="val 501"/>
              <a:gd name="f144" fmla="val 513"/>
              <a:gd name="f145" fmla="val 526"/>
              <a:gd name="f146" fmla="val 538"/>
              <a:gd name="f147" fmla="val 548"/>
              <a:gd name="f148" fmla="val 556"/>
              <a:gd name="f149" fmla="val 566"/>
              <a:gd name="f150" fmla="val 605"/>
              <a:gd name="f151" fmla="val 644"/>
              <a:gd name="f152" fmla="val 684"/>
              <a:gd name="f153" fmla="val 688"/>
              <a:gd name="f154" fmla="val 691"/>
              <a:gd name="f155" fmla="val 694"/>
              <a:gd name="f156" fmla="val 696"/>
              <a:gd name="f157" fmla="val 105"/>
              <a:gd name="f158" fmla="val 698"/>
              <a:gd name="f159" fmla="val 700"/>
              <a:gd name="f160" fmla="val 711"/>
              <a:gd name="f161" fmla="val 719"/>
              <a:gd name="f162" fmla="val 725"/>
              <a:gd name="f163" fmla="val 728"/>
              <a:gd name="f164" fmla="val 730"/>
              <a:gd name="f165" fmla="val 733"/>
              <a:gd name="f166" fmla="val 734"/>
              <a:gd name="f167" fmla="val 736"/>
              <a:gd name="f168" fmla="val 146"/>
              <a:gd name="f169" fmla="val 737"/>
              <a:gd name="f170" fmla="val 738"/>
              <a:gd name="f171" fmla="val 740"/>
              <a:gd name="f172" fmla="val 742"/>
              <a:gd name="f173" fmla="val 741"/>
              <a:gd name="f174" fmla="val 739"/>
              <a:gd name="f175" fmla="val 747"/>
              <a:gd name="f176" fmla="val 756"/>
              <a:gd name="f177" fmla="val 765"/>
              <a:gd name="f178" fmla="val 778"/>
              <a:gd name="f179" fmla="val 91"/>
              <a:gd name="f180" fmla="val 776"/>
              <a:gd name="f181" fmla="val 67"/>
              <a:gd name="f182" fmla="val 770"/>
              <a:gd name="f183" fmla="val 61"/>
              <a:gd name="f184" fmla="val 759"/>
              <a:gd name="f185" fmla="val 746"/>
              <a:gd name="f186" fmla="val 63"/>
              <a:gd name="f187" fmla="val 64"/>
              <a:gd name="f188" fmla="val 722"/>
              <a:gd name="f189" fmla="val 720"/>
              <a:gd name="f190" fmla="val 718"/>
              <a:gd name="f191" fmla="val 717"/>
              <a:gd name="f192" fmla="val 56"/>
              <a:gd name="f193" fmla="val 715"/>
              <a:gd name="f194" fmla="val 51"/>
              <a:gd name="f195" fmla="val 712"/>
              <a:gd name="f196" fmla="val 709"/>
              <a:gd name="f197" fmla="val 702"/>
              <a:gd name="f198" fmla="val 47"/>
              <a:gd name="f199" fmla="val 685"/>
              <a:gd name="f200" fmla="val 49"/>
              <a:gd name="f201" fmla="val 664"/>
              <a:gd name="f202" fmla="val 50"/>
              <a:gd name="f203" fmla="val 643"/>
              <a:gd name="f204" fmla="val 52"/>
              <a:gd name="f205" fmla="val 622"/>
              <a:gd name="f206" fmla="val 53"/>
              <a:gd name="f207" fmla="val 604"/>
              <a:gd name="f208" fmla="val 55"/>
              <a:gd name="f209" fmla="val 585"/>
              <a:gd name="f210" fmla="val 58"/>
              <a:gd name="f211" fmla="val 567"/>
              <a:gd name="f212" fmla="val 547"/>
              <a:gd name="f213" fmla="val 505"/>
              <a:gd name="f214" fmla="val 502"/>
              <a:gd name="f215" fmla="val 57"/>
              <a:gd name="f216" fmla="val 492"/>
              <a:gd name="f217" fmla="val 42"/>
              <a:gd name="f218" fmla="val 37"/>
              <a:gd name="f219" fmla="val 32"/>
              <a:gd name="f220" fmla="val 488"/>
              <a:gd name="f221" fmla="val 482"/>
              <a:gd name="f222" fmla="val 477"/>
              <a:gd name="f223" fmla="val 26"/>
              <a:gd name="f224" fmla="val 455"/>
              <a:gd name="f225" fmla="val 432"/>
              <a:gd name="f226" fmla="val 28"/>
              <a:gd name="f227" fmla="val 410"/>
              <a:gd name="f228" fmla="val 29"/>
              <a:gd name="f229" fmla="val 390"/>
              <a:gd name="f230" fmla="val 31"/>
              <a:gd name="f231" fmla="val 371"/>
              <a:gd name="f232" fmla="val 33"/>
              <a:gd name="f233" fmla="val 351"/>
              <a:gd name="f234" fmla="val 36"/>
              <a:gd name="f235" fmla="val 327"/>
              <a:gd name="f236" fmla="val 41"/>
              <a:gd name="f237" fmla="val 304"/>
              <a:gd name="f238" fmla="val 44"/>
              <a:gd name="f239" fmla="val 280"/>
              <a:gd name="f240" fmla="val 45"/>
              <a:gd name="f241" fmla="val 277"/>
              <a:gd name="f242" fmla="val 273"/>
              <a:gd name="f243" fmla="val 43"/>
              <a:gd name="f244" fmla="val 244"/>
              <a:gd name="f245" fmla="val 19"/>
              <a:gd name="f246" fmla="val 230"/>
              <a:gd name="f247" fmla="val 10"/>
              <a:gd name="f248" fmla="val 210"/>
              <a:gd name="f249" fmla="val 189"/>
              <a:gd name="f250" fmla="val 167"/>
              <a:gd name="f251" fmla="val 3"/>
              <a:gd name="f252" fmla="val 24"/>
              <a:gd name="f253" fmla="val 34"/>
              <a:gd name="f254" fmla="val 38"/>
              <a:gd name="f255" fmla="val 40"/>
              <a:gd name="f256" fmla="val 35"/>
              <a:gd name="f257" fmla="val 121"/>
              <a:gd name="f258" fmla="val 23"/>
              <a:gd name="f259" fmla="val 18"/>
              <a:gd name="f260" fmla="val 17"/>
              <a:gd name="f261" fmla="val 82"/>
              <a:gd name="f262" fmla="val 75"/>
              <a:gd name="f263" fmla="val 69"/>
              <a:gd name="f264" fmla="val 72"/>
              <a:gd name="f265" fmla="val 73"/>
              <a:gd name="f266" fmla="val 85"/>
              <a:gd name="f267" fmla="val 309"/>
              <a:gd name="f268" fmla="val 310"/>
              <a:gd name="f269" fmla="val 311"/>
              <a:gd name="f270" fmla="val 315"/>
              <a:gd name="f271" fmla="val 319"/>
              <a:gd name="f272" fmla="val 323"/>
              <a:gd name="f273" fmla="val 325"/>
              <a:gd name="f274" fmla="val 317"/>
              <a:gd name="f275" fmla="val 313"/>
              <a:gd name="f276" fmla="val 308"/>
              <a:gd name="f277" fmla="val 305"/>
              <a:gd name="f278" fmla="val 293"/>
              <a:gd name="f279" fmla="val 268"/>
              <a:gd name="f280" fmla="val 265"/>
              <a:gd name="f281" fmla="val 264"/>
              <a:gd name="f282" fmla="val 279"/>
              <a:gd name="f283" fmla="val 294"/>
              <a:gd name="f284" fmla="val 226"/>
              <a:gd name="f285" fmla="val 209"/>
              <a:gd name="f286" fmla="val 177"/>
              <a:gd name="f287" fmla="val 174"/>
              <a:gd name="f288" fmla="val 168"/>
              <a:gd name="f289" fmla="val 163"/>
              <a:gd name="f290" fmla="val 97"/>
              <a:gd name="f291" fmla="val 93"/>
              <a:gd name="f292" fmla="val 96"/>
              <a:gd name="f293" fmla="val 164"/>
              <a:gd name="f294" fmla="val 171"/>
              <a:gd name="f295" fmla="val 172"/>
              <a:gd name="f296" fmla="val 170"/>
              <a:gd name="f297" fmla="val 81"/>
              <a:gd name="f298" fmla="val 80"/>
              <a:gd name="f299" fmla="val 76"/>
              <a:gd name="f300" fmla="val 65"/>
              <a:gd name="f301" fmla="val 54"/>
              <a:gd name="f302" fmla="val 48"/>
              <a:gd name="f303" fmla="val 78"/>
              <a:gd name="f304" fmla="val 169"/>
              <a:gd name="f305" fmla="val 86"/>
              <a:gd name="f306" fmla="val 175"/>
              <a:gd name="f307" fmla="val 179"/>
              <a:gd name="f308" fmla="val 194"/>
              <a:gd name="f309" fmla="val 208"/>
              <a:gd name="f310" fmla="val 223"/>
              <a:gd name="f311" fmla="val 224"/>
              <a:gd name="f312" fmla="val 225"/>
              <a:gd name="f313" fmla="val 89"/>
              <a:gd name="f314" fmla="+- 0 0 -90"/>
              <a:gd name="f315" fmla="*/ f3 1 195"/>
              <a:gd name="f316" fmla="*/ f4 1 782"/>
              <a:gd name="f317" fmla="val f5"/>
              <a:gd name="f318" fmla="val f6"/>
              <a:gd name="f319" fmla="val f7"/>
              <a:gd name="f320" fmla="*/ f314 f0 1"/>
              <a:gd name="f321" fmla="+- f319 0 f317"/>
              <a:gd name="f322" fmla="+- f318 0 f317"/>
              <a:gd name="f323" fmla="*/ f320 1 f2"/>
              <a:gd name="f324" fmla="*/ f322 1 195"/>
              <a:gd name="f325" fmla="*/ f321 1 782"/>
              <a:gd name="f326" fmla="*/ 102 f322 1"/>
              <a:gd name="f327" fmla="*/ 4 f321 1"/>
              <a:gd name="f328" fmla="*/ 117 f322 1"/>
              <a:gd name="f329" fmla="*/ 22 f321 1"/>
              <a:gd name="f330" fmla="*/ 130 f322 1"/>
              <a:gd name="f331" fmla="*/ 79 f321 1"/>
              <a:gd name="f332" fmla="*/ 119 f322 1"/>
              <a:gd name="f333" fmla="*/ 101 f321 1"/>
              <a:gd name="f334" fmla="*/ 125 f322 1"/>
              <a:gd name="f335" fmla="*/ 107 f321 1"/>
              <a:gd name="f336" fmla="*/ 120 f322 1"/>
              <a:gd name="f337" fmla="*/ 113 f321 1"/>
              <a:gd name="f338" fmla="*/ 118 f322 1"/>
              <a:gd name="f339" fmla="*/ 117 f321 1"/>
              <a:gd name="f340" fmla="*/ 106 f322 1"/>
              <a:gd name="f341" fmla="*/ 129 f321 1"/>
              <a:gd name="f342" fmla="*/ 149 f321 1"/>
              <a:gd name="f343" fmla="*/ 143 f322 1"/>
              <a:gd name="f344" fmla="*/ 165 f321 1"/>
              <a:gd name="f345" fmla="*/ 180 f322 1"/>
              <a:gd name="f346" fmla="*/ 228 f321 1"/>
              <a:gd name="f347" fmla="*/ 188 f322 1"/>
              <a:gd name="f348" fmla="*/ 266 f321 1"/>
              <a:gd name="f349" fmla="*/ 267 f321 1"/>
              <a:gd name="f350" fmla="*/ 141 f322 1"/>
              <a:gd name="f351" fmla="*/ 291 f321 1"/>
              <a:gd name="f352" fmla="*/ 154 f322 1"/>
              <a:gd name="f353" fmla="*/ 346 f321 1"/>
              <a:gd name="f354" fmla="*/ 157 f322 1"/>
              <a:gd name="f355" fmla="*/ 381 f321 1"/>
              <a:gd name="f356" fmla="*/ 161 f322 1"/>
              <a:gd name="f357" fmla="*/ 467 f321 1"/>
              <a:gd name="f358" fmla="*/ 486 f321 1"/>
              <a:gd name="f359" fmla="*/ 132 f322 1"/>
              <a:gd name="f360" fmla="*/ 501 f321 1"/>
              <a:gd name="f361" fmla="*/ 116 f322 1"/>
              <a:gd name="f362" fmla="*/ 566 f321 1"/>
              <a:gd name="f363" fmla="*/ 694 f321 1"/>
              <a:gd name="f364" fmla="*/ 128 f322 1"/>
              <a:gd name="f365" fmla="*/ 725 f321 1"/>
              <a:gd name="f366" fmla="*/ 146 f322 1"/>
              <a:gd name="f367" fmla="*/ 737 f321 1"/>
              <a:gd name="f368" fmla="*/ 110 f322 1"/>
              <a:gd name="f369" fmla="*/ 739 f321 1"/>
              <a:gd name="f370" fmla="*/ 101 f322 1"/>
              <a:gd name="f371" fmla="*/ 765 f321 1"/>
              <a:gd name="f372" fmla="*/ 61 f322 1"/>
              <a:gd name="f373" fmla="*/ 746 f321 1"/>
              <a:gd name="f374" fmla="*/ 62 f322 1"/>
              <a:gd name="f375" fmla="*/ 717 f321 1"/>
              <a:gd name="f376" fmla="*/ 47 f322 1"/>
              <a:gd name="f377" fmla="*/ 685 f321 1"/>
              <a:gd name="f378" fmla="*/ 58 f322 1"/>
              <a:gd name="f379" fmla="*/ 567 f321 1"/>
              <a:gd name="f380" fmla="*/ 57 f322 1"/>
              <a:gd name="f381" fmla="*/ 495 f321 1"/>
              <a:gd name="f382" fmla="*/ 32 f322 1"/>
              <a:gd name="f383" fmla="*/ 488 f321 1"/>
              <a:gd name="f384" fmla="*/ 28 f322 1"/>
              <a:gd name="f385" fmla="*/ 410 f321 1"/>
              <a:gd name="f386" fmla="*/ 44 f322 1"/>
              <a:gd name="f387" fmla="*/ 280 f321 1"/>
              <a:gd name="f388" fmla="*/ 19 f322 1"/>
              <a:gd name="f389" fmla="*/ 230 f321 1"/>
              <a:gd name="f390" fmla="*/ 2 f322 1"/>
              <a:gd name="f391" fmla="*/ 150 f321 1"/>
              <a:gd name="f392" fmla="*/ 34 f322 1"/>
              <a:gd name="f393" fmla="*/ 130 f321 1"/>
              <a:gd name="f394" fmla="*/ 33 f322 1"/>
              <a:gd name="f395" fmla="*/ 122 f321 1"/>
              <a:gd name="f396" fmla="*/ 29 f322 1"/>
              <a:gd name="f397" fmla="*/ 115 f321 1"/>
              <a:gd name="f398" fmla="*/ 23 f322 1"/>
              <a:gd name="f399" fmla="*/ 25 f322 1"/>
              <a:gd name="f400" fmla="*/ 111 f321 1"/>
              <a:gd name="f401" fmla="*/ 17 f322 1"/>
              <a:gd name="f402" fmla="*/ 105 f321 1"/>
              <a:gd name="f403" fmla="*/ 82 f321 1"/>
              <a:gd name="f404" fmla="*/ 72 f322 1"/>
              <a:gd name="f405" fmla="*/ 1 f321 1"/>
              <a:gd name="f406" fmla="*/ 92 f322 1"/>
              <a:gd name="f407" fmla="*/ 0 f321 1"/>
              <a:gd name="f408" fmla="*/ 115 f322 1"/>
              <a:gd name="f409" fmla="*/ 310 f321 1"/>
              <a:gd name="f410" fmla="*/ 327 f321 1"/>
              <a:gd name="f411" fmla="*/ 123 f322 1"/>
              <a:gd name="f412" fmla="*/ 268 f321 1"/>
              <a:gd name="f413" fmla="*/ 264 f321 1"/>
              <a:gd name="f414" fmla="*/ 226 f321 1"/>
              <a:gd name="f415" fmla="*/ 103 f322 1"/>
              <a:gd name="f416" fmla="*/ 177 f321 1"/>
              <a:gd name="f417" fmla="*/ 158 f321 1"/>
              <a:gd name="f418" fmla="*/ 93 f322 1"/>
              <a:gd name="f419" fmla="*/ 133 f321 1"/>
              <a:gd name="f420" fmla="*/ 161 f321 1"/>
              <a:gd name="f421" fmla="*/ 91 f322 1"/>
              <a:gd name="f422" fmla="*/ 172 f321 1"/>
              <a:gd name="f423" fmla="*/ 79 f322 1"/>
              <a:gd name="f424" fmla="*/ 137 f321 1"/>
              <a:gd name="f425" fmla="*/ 51 f322 1"/>
              <a:gd name="f426" fmla="*/ 49 f322 1"/>
              <a:gd name="f427" fmla="*/ 128 f321 1"/>
              <a:gd name="f428" fmla="*/ 96 f322 1"/>
              <a:gd name="f429" fmla="*/ 175 f321 1"/>
              <a:gd name="f430" fmla="*/ 114 f322 1"/>
              <a:gd name="f431" fmla="*/ 223 f321 1"/>
              <a:gd name="f432" fmla="*/ 85 f322 1"/>
              <a:gd name="f433" fmla="*/ 168 f321 1"/>
              <a:gd name="f434" fmla="+- f323 0 f1"/>
              <a:gd name="f435" fmla="*/ f326 1 195"/>
              <a:gd name="f436" fmla="*/ f327 1 782"/>
              <a:gd name="f437" fmla="*/ f328 1 195"/>
              <a:gd name="f438" fmla="*/ f329 1 782"/>
              <a:gd name="f439" fmla="*/ f330 1 195"/>
              <a:gd name="f440" fmla="*/ f331 1 782"/>
              <a:gd name="f441" fmla="*/ f332 1 195"/>
              <a:gd name="f442" fmla="*/ f333 1 782"/>
              <a:gd name="f443" fmla="*/ f334 1 195"/>
              <a:gd name="f444" fmla="*/ f335 1 782"/>
              <a:gd name="f445" fmla="*/ f336 1 195"/>
              <a:gd name="f446" fmla="*/ f337 1 782"/>
              <a:gd name="f447" fmla="*/ f338 1 195"/>
              <a:gd name="f448" fmla="*/ f339 1 782"/>
              <a:gd name="f449" fmla="*/ f340 1 195"/>
              <a:gd name="f450" fmla="*/ f341 1 782"/>
              <a:gd name="f451" fmla="*/ f342 1 782"/>
              <a:gd name="f452" fmla="*/ f343 1 195"/>
              <a:gd name="f453" fmla="*/ f344 1 782"/>
              <a:gd name="f454" fmla="*/ f345 1 195"/>
              <a:gd name="f455" fmla="*/ f346 1 782"/>
              <a:gd name="f456" fmla="*/ f347 1 195"/>
              <a:gd name="f457" fmla="*/ f348 1 782"/>
              <a:gd name="f458" fmla="*/ f349 1 782"/>
              <a:gd name="f459" fmla="*/ f350 1 195"/>
              <a:gd name="f460" fmla="*/ f351 1 782"/>
              <a:gd name="f461" fmla="*/ f352 1 195"/>
              <a:gd name="f462" fmla="*/ f353 1 782"/>
              <a:gd name="f463" fmla="*/ f354 1 195"/>
              <a:gd name="f464" fmla="*/ f355 1 782"/>
              <a:gd name="f465" fmla="*/ f356 1 195"/>
              <a:gd name="f466" fmla="*/ f357 1 782"/>
              <a:gd name="f467" fmla="*/ f358 1 782"/>
              <a:gd name="f468" fmla="*/ f359 1 195"/>
              <a:gd name="f469" fmla="*/ f360 1 782"/>
              <a:gd name="f470" fmla="*/ f361 1 195"/>
              <a:gd name="f471" fmla="*/ f362 1 782"/>
              <a:gd name="f472" fmla="*/ f363 1 782"/>
              <a:gd name="f473" fmla="*/ f364 1 195"/>
              <a:gd name="f474" fmla="*/ f365 1 782"/>
              <a:gd name="f475" fmla="*/ f366 1 195"/>
              <a:gd name="f476" fmla="*/ f367 1 782"/>
              <a:gd name="f477" fmla="*/ f368 1 195"/>
              <a:gd name="f478" fmla="*/ f369 1 782"/>
              <a:gd name="f479" fmla="*/ f370 1 195"/>
              <a:gd name="f480" fmla="*/ f371 1 782"/>
              <a:gd name="f481" fmla="*/ f372 1 195"/>
              <a:gd name="f482" fmla="*/ f373 1 782"/>
              <a:gd name="f483" fmla="*/ f374 1 195"/>
              <a:gd name="f484" fmla="*/ f375 1 782"/>
              <a:gd name="f485" fmla="*/ f376 1 195"/>
              <a:gd name="f486" fmla="*/ f377 1 782"/>
              <a:gd name="f487" fmla="*/ f378 1 195"/>
              <a:gd name="f488" fmla="*/ f379 1 782"/>
              <a:gd name="f489" fmla="*/ f380 1 195"/>
              <a:gd name="f490" fmla="*/ f381 1 782"/>
              <a:gd name="f491" fmla="*/ f382 1 195"/>
              <a:gd name="f492" fmla="*/ f383 1 782"/>
              <a:gd name="f493" fmla="*/ f384 1 195"/>
              <a:gd name="f494" fmla="*/ f385 1 782"/>
              <a:gd name="f495" fmla="*/ f386 1 195"/>
              <a:gd name="f496" fmla="*/ f387 1 782"/>
              <a:gd name="f497" fmla="*/ f388 1 195"/>
              <a:gd name="f498" fmla="*/ f389 1 782"/>
              <a:gd name="f499" fmla="*/ f390 1 195"/>
              <a:gd name="f500" fmla="*/ f391 1 782"/>
              <a:gd name="f501" fmla="*/ f392 1 195"/>
              <a:gd name="f502" fmla="*/ f393 1 782"/>
              <a:gd name="f503" fmla="*/ f394 1 195"/>
              <a:gd name="f504" fmla="*/ f395 1 782"/>
              <a:gd name="f505" fmla="*/ f396 1 195"/>
              <a:gd name="f506" fmla="*/ f397 1 782"/>
              <a:gd name="f507" fmla="*/ f398 1 195"/>
              <a:gd name="f508" fmla="*/ f399 1 195"/>
              <a:gd name="f509" fmla="*/ f400 1 782"/>
              <a:gd name="f510" fmla="*/ f401 1 195"/>
              <a:gd name="f511" fmla="*/ f402 1 782"/>
              <a:gd name="f512" fmla="*/ f403 1 782"/>
              <a:gd name="f513" fmla="*/ f404 1 195"/>
              <a:gd name="f514" fmla="*/ f405 1 782"/>
              <a:gd name="f515" fmla="*/ f406 1 195"/>
              <a:gd name="f516" fmla="*/ f407 1 782"/>
              <a:gd name="f517" fmla="*/ f408 1 195"/>
              <a:gd name="f518" fmla="*/ f409 1 782"/>
              <a:gd name="f519" fmla="*/ f410 1 782"/>
              <a:gd name="f520" fmla="*/ f411 1 195"/>
              <a:gd name="f521" fmla="*/ f412 1 782"/>
              <a:gd name="f522" fmla="*/ f413 1 782"/>
              <a:gd name="f523" fmla="*/ f414 1 782"/>
              <a:gd name="f524" fmla="*/ f415 1 195"/>
              <a:gd name="f525" fmla="*/ f416 1 782"/>
              <a:gd name="f526" fmla="*/ f417 1 782"/>
              <a:gd name="f527" fmla="*/ f418 1 195"/>
              <a:gd name="f528" fmla="*/ f419 1 782"/>
              <a:gd name="f529" fmla="*/ f420 1 782"/>
              <a:gd name="f530" fmla="*/ f421 1 195"/>
              <a:gd name="f531" fmla="*/ f422 1 782"/>
              <a:gd name="f532" fmla="*/ f423 1 195"/>
              <a:gd name="f533" fmla="*/ f424 1 782"/>
              <a:gd name="f534" fmla="*/ f425 1 195"/>
              <a:gd name="f535" fmla="*/ f426 1 195"/>
              <a:gd name="f536" fmla="*/ f427 1 782"/>
              <a:gd name="f537" fmla="*/ f428 1 195"/>
              <a:gd name="f538" fmla="*/ f429 1 782"/>
              <a:gd name="f539" fmla="*/ f430 1 195"/>
              <a:gd name="f540" fmla="*/ f431 1 782"/>
              <a:gd name="f541" fmla="*/ f432 1 195"/>
              <a:gd name="f542" fmla="*/ f433 1 782"/>
              <a:gd name="f543" fmla="*/ 0 1 f324"/>
              <a:gd name="f544" fmla="*/ f318 1 f324"/>
              <a:gd name="f545" fmla="*/ 0 1 f325"/>
              <a:gd name="f546" fmla="*/ f319 1 f325"/>
              <a:gd name="f547" fmla="*/ f435 1 f324"/>
              <a:gd name="f548" fmla="*/ f436 1 f325"/>
              <a:gd name="f549" fmla="*/ f437 1 f324"/>
              <a:gd name="f550" fmla="*/ f438 1 f325"/>
              <a:gd name="f551" fmla="*/ f439 1 f324"/>
              <a:gd name="f552" fmla="*/ f440 1 f325"/>
              <a:gd name="f553" fmla="*/ f441 1 f324"/>
              <a:gd name="f554" fmla="*/ f442 1 f325"/>
              <a:gd name="f555" fmla="*/ f443 1 f324"/>
              <a:gd name="f556" fmla="*/ f444 1 f325"/>
              <a:gd name="f557" fmla="*/ f445 1 f324"/>
              <a:gd name="f558" fmla="*/ f446 1 f325"/>
              <a:gd name="f559" fmla="*/ f447 1 f324"/>
              <a:gd name="f560" fmla="*/ f448 1 f325"/>
              <a:gd name="f561" fmla="*/ f449 1 f324"/>
              <a:gd name="f562" fmla="*/ f450 1 f325"/>
              <a:gd name="f563" fmla="*/ f451 1 f325"/>
              <a:gd name="f564" fmla="*/ f452 1 f324"/>
              <a:gd name="f565" fmla="*/ f453 1 f325"/>
              <a:gd name="f566" fmla="*/ f454 1 f324"/>
              <a:gd name="f567" fmla="*/ f455 1 f325"/>
              <a:gd name="f568" fmla="*/ f456 1 f324"/>
              <a:gd name="f569" fmla="*/ f457 1 f325"/>
              <a:gd name="f570" fmla="*/ f458 1 f325"/>
              <a:gd name="f571" fmla="*/ f459 1 f324"/>
              <a:gd name="f572" fmla="*/ f460 1 f325"/>
              <a:gd name="f573" fmla="*/ f461 1 f324"/>
              <a:gd name="f574" fmla="*/ f462 1 f325"/>
              <a:gd name="f575" fmla="*/ f463 1 f324"/>
              <a:gd name="f576" fmla="*/ f464 1 f325"/>
              <a:gd name="f577" fmla="*/ f465 1 f324"/>
              <a:gd name="f578" fmla="*/ f466 1 f325"/>
              <a:gd name="f579" fmla="*/ f467 1 f325"/>
              <a:gd name="f580" fmla="*/ f468 1 f324"/>
              <a:gd name="f581" fmla="*/ f469 1 f325"/>
              <a:gd name="f582" fmla="*/ f470 1 f324"/>
              <a:gd name="f583" fmla="*/ f471 1 f325"/>
              <a:gd name="f584" fmla="*/ f472 1 f325"/>
              <a:gd name="f585" fmla="*/ f473 1 f324"/>
              <a:gd name="f586" fmla="*/ f474 1 f325"/>
              <a:gd name="f587" fmla="*/ f475 1 f324"/>
              <a:gd name="f588" fmla="*/ f476 1 f325"/>
              <a:gd name="f589" fmla="*/ f477 1 f324"/>
              <a:gd name="f590" fmla="*/ f478 1 f325"/>
              <a:gd name="f591" fmla="*/ f479 1 f324"/>
              <a:gd name="f592" fmla="*/ f480 1 f325"/>
              <a:gd name="f593" fmla="*/ f481 1 f324"/>
              <a:gd name="f594" fmla="*/ f482 1 f325"/>
              <a:gd name="f595" fmla="*/ f483 1 f324"/>
              <a:gd name="f596" fmla="*/ f484 1 f325"/>
              <a:gd name="f597" fmla="*/ f485 1 f324"/>
              <a:gd name="f598" fmla="*/ f486 1 f325"/>
              <a:gd name="f599" fmla="*/ f487 1 f324"/>
              <a:gd name="f600" fmla="*/ f488 1 f325"/>
              <a:gd name="f601" fmla="*/ f489 1 f324"/>
              <a:gd name="f602" fmla="*/ f490 1 f325"/>
              <a:gd name="f603" fmla="*/ f491 1 f324"/>
              <a:gd name="f604" fmla="*/ f492 1 f325"/>
              <a:gd name="f605" fmla="*/ f493 1 f324"/>
              <a:gd name="f606" fmla="*/ f494 1 f325"/>
              <a:gd name="f607" fmla="*/ f495 1 f324"/>
              <a:gd name="f608" fmla="*/ f496 1 f325"/>
              <a:gd name="f609" fmla="*/ f497 1 f324"/>
              <a:gd name="f610" fmla="*/ f498 1 f325"/>
              <a:gd name="f611" fmla="*/ f499 1 f324"/>
              <a:gd name="f612" fmla="*/ f500 1 f325"/>
              <a:gd name="f613" fmla="*/ f501 1 f324"/>
              <a:gd name="f614" fmla="*/ f502 1 f325"/>
              <a:gd name="f615" fmla="*/ f503 1 f324"/>
              <a:gd name="f616" fmla="*/ f504 1 f325"/>
              <a:gd name="f617" fmla="*/ f505 1 f324"/>
              <a:gd name="f618" fmla="*/ f506 1 f325"/>
              <a:gd name="f619" fmla="*/ f507 1 f324"/>
              <a:gd name="f620" fmla="*/ f508 1 f324"/>
              <a:gd name="f621" fmla="*/ f509 1 f325"/>
              <a:gd name="f622" fmla="*/ f510 1 f324"/>
              <a:gd name="f623" fmla="*/ f511 1 f325"/>
              <a:gd name="f624" fmla="*/ f512 1 f325"/>
              <a:gd name="f625" fmla="*/ f513 1 f324"/>
              <a:gd name="f626" fmla="*/ f514 1 f325"/>
              <a:gd name="f627" fmla="*/ f515 1 f324"/>
              <a:gd name="f628" fmla="*/ f516 1 f325"/>
              <a:gd name="f629" fmla="*/ f517 1 f324"/>
              <a:gd name="f630" fmla="*/ f518 1 f325"/>
              <a:gd name="f631" fmla="*/ f519 1 f325"/>
              <a:gd name="f632" fmla="*/ f520 1 f324"/>
              <a:gd name="f633" fmla="*/ f521 1 f325"/>
              <a:gd name="f634" fmla="*/ f522 1 f325"/>
              <a:gd name="f635" fmla="*/ f523 1 f325"/>
              <a:gd name="f636" fmla="*/ f524 1 f324"/>
              <a:gd name="f637" fmla="*/ f525 1 f325"/>
              <a:gd name="f638" fmla="*/ f526 1 f325"/>
              <a:gd name="f639" fmla="*/ f527 1 f324"/>
              <a:gd name="f640" fmla="*/ f528 1 f325"/>
              <a:gd name="f641" fmla="*/ f529 1 f325"/>
              <a:gd name="f642" fmla="*/ f530 1 f324"/>
              <a:gd name="f643" fmla="*/ f531 1 f325"/>
              <a:gd name="f644" fmla="*/ f532 1 f324"/>
              <a:gd name="f645" fmla="*/ f533 1 f325"/>
              <a:gd name="f646" fmla="*/ f534 1 f324"/>
              <a:gd name="f647" fmla="*/ f535 1 f324"/>
              <a:gd name="f648" fmla="*/ f536 1 f325"/>
              <a:gd name="f649" fmla="*/ f537 1 f324"/>
              <a:gd name="f650" fmla="*/ f538 1 f325"/>
              <a:gd name="f651" fmla="*/ f539 1 f324"/>
              <a:gd name="f652" fmla="*/ f540 1 f325"/>
              <a:gd name="f653" fmla="*/ f541 1 f324"/>
              <a:gd name="f654" fmla="*/ f542 1 f325"/>
              <a:gd name="f655" fmla="*/ f543 f315 1"/>
              <a:gd name="f656" fmla="*/ f544 f315 1"/>
              <a:gd name="f657" fmla="*/ f546 f316 1"/>
              <a:gd name="f658" fmla="*/ f545 f316 1"/>
              <a:gd name="f659" fmla="*/ f547 f315 1"/>
              <a:gd name="f660" fmla="*/ f548 f316 1"/>
              <a:gd name="f661" fmla="*/ f549 f315 1"/>
              <a:gd name="f662" fmla="*/ f550 f316 1"/>
              <a:gd name="f663" fmla="*/ f551 f315 1"/>
              <a:gd name="f664" fmla="*/ f552 f316 1"/>
              <a:gd name="f665" fmla="*/ f553 f315 1"/>
              <a:gd name="f666" fmla="*/ f554 f316 1"/>
              <a:gd name="f667" fmla="*/ f555 f315 1"/>
              <a:gd name="f668" fmla="*/ f556 f316 1"/>
              <a:gd name="f669" fmla="*/ f557 f315 1"/>
              <a:gd name="f670" fmla="*/ f558 f316 1"/>
              <a:gd name="f671" fmla="*/ f559 f315 1"/>
              <a:gd name="f672" fmla="*/ f560 f316 1"/>
              <a:gd name="f673" fmla="*/ f561 f315 1"/>
              <a:gd name="f674" fmla="*/ f562 f316 1"/>
              <a:gd name="f675" fmla="*/ f563 f316 1"/>
              <a:gd name="f676" fmla="*/ f564 f315 1"/>
              <a:gd name="f677" fmla="*/ f565 f316 1"/>
              <a:gd name="f678" fmla="*/ f566 f315 1"/>
              <a:gd name="f679" fmla="*/ f567 f316 1"/>
              <a:gd name="f680" fmla="*/ f568 f315 1"/>
              <a:gd name="f681" fmla="*/ f569 f316 1"/>
              <a:gd name="f682" fmla="*/ f570 f316 1"/>
              <a:gd name="f683" fmla="*/ f571 f315 1"/>
              <a:gd name="f684" fmla="*/ f572 f316 1"/>
              <a:gd name="f685" fmla="*/ f573 f315 1"/>
              <a:gd name="f686" fmla="*/ f574 f316 1"/>
              <a:gd name="f687" fmla="*/ f575 f315 1"/>
              <a:gd name="f688" fmla="*/ f576 f316 1"/>
              <a:gd name="f689" fmla="*/ f577 f315 1"/>
              <a:gd name="f690" fmla="*/ f578 f316 1"/>
              <a:gd name="f691" fmla="*/ f579 f316 1"/>
              <a:gd name="f692" fmla="*/ f580 f315 1"/>
              <a:gd name="f693" fmla="*/ f581 f316 1"/>
              <a:gd name="f694" fmla="*/ f582 f315 1"/>
              <a:gd name="f695" fmla="*/ f583 f316 1"/>
              <a:gd name="f696" fmla="*/ f584 f316 1"/>
              <a:gd name="f697" fmla="*/ f585 f315 1"/>
              <a:gd name="f698" fmla="*/ f586 f316 1"/>
              <a:gd name="f699" fmla="*/ f587 f315 1"/>
              <a:gd name="f700" fmla="*/ f588 f316 1"/>
              <a:gd name="f701" fmla="*/ f589 f315 1"/>
              <a:gd name="f702" fmla="*/ f590 f316 1"/>
              <a:gd name="f703" fmla="*/ f591 f315 1"/>
              <a:gd name="f704" fmla="*/ f592 f316 1"/>
              <a:gd name="f705" fmla="*/ f593 f315 1"/>
              <a:gd name="f706" fmla="*/ f594 f316 1"/>
              <a:gd name="f707" fmla="*/ f595 f315 1"/>
              <a:gd name="f708" fmla="*/ f596 f316 1"/>
              <a:gd name="f709" fmla="*/ f597 f315 1"/>
              <a:gd name="f710" fmla="*/ f598 f316 1"/>
              <a:gd name="f711" fmla="*/ f599 f315 1"/>
              <a:gd name="f712" fmla="*/ f600 f316 1"/>
              <a:gd name="f713" fmla="*/ f601 f315 1"/>
              <a:gd name="f714" fmla="*/ f602 f316 1"/>
              <a:gd name="f715" fmla="*/ f603 f315 1"/>
              <a:gd name="f716" fmla="*/ f604 f316 1"/>
              <a:gd name="f717" fmla="*/ f605 f315 1"/>
              <a:gd name="f718" fmla="*/ f606 f316 1"/>
              <a:gd name="f719" fmla="*/ f607 f315 1"/>
              <a:gd name="f720" fmla="*/ f608 f316 1"/>
              <a:gd name="f721" fmla="*/ f609 f315 1"/>
              <a:gd name="f722" fmla="*/ f610 f316 1"/>
              <a:gd name="f723" fmla="*/ f611 f315 1"/>
              <a:gd name="f724" fmla="*/ f612 f316 1"/>
              <a:gd name="f725" fmla="*/ f613 f315 1"/>
              <a:gd name="f726" fmla="*/ f614 f316 1"/>
              <a:gd name="f727" fmla="*/ f615 f315 1"/>
              <a:gd name="f728" fmla="*/ f616 f316 1"/>
              <a:gd name="f729" fmla="*/ f617 f315 1"/>
              <a:gd name="f730" fmla="*/ f618 f316 1"/>
              <a:gd name="f731" fmla="*/ f619 f315 1"/>
              <a:gd name="f732" fmla="*/ f620 f315 1"/>
              <a:gd name="f733" fmla="*/ f621 f316 1"/>
              <a:gd name="f734" fmla="*/ f622 f315 1"/>
              <a:gd name="f735" fmla="*/ f623 f316 1"/>
              <a:gd name="f736" fmla="*/ f624 f316 1"/>
              <a:gd name="f737" fmla="*/ f625 f315 1"/>
              <a:gd name="f738" fmla="*/ f626 f316 1"/>
              <a:gd name="f739" fmla="*/ f627 f315 1"/>
              <a:gd name="f740" fmla="*/ f628 f316 1"/>
              <a:gd name="f741" fmla="*/ f629 f315 1"/>
              <a:gd name="f742" fmla="*/ f630 f316 1"/>
              <a:gd name="f743" fmla="*/ f631 f316 1"/>
              <a:gd name="f744" fmla="*/ f632 f315 1"/>
              <a:gd name="f745" fmla="*/ f633 f316 1"/>
              <a:gd name="f746" fmla="*/ f634 f316 1"/>
              <a:gd name="f747" fmla="*/ f635 f316 1"/>
              <a:gd name="f748" fmla="*/ f636 f315 1"/>
              <a:gd name="f749" fmla="*/ f637 f316 1"/>
              <a:gd name="f750" fmla="*/ f638 f316 1"/>
              <a:gd name="f751" fmla="*/ f639 f315 1"/>
              <a:gd name="f752" fmla="*/ f640 f316 1"/>
              <a:gd name="f753" fmla="*/ f641 f316 1"/>
              <a:gd name="f754" fmla="*/ f642 f315 1"/>
              <a:gd name="f755" fmla="*/ f643 f316 1"/>
              <a:gd name="f756" fmla="*/ f644 f315 1"/>
              <a:gd name="f757" fmla="*/ f645 f316 1"/>
              <a:gd name="f758" fmla="*/ f646 f315 1"/>
              <a:gd name="f759" fmla="*/ f647 f315 1"/>
              <a:gd name="f760" fmla="*/ f648 f316 1"/>
              <a:gd name="f761" fmla="*/ f649 f315 1"/>
              <a:gd name="f762" fmla="*/ f650 f316 1"/>
              <a:gd name="f763" fmla="*/ f651 f315 1"/>
              <a:gd name="f764" fmla="*/ f652 f316 1"/>
              <a:gd name="f765" fmla="*/ f653 f315 1"/>
              <a:gd name="f766" fmla="*/ f654 f3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4">
                <a:pos x="f659" y="f660"/>
              </a:cxn>
              <a:cxn ang="f434">
                <a:pos x="f661" y="f662"/>
              </a:cxn>
              <a:cxn ang="f434">
                <a:pos x="f663" y="f664"/>
              </a:cxn>
              <a:cxn ang="f434">
                <a:pos x="f665" y="f666"/>
              </a:cxn>
              <a:cxn ang="f434">
                <a:pos x="f667" y="f668"/>
              </a:cxn>
              <a:cxn ang="f434">
                <a:pos x="f669" y="f670"/>
              </a:cxn>
              <a:cxn ang="f434">
                <a:pos x="f671" y="f672"/>
              </a:cxn>
              <a:cxn ang="f434">
                <a:pos x="f673" y="f674"/>
              </a:cxn>
              <a:cxn ang="f434">
                <a:pos x="f665" y="f675"/>
              </a:cxn>
              <a:cxn ang="f434">
                <a:pos x="f676" y="f677"/>
              </a:cxn>
              <a:cxn ang="f434">
                <a:pos x="f678" y="f679"/>
              </a:cxn>
              <a:cxn ang="f434">
                <a:pos x="f680" y="f681"/>
              </a:cxn>
              <a:cxn ang="f434">
                <a:pos x="f676" y="f682"/>
              </a:cxn>
              <a:cxn ang="f434">
                <a:pos x="f683" y="f684"/>
              </a:cxn>
              <a:cxn ang="f434">
                <a:pos x="f685" y="f686"/>
              </a:cxn>
              <a:cxn ang="f434">
                <a:pos x="f687" y="f688"/>
              </a:cxn>
              <a:cxn ang="f434">
                <a:pos x="f689" y="f690"/>
              </a:cxn>
              <a:cxn ang="f434">
                <a:pos x="f687" y="f691"/>
              </a:cxn>
              <a:cxn ang="f434">
                <a:pos x="f692" y="f693"/>
              </a:cxn>
              <a:cxn ang="f434">
                <a:pos x="f694" y="f695"/>
              </a:cxn>
              <a:cxn ang="f434">
                <a:pos x="f673" y="f696"/>
              </a:cxn>
              <a:cxn ang="f434">
                <a:pos x="f697" y="f698"/>
              </a:cxn>
              <a:cxn ang="f434">
                <a:pos x="f699" y="f700"/>
              </a:cxn>
              <a:cxn ang="f434">
                <a:pos x="f701" y="f702"/>
              </a:cxn>
              <a:cxn ang="f434">
                <a:pos x="f703" y="f704"/>
              </a:cxn>
              <a:cxn ang="f434">
                <a:pos x="f705" y="f706"/>
              </a:cxn>
              <a:cxn ang="f434">
                <a:pos x="f707" y="f708"/>
              </a:cxn>
              <a:cxn ang="f434">
                <a:pos x="f709" y="f710"/>
              </a:cxn>
              <a:cxn ang="f434">
                <a:pos x="f711" y="f712"/>
              </a:cxn>
              <a:cxn ang="f434">
                <a:pos x="f713" y="f714"/>
              </a:cxn>
              <a:cxn ang="f434">
                <a:pos x="f715" y="f716"/>
              </a:cxn>
              <a:cxn ang="f434">
                <a:pos x="f717" y="f718"/>
              </a:cxn>
              <a:cxn ang="f434">
                <a:pos x="f719" y="f720"/>
              </a:cxn>
              <a:cxn ang="f434">
                <a:pos x="f721" y="f722"/>
              </a:cxn>
              <a:cxn ang="f434">
                <a:pos x="f723" y="f724"/>
              </a:cxn>
              <a:cxn ang="f434">
                <a:pos x="f725" y="f726"/>
              </a:cxn>
              <a:cxn ang="f434">
                <a:pos x="f727" y="f728"/>
              </a:cxn>
              <a:cxn ang="f434">
                <a:pos x="f729" y="f730"/>
              </a:cxn>
              <a:cxn ang="f434">
                <a:pos x="f731" y="f670"/>
              </a:cxn>
              <a:cxn ang="f434">
                <a:pos x="f732" y="f733"/>
              </a:cxn>
              <a:cxn ang="f434">
                <a:pos x="f734" y="f735"/>
              </a:cxn>
              <a:cxn ang="f434">
                <a:pos x="f729" y="f736"/>
              </a:cxn>
              <a:cxn ang="f434">
                <a:pos x="f737" y="f738"/>
              </a:cxn>
              <a:cxn ang="f434">
                <a:pos x="f739" y="f740"/>
              </a:cxn>
              <a:cxn ang="f434">
                <a:pos x="f741" y="f742"/>
              </a:cxn>
              <a:cxn ang="f434">
                <a:pos x="f661" y="f743"/>
              </a:cxn>
              <a:cxn ang="f434">
                <a:pos x="f744" y="f742"/>
              </a:cxn>
              <a:cxn ang="f434">
                <a:pos x="f669" y="f745"/>
              </a:cxn>
              <a:cxn ang="f434">
                <a:pos x="f671" y="f746"/>
              </a:cxn>
              <a:cxn ang="f434">
                <a:pos x="f741" y="f747"/>
              </a:cxn>
              <a:cxn ang="f434">
                <a:pos x="f748" y="f749"/>
              </a:cxn>
              <a:cxn ang="f434">
                <a:pos x="f748" y="f750"/>
              </a:cxn>
              <a:cxn ang="f434">
                <a:pos x="f751" y="f752"/>
              </a:cxn>
              <a:cxn ang="f434">
                <a:pos x="f659" y="f753"/>
              </a:cxn>
              <a:cxn ang="f434">
                <a:pos x="f754" y="f755"/>
              </a:cxn>
              <a:cxn ang="f434">
                <a:pos x="f756" y="f677"/>
              </a:cxn>
              <a:cxn ang="f434">
                <a:pos x="f713" y="f757"/>
              </a:cxn>
              <a:cxn ang="f434">
                <a:pos x="f758" y="f730"/>
              </a:cxn>
              <a:cxn ang="f434">
                <a:pos x="f759" y="f760"/>
              </a:cxn>
              <a:cxn ang="f434">
                <a:pos x="f761" y="f762"/>
              </a:cxn>
              <a:cxn ang="f434">
                <a:pos x="f763" y="f764"/>
              </a:cxn>
              <a:cxn ang="f434">
                <a:pos x="f765" y="f766"/>
              </a:cxn>
              <a:cxn ang="f434">
                <a:pos x="f765" y="f766"/>
              </a:cxn>
            </a:cxnLst>
            <a:rect l="f655" t="f658" r="f656" b="f657"/>
            <a:pathLst>
              <a:path w="195" h="782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7" y="f19"/>
                </a:cubicBezTo>
                <a:cubicBezTo>
                  <a:pt x="f17" y="f20"/>
                  <a:pt x="f21" y="f22"/>
                  <a:pt x="f23" y="f22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8"/>
                </a:cubicBezTo>
                <a:cubicBezTo>
                  <a:pt x="f41" y="f9"/>
                  <a:pt x="f24" y="f42"/>
                  <a:pt x="f43" y="f44"/>
                </a:cubicBezTo>
                <a:cubicBezTo>
                  <a:pt x="f45" y="f46"/>
                  <a:pt x="f45" y="f47"/>
                  <a:pt x="f43" y="f48"/>
                </a:cubicBezTo>
                <a:cubicBezTo>
                  <a:pt x="f24" y="f49"/>
                  <a:pt x="f26" y="f48"/>
                  <a:pt x="f28" y="f48"/>
                </a:cubicBezTo>
                <a:cubicBezTo>
                  <a:pt x="f28" y="f48"/>
                  <a:pt x="f38" y="f48"/>
                  <a:pt x="f50" y="f47"/>
                </a:cubicBezTo>
                <a:cubicBezTo>
                  <a:pt x="f38" y="f51"/>
                  <a:pt x="f28" y="f52"/>
                  <a:pt x="f24" y="f53"/>
                </a:cubicBezTo>
                <a:cubicBezTo>
                  <a:pt x="f23" y="f54"/>
                  <a:pt x="f54" y="f17"/>
                  <a:pt x="f51" y="f21"/>
                </a:cubicBezTo>
                <a:cubicBezTo>
                  <a:pt x="f53" y="f23"/>
                  <a:pt x="f17" y="f23"/>
                  <a:pt x="f45" y="f23"/>
                </a:cubicBezTo>
                <a:cubicBezTo>
                  <a:pt x="f53" y="f26"/>
                  <a:pt x="f49" y="f55"/>
                  <a:pt x="f56" y="f55"/>
                </a:cubicBezTo>
                <a:cubicBezTo>
                  <a:pt x="f13" y="f55"/>
                  <a:pt x="f57" y="f55"/>
                  <a:pt x="f47" y="f36"/>
                </a:cubicBezTo>
                <a:cubicBezTo>
                  <a:pt x="f13" y="f58"/>
                  <a:pt x="f11" y="f30"/>
                  <a:pt x="f59" y="f32"/>
                </a:cubicBezTo>
                <a:cubicBezTo>
                  <a:pt x="f46" y="f60"/>
                  <a:pt x="f61" y="f62"/>
                  <a:pt x="f43" y="f63"/>
                </a:cubicBezTo>
                <a:cubicBezTo>
                  <a:pt x="f26" y="f64"/>
                  <a:pt x="f38" y="f65"/>
                  <a:pt x="f34" y="f66"/>
                </a:cubicBezTo>
                <a:cubicBezTo>
                  <a:pt x="f67" y="f68"/>
                  <a:pt x="f60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2" y="f82"/>
                </a:cubicBezTo>
                <a:cubicBezTo>
                  <a:pt x="f83" y="f84"/>
                  <a:pt x="f75" y="f85"/>
                  <a:pt x="f86" y="f87"/>
                </a:cubicBezTo>
                <a:cubicBezTo>
                  <a:pt x="f6" y="f88"/>
                  <a:pt x="f89" y="f90"/>
                  <a:pt x="f75" y="f91"/>
                </a:cubicBezTo>
                <a:cubicBezTo>
                  <a:pt x="f83" y="f92"/>
                  <a:pt x="f93" y="f94"/>
                  <a:pt x="f73" y="f94"/>
                </a:cubicBezTo>
                <a:cubicBezTo>
                  <a:pt x="f71" y="f92"/>
                  <a:pt x="f95" y="f96"/>
                  <a:pt x="f70" y="f97"/>
                </a:cubicBezTo>
                <a:cubicBezTo>
                  <a:pt x="f98" y="f97"/>
                  <a:pt x="f60" y="f97"/>
                  <a:pt x="f99" y="f91"/>
                </a:cubicBezTo>
                <a:cubicBezTo>
                  <a:pt x="f100" y="f101"/>
                  <a:pt x="f60" y="f102"/>
                  <a:pt x="f103" y="f104"/>
                </a:cubicBezTo>
                <a:cubicBezTo>
                  <a:pt x="f70" y="f105"/>
                  <a:pt x="f62" y="f106"/>
                  <a:pt x="f107" y="f108"/>
                </a:cubicBezTo>
                <a:cubicBezTo>
                  <a:pt x="f64" y="f109"/>
                  <a:pt x="f66" y="f110"/>
                  <a:pt x="f95" y="f111"/>
                </a:cubicBezTo>
                <a:cubicBezTo>
                  <a:pt x="f112" y="f113"/>
                  <a:pt x="f74" y="f114"/>
                  <a:pt x="f115" y="f116"/>
                </a:cubicBezTo>
                <a:cubicBezTo>
                  <a:pt x="f115" y="f117"/>
                  <a:pt x="f74" y="f118"/>
                  <a:pt x="f74" y="f119"/>
                </a:cubicBezTo>
                <a:cubicBezTo>
                  <a:pt x="f74" y="f120"/>
                  <a:pt x="f112" y="f121"/>
                  <a:pt x="f112" y="f122"/>
                </a:cubicBezTo>
                <a:cubicBezTo>
                  <a:pt x="f115" y="f123"/>
                  <a:pt x="f69" y="f124"/>
                  <a:pt x="f125" y="f126"/>
                </a:cubicBezTo>
                <a:cubicBezTo>
                  <a:pt x="f125" y="f127"/>
                  <a:pt x="f125" y="f128"/>
                  <a:pt x="f125" y="f129"/>
                </a:cubicBezTo>
                <a:cubicBezTo>
                  <a:pt x="f76" y="f130"/>
                  <a:pt x="f131" y="f132"/>
                  <a:pt x="f74" y="f133"/>
                </a:cubicBezTo>
                <a:cubicBezTo>
                  <a:pt x="f64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1" y="f143"/>
                </a:cubicBezTo>
                <a:cubicBezTo>
                  <a:pt x="f34" y="f144"/>
                  <a:pt x="f50" y="f145"/>
                  <a:pt x="f40" y="f146"/>
                </a:cubicBezTo>
                <a:cubicBezTo>
                  <a:pt x="f41" y="f147"/>
                  <a:pt x="f45" y="f148"/>
                  <a:pt x="f21" y="f149"/>
                </a:cubicBezTo>
                <a:cubicBezTo>
                  <a:pt x="f15" y="f150"/>
                  <a:pt x="f46" y="f151"/>
                  <a:pt x="f47" y="f152"/>
                </a:cubicBezTo>
                <a:cubicBezTo>
                  <a:pt x="f47" y="f153"/>
                  <a:pt x="f47" y="f154"/>
                  <a:pt x="f47" y="f155"/>
                </a:cubicBezTo>
                <a:cubicBezTo>
                  <a:pt x="f47" y="f156"/>
                  <a:pt x="f157" y="f158"/>
                  <a:pt x="f57" y="f159"/>
                </a:cubicBezTo>
                <a:cubicBezTo>
                  <a:pt x="f49" y="f160"/>
                  <a:pt x="f23" y="f161"/>
                  <a:pt x="f55" y="f162"/>
                </a:cubicBezTo>
                <a:cubicBezTo>
                  <a:pt x="f141" y="f163"/>
                  <a:pt x="f99" y="f164"/>
                  <a:pt x="f98" y="f165"/>
                </a:cubicBezTo>
                <a:cubicBezTo>
                  <a:pt x="f135" y="f166"/>
                  <a:pt x="f62" y="f167"/>
                  <a:pt x="f168" y="f169"/>
                </a:cubicBezTo>
                <a:cubicBezTo>
                  <a:pt x="f135" y="f170"/>
                  <a:pt x="f70" y="f171"/>
                  <a:pt x="f103" y="f171"/>
                </a:cubicBezTo>
                <a:cubicBezTo>
                  <a:pt x="f58" y="f172"/>
                  <a:pt x="f24" y="f173"/>
                  <a:pt x="f51" y="f174"/>
                </a:cubicBezTo>
                <a:cubicBezTo>
                  <a:pt x="f48" y="f174"/>
                  <a:pt x="f57" y="f170"/>
                  <a:pt x="f56" y="f170"/>
                </a:cubicBezTo>
                <a:cubicBezTo>
                  <a:pt x="f46" y="f175"/>
                  <a:pt x="f57" y="f176"/>
                  <a:pt x="f44" y="f177"/>
                </a:cubicBezTo>
                <a:cubicBezTo>
                  <a:pt x="f42" y="f178"/>
                  <a:pt x="f179" y="f7"/>
                  <a:pt x="f35" y="f180"/>
                </a:cubicBezTo>
                <a:cubicBezTo>
                  <a:pt x="f181" y="f182"/>
                  <a:pt x="f183" y="f184"/>
                  <a:pt x="f183" y="f185"/>
                </a:cubicBezTo>
                <a:cubicBezTo>
                  <a:pt x="f183" y="f170"/>
                  <a:pt x="f186" y="f164"/>
                  <a:pt x="f187" y="f188"/>
                </a:cubicBezTo>
                <a:cubicBezTo>
                  <a:pt x="f187" y="f189"/>
                  <a:pt x="f187" y="f190"/>
                  <a:pt x="f33" y="f191"/>
                </a:cubicBezTo>
                <a:cubicBezTo>
                  <a:pt x="f192" y="f193"/>
                  <a:pt x="f194" y="f195"/>
                  <a:pt x="f31" y="f196"/>
                </a:cubicBezTo>
                <a:cubicBezTo>
                  <a:pt x="f31" y="f197"/>
                  <a:pt x="f198" y="f155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33" y="f212"/>
                  <a:pt x="f183" y="f145"/>
                  <a:pt x="f210" y="f213"/>
                </a:cubicBezTo>
                <a:cubicBezTo>
                  <a:pt x="f210" y="f214"/>
                  <a:pt x="f210" y="f142"/>
                  <a:pt x="f215" y="f140"/>
                </a:cubicBezTo>
                <a:cubicBezTo>
                  <a:pt x="f208" y="f138"/>
                  <a:pt x="f202" y="f138"/>
                  <a:pt x="f198" y="f216"/>
                </a:cubicBezTo>
                <a:cubicBezTo>
                  <a:pt x="f217" y="f136"/>
                  <a:pt x="f218" y="f134"/>
                  <a:pt x="f219" y="f220"/>
                </a:cubicBezTo>
                <a:cubicBezTo>
                  <a:pt x="f27" y="f133"/>
                  <a:pt x="f25" y="f221"/>
                  <a:pt x="f25" y="f222"/>
                </a:cubicBezTo>
                <a:cubicBezTo>
                  <a:pt x="f223" y="f224"/>
                  <a:pt x="f27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31" y="f242"/>
                  <a:pt x="f243" y="f92"/>
                </a:cubicBezTo>
                <a:cubicBezTo>
                  <a:pt x="f219" y="f90"/>
                  <a:pt x="f25" y="f244"/>
                  <a:pt x="f245" y="f246"/>
                </a:cubicBezTo>
                <a:cubicBezTo>
                  <a:pt x="f247" y="f248"/>
                  <a:pt x="f14" y="f249"/>
                  <a:pt x="f10" y="f250"/>
                </a:cubicBezTo>
                <a:cubicBezTo>
                  <a:pt x="f5" y="f125"/>
                  <a:pt x="f10" y="f112"/>
                  <a:pt x="f12" y="f72"/>
                </a:cubicBezTo>
                <a:cubicBezTo>
                  <a:pt x="f251" y="f103"/>
                  <a:pt x="f247" y="f67"/>
                  <a:pt x="f245" y="f139"/>
                </a:cubicBezTo>
                <a:cubicBezTo>
                  <a:pt x="f252" y="f30"/>
                  <a:pt x="f228" y="f141"/>
                  <a:pt x="f253" y="f34"/>
                </a:cubicBezTo>
                <a:cubicBezTo>
                  <a:pt x="f234" y="f36"/>
                  <a:pt x="f254" y="f50"/>
                  <a:pt x="f255" y="f28"/>
                </a:cubicBezTo>
                <a:cubicBezTo>
                  <a:pt x="f254" y="f40"/>
                  <a:pt x="f256" y="f26"/>
                  <a:pt x="f232" y="f41"/>
                </a:cubicBezTo>
                <a:cubicBezTo>
                  <a:pt x="f228" y="f257"/>
                  <a:pt x="f223" y="f24"/>
                  <a:pt x="f252" y="f21"/>
                </a:cubicBezTo>
                <a:cubicBezTo>
                  <a:pt x="f223" y="f21"/>
                  <a:pt x="f27" y="f21"/>
                  <a:pt x="f228" y="f17"/>
                </a:cubicBezTo>
                <a:cubicBezTo>
                  <a:pt x="f27" y="f54"/>
                  <a:pt x="f25" y="f54"/>
                  <a:pt x="f258" y="f54"/>
                </a:cubicBezTo>
                <a:cubicBezTo>
                  <a:pt x="f258" y="f54"/>
                  <a:pt x="f258" y="f53"/>
                  <a:pt x="f258" y="f53"/>
                </a:cubicBezTo>
                <a:cubicBezTo>
                  <a:pt x="f252" y="f53"/>
                  <a:pt x="f25" y="f52"/>
                  <a:pt x="f223" y="f52"/>
                </a:cubicBezTo>
                <a:cubicBezTo>
                  <a:pt x="f223" y="f61"/>
                  <a:pt x="f223" y="f61"/>
                  <a:pt x="f25" y="f61"/>
                </a:cubicBezTo>
                <a:cubicBezTo>
                  <a:pt x="f252" y="f61"/>
                  <a:pt x="f22" y="f61"/>
                  <a:pt x="f20" y="f51"/>
                </a:cubicBezTo>
                <a:cubicBezTo>
                  <a:pt x="f245" y="f15"/>
                  <a:pt x="f259" y="f48"/>
                  <a:pt x="f260" y="f157"/>
                </a:cubicBezTo>
                <a:cubicBezTo>
                  <a:pt x="f259" y="f157"/>
                  <a:pt x="f245" y="f46"/>
                  <a:pt x="f20" y="f46"/>
                </a:cubicBezTo>
                <a:cubicBezTo>
                  <a:pt x="f226" y="f11"/>
                  <a:pt x="f230" y="f8"/>
                  <a:pt x="f228" y="f261"/>
                </a:cubicBezTo>
                <a:cubicBezTo>
                  <a:pt x="f27" y="f262"/>
                  <a:pt x="f223" y="f263"/>
                  <a:pt x="f25" y="f33"/>
                </a:cubicBezTo>
                <a:cubicBezTo>
                  <a:pt x="f22" y="f218"/>
                  <a:pt x="f243" y="f14"/>
                  <a:pt x="f264" y="f10"/>
                </a:cubicBezTo>
                <a:cubicBezTo>
                  <a:pt x="f264" y="f5"/>
                  <a:pt x="f264" y="f5"/>
                  <a:pt x="f265" y="f5"/>
                </a:cubicBezTo>
                <a:cubicBezTo>
                  <a:pt x="f35" y="f5"/>
                  <a:pt x="f266" y="f5"/>
                  <a:pt x="f8" y="f5"/>
                </a:cubicBezTo>
                <a:close/>
                <a:moveTo>
                  <a:pt x="f45" y="f267"/>
                </a:moveTo>
                <a:cubicBezTo>
                  <a:pt x="f23" y="f267"/>
                  <a:pt x="f21" y="f267"/>
                  <a:pt x="f17" y="f268"/>
                </a:cubicBezTo>
                <a:cubicBezTo>
                  <a:pt x="f61" y="f269"/>
                  <a:pt x="f49" y="f270"/>
                  <a:pt x="f15" y="f271"/>
                </a:cubicBezTo>
                <a:cubicBezTo>
                  <a:pt x="f15" y="f272"/>
                  <a:pt x="f53" y="f235"/>
                  <a:pt x="f23" y="f235"/>
                </a:cubicBezTo>
                <a:cubicBezTo>
                  <a:pt x="f257" y="f235"/>
                  <a:pt x="f28" y="f273"/>
                  <a:pt x="f38" y="f108"/>
                </a:cubicBezTo>
                <a:cubicBezTo>
                  <a:pt x="f55" y="f274"/>
                  <a:pt x="f50" y="f275"/>
                  <a:pt x="f26" y="f268"/>
                </a:cubicBezTo>
                <a:cubicBezTo>
                  <a:pt x="f24" y="f267"/>
                  <a:pt x="f24" y="f276"/>
                  <a:pt x="f24" y="f277"/>
                </a:cubicBezTo>
                <a:cubicBezTo>
                  <a:pt x="f24" y="f278"/>
                  <a:pt x="f24" y="f239"/>
                  <a:pt x="f24" y="f279"/>
                </a:cubicBezTo>
                <a:cubicBezTo>
                  <a:pt x="f24" y="f91"/>
                  <a:pt x="f24" y="f280"/>
                  <a:pt x="f24" y="f281"/>
                </a:cubicBezTo>
                <a:cubicBezTo>
                  <a:pt x="f43" y="f281"/>
                  <a:pt x="f43" y="f281"/>
                  <a:pt x="f45" y="f281"/>
                </a:cubicBezTo>
                <a:cubicBezTo>
                  <a:pt x="f43" y="f282"/>
                  <a:pt x="f45" y="f283"/>
                  <a:pt x="f45" y="f267"/>
                </a:cubicBezTo>
                <a:close/>
                <a:moveTo>
                  <a:pt x="f17" y="f284"/>
                </a:moveTo>
                <a:cubicBezTo>
                  <a:pt x="f21" y="f284"/>
                  <a:pt x="f21" y="f284"/>
                  <a:pt x="f23" y="f284"/>
                </a:cubicBezTo>
                <a:cubicBezTo>
                  <a:pt x="f54" y="f285"/>
                  <a:pt x="f51" y="f89"/>
                  <a:pt x="f46" y="f286"/>
                </a:cubicBezTo>
                <a:cubicBezTo>
                  <a:pt x="f46" y="f73"/>
                  <a:pt x="f13" y="f287"/>
                  <a:pt x="f13" y="f80"/>
                </a:cubicBezTo>
                <a:cubicBezTo>
                  <a:pt x="f47" y="f288"/>
                  <a:pt x="f57" y="f289"/>
                  <a:pt x="f46" y="f115"/>
                </a:cubicBezTo>
                <a:cubicBezTo>
                  <a:pt x="f56" y="f72"/>
                  <a:pt x="f290" y="f98"/>
                  <a:pt x="f59" y="f32"/>
                </a:cubicBezTo>
                <a:cubicBezTo>
                  <a:pt x="f59" y="f139"/>
                  <a:pt x="f291" y="f139"/>
                  <a:pt x="f291" y="f30"/>
                </a:cubicBezTo>
                <a:cubicBezTo>
                  <a:pt x="f291" y="f139"/>
                  <a:pt x="f291" y="f32"/>
                  <a:pt x="f291" y="f67"/>
                </a:cubicBezTo>
                <a:cubicBezTo>
                  <a:pt x="f292" y="f135"/>
                  <a:pt x="f11" y="f66"/>
                  <a:pt x="f13" y="f125"/>
                </a:cubicBezTo>
                <a:cubicBezTo>
                  <a:pt x="f46" y="f293"/>
                  <a:pt x="f46" y="f288"/>
                  <a:pt x="f44" y="f294"/>
                </a:cubicBezTo>
                <a:cubicBezTo>
                  <a:pt x="f11" y="f287"/>
                  <a:pt x="f9" y="f80"/>
                  <a:pt x="f179" y="f295"/>
                </a:cubicBezTo>
                <a:cubicBezTo>
                  <a:pt x="f39" y="f294"/>
                  <a:pt x="f266" y="f296"/>
                  <a:pt x="f261" y="f288"/>
                </a:cubicBezTo>
                <a:cubicBezTo>
                  <a:pt x="f297" y="f250"/>
                  <a:pt x="f298" y="f78"/>
                  <a:pt x="f35" y="f71"/>
                </a:cubicBezTo>
                <a:cubicBezTo>
                  <a:pt x="f299" y="f125"/>
                  <a:pt x="f264" y="f115"/>
                  <a:pt x="f263" y="f68"/>
                </a:cubicBezTo>
                <a:cubicBezTo>
                  <a:pt x="f300" y="f63"/>
                  <a:pt x="f183" y="f70"/>
                  <a:pt x="f215" y="f99"/>
                </a:cubicBezTo>
                <a:cubicBezTo>
                  <a:pt x="f301" y="f30"/>
                  <a:pt x="f202" y="f36"/>
                  <a:pt x="f302" y="f40"/>
                </a:cubicBezTo>
                <a:cubicBezTo>
                  <a:pt x="f240" y="f43"/>
                  <a:pt x="f31" y="f23"/>
                  <a:pt x="f194" y="f17"/>
                </a:cubicBezTo>
                <a:cubicBezTo>
                  <a:pt x="f198" y="f54"/>
                  <a:pt x="f238" y="f23"/>
                  <a:pt x="f240" y="f257"/>
                </a:cubicBezTo>
                <a:cubicBezTo>
                  <a:pt x="f31" y="f26"/>
                  <a:pt x="f198" y="f38"/>
                  <a:pt x="f200" y="f55"/>
                </a:cubicBezTo>
                <a:cubicBezTo>
                  <a:pt x="f192" y="f100"/>
                  <a:pt x="f187" y="f72"/>
                  <a:pt x="f264" y="f125"/>
                </a:cubicBezTo>
                <a:cubicBezTo>
                  <a:pt x="f303" y="f304"/>
                  <a:pt x="f305" y="f306"/>
                  <a:pt x="f292" y="f306"/>
                </a:cubicBezTo>
                <a:cubicBezTo>
                  <a:pt x="f11" y="f306"/>
                  <a:pt x="f56" y="f73"/>
                  <a:pt x="f44" y="f307"/>
                </a:cubicBezTo>
                <a:cubicBezTo>
                  <a:pt x="f157" y="f308"/>
                  <a:pt x="f15" y="f309"/>
                  <a:pt x="f54" y="f310"/>
                </a:cubicBezTo>
                <a:cubicBezTo>
                  <a:pt x="f54" y="f311"/>
                  <a:pt x="f17" y="f312"/>
                  <a:pt x="f17" y="f284"/>
                </a:cubicBezTo>
                <a:close/>
                <a:moveTo>
                  <a:pt x="f266" y="f288"/>
                </a:moveTo>
                <a:cubicBezTo>
                  <a:pt x="f179" y="f294"/>
                  <a:pt x="f292" y="f294"/>
                  <a:pt x="f42" y="f288"/>
                </a:cubicBezTo>
                <a:cubicBezTo>
                  <a:pt x="f59" y="f288"/>
                  <a:pt x="f313" y="f288"/>
                  <a:pt x="f266" y="f288"/>
                </a:cubicBezTo>
                <a:close/>
              </a:path>
            </a:pathLst>
          </a:custGeom>
          <a:solidFill>
            <a:srgbClr val="AAF1F1"/>
          </a:solid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7;p29">
            <a:extLst>
              <a:ext uri="{FF2B5EF4-FFF2-40B4-BE49-F238E27FC236}">
                <a16:creationId xmlns:a16="http://schemas.microsoft.com/office/drawing/2014/main" id="{0EE09B1F-F062-D3B0-8606-E4063E3BB7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بیایید برخی از مفاهیم را مرور کنیم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308;p29">
            <a:extLst>
              <a:ext uri="{FF2B5EF4-FFF2-40B4-BE49-F238E27FC236}">
                <a16:creationId xmlns:a16="http://schemas.microsoft.com/office/drawing/2014/main" id="{CF797AD2-430D-78A8-BC9E-E7DDB60159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4420" y="1619246"/>
            <a:ext cx="2429999" cy="1305004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رنگ زرد</a:t>
            </a:r>
          </a:p>
          <a:p>
            <a:pPr marL="0" lvl="0" indent="0" algn="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رنگ طلایی، کره و لیموی رسیده است. در طیف نور مرئی، زرد بین سبز و نارنجی یافت می شود.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4" name="Google Shape;309;p29">
            <a:extLst>
              <a:ext uri="{FF2B5EF4-FFF2-40B4-BE49-F238E27FC236}">
                <a16:creationId xmlns:a16="http://schemas.microsoft.com/office/drawing/2014/main" id="{93D722CD-363A-037D-3DF3-D6E0A8CD82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98952" y="1619246"/>
            <a:ext cx="2429999" cy="1305004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آبی</a:t>
            </a:r>
          </a:p>
          <a:p>
            <a:pPr marL="0" lvl="0" indent="0" algn="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رنگ آسمان صاف و دریای عمیق است. در طیف نوری بین بنفش و سبز قرار دارد.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5" name="Google Shape;310;p29">
            <a:extLst>
              <a:ext uri="{FF2B5EF4-FFF2-40B4-BE49-F238E27FC236}">
                <a16:creationId xmlns:a16="http://schemas.microsoft.com/office/drawing/2014/main" id="{B4C32561-2C6E-7F7C-A9C2-D94EB68B5B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3475" y="1619246"/>
            <a:ext cx="2429999" cy="1305004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قرمز</a:t>
            </a:r>
          </a:p>
          <a:p>
            <a:pPr marL="0" lvl="0" indent="0" algn="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رنگ خون است و به همین دلیل در طول تاریخ با فداکاری، خطر و شجاعت همراه بوده است.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6" name="Google Shape;311;p29">
            <a:extLst>
              <a:ext uri="{FF2B5EF4-FFF2-40B4-BE49-F238E27FC236}">
                <a16:creationId xmlns:a16="http://schemas.microsoft.com/office/drawing/2014/main" id="{8D526B0A-EF9E-D6CA-45FD-FF013A7FDD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4420" y="3200400"/>
            <a:ext cx="2429999" cy="1305004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رنگ زرد</a:t>
            </a:r>
          </a:p>
          <a:p>
            <a:pPr marL="0" lvl="0" indent="0" algn="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رنگ طلایی، کره و لیموی رسیده است. در طیف نور مرئی، زرد بین سبز و نارنجی یافت می شود.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7" name="Google Shape;312;p29">
            <a:extLst>
              <a:ext uri="{FF2B5EF4-FFF2-40B4-BE49-F238E27FC236}">
                <a16:creationId xmlns:a16="http://schemas.microsoft.com/office/drawing/2014/main" id="{A5B0DF24-2B43-11AC-EEA0-AE0033C136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98952" y="3200400"/>
            <a:ext cx="2429999" cy="1305004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آبی</a:t>
            </a:r>
          </a:p>
          <a:p>
            <a:pPr marL="0" lvl="0" indent="0" algn="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رنگ آسمان صاف و دریای عمیق است. در طیف نوری بین بنفش و سبز قرار دارد.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8" name="Google Shape;313;p29">
            <a:extLst>
              <a:ext uri="{FF2B5EF4-FFF2-40B4-BE49-F238E27FC236}">
                <a16:creationId xmlns:a16="http://schemas.microsoft.com/office/drawing/2014/main" id="{1CA808E9-DB62-BFED-D56A-8750412ABC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3475" y="3200400"/>
            <a:ext cx="2429999" cy="1305004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قرمز</a:t>
            </a:r>
          </a:p>
          <a:p>
            <a:pPr marL="0" lvl="0" indent="0" algn="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رنگ خون است و به همین دلیل در طول تاریخ با فداکاری، خطر و شجاعت همراه بوده است.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9" name="Google Shape;314;p29">
            <a:extLst>
              <a:ext uri="{FF2B5EF4-FFF2-40B4-BE49-F238E27FC236}">
                <a16:creationId xmlns:a16="http://schemas.microsoft.com/office/drawing/2014/main" id="{803EE378-A495-B795-A135-AB089EDF46CC}"/>
              </a:ext>
            </a:extLst>
          </p:cNvPr>
          <p:cNvSpPr txBox="1"/>
          <p:nvPr/>
        </p:nvSpPr>
        <p:spPr>
          <a:xfrm>
            <a:off x="-73" y="0"/>
            <a:ext cx="669596" cy="1140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90C58A-DFE9-4FDB-983E-5F8F9C8139EA}" type="slidenum">
              <a:rPr>
                <a:cs typeface="B Nazanin" panose="00000400000000000000" pitchFamily="2" charset="-78"/>
              </a:rPr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US" sz="2400" b="0" i="0" u="none" strike="noStrike" kern="0" cap="none" spc="0" baseline="0">
              <a:solidFill>
                <a:srgbClr val="FFFFFF"/>
              </a:solidFill>
              <a:uFillTx/>
              <a:latin typeface="Dosis"/>
              <a:ea typeface="Dosis"/>
              <a:cs typeface="B Nazanin" panose="00000400000000000000" pitchFamily="2" charset="-78"/>
            </a:endParaRPr>
          </a:p>
        </p:txBody>
      </p:sp>
      <p:grpSp>
        <p:nvGrpSpPr>
          <p:cNvPr id="10" name="Grupo 7">
            <a:extLst>
              <a:ext uri="{FF2B5EF4-FFF2-40B4-BE49-F238E27FC236}">
                <a16:creationId xmlns:a16="http://schemas.microsoft.com/office/drawing/2014/main" id="{323A7694-BD92-A9F9-AAC3-3EB673D4A43A}"/>
              </a:ext>
            </a:extLst>
          </p:cNvPr>
          <p:cNvGrpSpPr/>
          <p:nvPr/>
        </p:nvGrpSpPr>
        <p:grpSpPr>
          <a:xfrm>
            <a:off x="1089022" y="1420813"/>
            <a:ext cx="358773" cy="250829"/>
            <a:chOff x="1089022" y="1420813"/>
            <a:chExt cx="358773" cy="250829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7AF3E2F-AA6B-BC21-E044-6B871E03A45C}"/>
                </a:ext>
              </a:extLst>
            </p:cNvPr>
            <p:cNvSpPr/>
            <p:nvPr/>
          </p:nvSpPr>
          <p:spPr>
            <a:xfrm>
              <a:off x="1089022" y="1420813"/>
              <a:ext cx="358773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2"/>
                <a:gd name="f7" fmla="val 94"/>
                <a:gd name="f8" fmla="val 72"/>
                <a:gd name="f9" fmla="val 25"/>
                <a:gd name="f10" fmla="val 75"/>
                <a:gd name="f11" fmla="val 7"/>
                <a:gd name="f12" fmla="val 83"/>
                <a:gd name="f13" fmla="val 99"/>
                <a:gd name="f14" fmla="val 105"/>
                <a:gd name="f15" fmla="val 111"/>
                <a:gd name="f16" fmla="val 117"/>
                <a:gd name="f17" fmla="val 133"/>
                <a:gd name="f18" fmla="val 141"/>
                <a:gd name="f19" fmla="val 144"/>
                <a:gd name="f20" fmla="val 155"/>
                <a:gd name="f21" fmla="val 167"/>
                <a:gd name="f22" fmla="val 199"/>
                <a:gd name="f23" fmla="val 203"/>
                <a:gd name="f24" fmla="val 30"/>
                <a:gd name="f25" fmla="val 49"/>
                <a:gd name="f26" fmla="val 58"/>
                <a:gd name="f27" fmla="val 68"/>
                <a:gd name="f28" fmla="val 78"/>
                <a:gd name="f29" fmla="val 79"/>
                <a:gd name="f30" fmla="val 204"/>
                <a:gd name="f31" fmla="val 80"/>
                <a:gd name="f32" fmla="val 206"/>
                <a:gd name="f33" fmla="val 81"/>
                <a:gd name="f34" fmla="val 209"/>
                <a:gd name="f35" fmla="val 82"/>
                <a:gd name="f36" fmla="val 86"/>
                <a:gd name="f37" fmla="val 90"/>
                <a:gd name="f38" fmla="val 179"/>
                <a:gd name="f39" fmla="val 146"/>
                <a:gd name="f40" fmla="val 113"/>
                <a:gd name="f41" fmla="val 88"/>
                <a:gd name="f42" fmla="val 76"/>
                <a:gd name="f43" fmla="val 122"/>
                <a:gd name="f44" fmla="val 132"/>
                <a:gd name="f45" fmla="val 69"/>
                <a:gd name="f46" fmla="val 143"/>
                <a:gd name="f47" fmla="val 65"/>
                <a:gd name="f48" fmla="val 135"/>
                <a:gd name="f49" fmla="val 128"/>
                <a:gd name="f50" fmla="val 120"/>
                <a:gd name="f51" fmla="val 112"/>
                <a:gd name="f52" fmla="val 55"/>
                <a:gd name="f53" fmla="val 45"/>
                <a:gd name="f54" fmla="val 35"/>
                <a:gd name="f55" fmla="val 108"/>
                <a:gd name="f56" fmla="val 101"/>
                <a:gd name="f57" fmla="val 54"/>
                <a:gd name="f58" fmla="val 93"/>
                <a:gd name="f59" fmla="val 85"/>
                <a:gd name="f60" fmla="val 71"/>
                <a:gd name="f61" fmla="val 100"/>
                <a:gd name="f62" fmla="val 67"/>
                <a:gd name="f63" fmla="val 34"/>
                <a:gd name="f64" fmla="val 4"/>
                <a:gd name="f65" fmla="val 6"/>
                <a:gd name="f66" fmla="val 11"/>
                <a:gd name="f67" fmla="val 57"/>
                <a:gd name="f68" fmla="val 46"/>
                <a:gd name="f69" fmla="val 31"/>
                <a:gd name="f70" fmla="val 16"/>
                <a:gd name="f71" fmla="val 32"/>
                <a:gd name="f72" fmla="val 138"/>
                <a:gd name="f73" fmla="val 24"/>
                <a:gd name="f74" fmla="val 139"/>
                <a:gd name="f75" fmla="val 13"/>
                <a:gd name="f76" fmla="val 3"/>
                <a:gd name="f77" fmla="val 103"/>
                <a:gd name="f78" fmla="val 5"/>
                <a:gd name="f79" fmla="val 15"/>
                <a:gd name="f80" fmla="val 98"/>
                <a:gd name="f81" fmla="val 118"/>
                <a:gd name="f82" fmla="+- 0 0 -90"/>
                <a:gd name="f83" fmla="*/ f3 1 212"/>
                <a:gd name="f84" fmla="*/ f4 1 94"/>
                <a:gd name="f85" fmla="val f5"/>
                <a:gd name="f86" fmla="val f6"/>
                <a:gd name="f87" fmla="val f7"/>
                <a:gd name="f88" fmla="*/ f82 f0 1"/>
                <a:gd name="f89" fmla="+- f87 0 f85"/>
                <a:gd name="f90" fmla="+- f86 0 f85"/>
                <a:gd name="f91" fmla="*/ f88 1 f2"/>
                <a:gd name="f92" fmla="*/ f90 1 212"/>
                <a:gd name="f93" fmla="*/ f89 1 94"/>
                <a:gd name="f94" fmla="*/ 72 f90 1"/>
                <a:gd name="f95" fmla="*/ 25 f89 1"/>
                <a:gd name="f96" fmla="*/ 99 f90 1"/>
                <a:gd name="f97" fmla="*/ 0 f89 1"/>
                <a:gd name="f98" fmla="*/ 117 f90 1"/>
                <a:gd name="f99" fmla="*/ 144 f90 1"/>
                <a:gd name="f100" fmla="*/ 180 f90 1"/>
                <a:gd name="f101" fmla="*/ 203 f90 1"/>
                <a:gd name="f102" fmla="*/ 49 f89 1"/>
                <a:gd name="f103" fmla="*/ 78 f89 1"/>
                <a:gd name="f104" fmla="*/ 204 f90 1"/>
                <a:gd name="f105" fmla="*/ 80 f89 1"/>
                <a:gd name="f106" fmla="*/ 212 f90 1"/>
                <a:gd name="f107" fmla="*/ 82 f89 1"/>
                <a:gd name="f108" fmla="*/ 94 f89 1"/>
                <a:gd name="f109" fmla="*/ 113 f90 1"/>
                <a:gd name="f110" fmla="*/ 76 f89 1"/>
                <a:gd name="f111" fmla="*/ 141 f90 1"/>
                <a:gd name="f112" fmla="*/ 135 f90 1"/>
                <a:gd name="f113" fmla="*/ 65 f89 1"/>
                <a:gd name="f114" fmla="*/ 112 f90 1"/>
                <a:gd name="f115" fmla="*/ 35 f89 1"/>
                <a:gd name="f116" fmla="*/ 101 f90 1"/>
                <a:gd name="f117" fmla="*/ 78 f90 1"/>
                <a:gd name="f118" fmla="*/ 71 f90 1"/>
                <a:gd name="f119" fmla="*/ 75 f89 1"/>
                <a:gd name="f120" fmla="*/ 100 f90 1"/>
                <a:gd name="f121" fmla="*/ 0 f90 1"/>
                <a:gd name="f122" fmla="*/ 11 f90 1"/>
                <a:gd name="f123" fmla="*/ 46 f89 1"/>
                <a:gd name="f124" fmla="*/ 32 f90 1"/>
                <a:gd name="f125" fmla="*/ 138 f90 1"/>
                <a:gd name="f126" fmla="*/ 24 f89 1"/>
                <a:gd name="f127" fmla="*/ 122 f90 1"/>
                <a:gd name="f128" fmla="*/ 4 f89 1"/>
                <a:gd name="f129" fmla="*/ 93 f90 1"/>
                <a:gd name="f130" fmla="*/ 79 f90 1"/>
                <a:gd name="f131" fmla="+- f91 0 f1"/>
                <a:gd name="f132" fmla="*/ f94 1 212"/>
                <a:gd name="f133" fmla="*/ f95 1 94"/>
                <a:gd name="f134" fmla="*/ f96 1 212"/>
                <a:gd name="f135" fmla="*/ f97 1 94"/>
                <a:gd name="f136" fmla="*/ f98 1 212"/>
                <a:gd name="f137" fmla="*/ f99 1 212"/>
                <a:gd name="f138" fmla="*/ f100 1 212"/>
                <a:gd name="f139" fmla="*/ f101 1 212"/>
                <a:gd name="f140" fmla="*/ f102 1 94"/>
                <a:gd name="f141" fmla="*/ f103 1 94"/>
                <a:gd name="f142" fmla="*/ f104 1 212"/>
                <a:gd name="f143" fmla="*/ f105 1 94"/>
                <a:gd name="f144" fmla="*/ f106 1 212"/>
                <a:gd name="f145" fmla="*/ f107 1 94"/>
                <a:gd name="f146" fmla="*/ f108 1 94"/>
                <a:gd name="f147" fmla="*/ f109 1 212"/>
                <a:gd name="f148" fmla="*/ f110 1 94"/>
                <a:gd name="f149" fmla="*/ f111 1 212"/>
                <a:gd name="f150" fmla="*/ f112 1 212"/>
                <a:gd name="f151" fmla="*/ f113 1 94"/>
                <a:gd name="f152" fmla="*/ f114 1 212"/>
                <a:gd name="f153" fmla="*/ f115 1 94"/>
                <a:gd name="f154" fmla="*/ f116 1 212"/>
                <a:gd name="f155" fmla="*/ f117 1 212"/>
                <a:gd name="f156" fmla="*/ f118 1 212"/>
                <a:gd name="f157" fmla="*/ f119 1 94"/>
                <a:gd name="f158" fmla="*/ f120 1 212"/>
                <a:gd name="f159" fmla="*/ f121 1 212"/>
                <a:gd name="f160" fmla="*/ f122 1 212"/>
                <a:gd name="f161" fmla="*/ f123 1 94"/>
                <a:gd name="f162" fmla="*/ f124 1 212"/>
                <a:gd name="f163" fmla="*/ f125 1 212"/>
                <a:gd name="f164" fmla="*/ f126 1 94"/>
                <a:gd name="f165" fmla="*/ f127 1 212"/>
                <a:gd name="f166" fmla="*/ f128 1 94"/>
                <a:gd name="f167" fmla="*/ f129 1 212"/>
                <a:gd name="f168" fmla="*/ f130 1 212"/>
                <a:gd name="f169" fmla="*/ 0 1 f92"/>
                <a:gd name="f170" fmla="*/ f86 1 f92"/>
                <a:gd name="f171" fmla="*/ 0 1 f93"/>
                <a:gd name="f172" fmla="*/ f87 1 f93"/>
                <a:gd name="f173" fmla="*/ f132 1 f92"/>
                <a:gd name="f174" fmla="*/ f133 1 f93"/>
                <a:gd name="f175" fmla="*/ f134 1 f92"/>
                <a:gd name="f176" fmla="*/ f135 1 f93"/>
                <a:gd name="f177" fmla="*/ f136 1 f92"/>
                <a:gd name="f178" fmla="*/ f137 1 f92"/>
                <a:gd name="f179" fmla="*/ f138 1 f92"/>
                <a:gd name="f180" fmla="*/ f139 1 f92"/>
                <a:gd name="f181" fmla="*/ f140 1 f93"/>
                <a:gd name="f182" fmla="*/ f141 1 f93"/>
                <a:gd name="f183" fmla="*/ f142 1 f92"/>
                <a:gd name="f184" fmla="*/ f143 1 f93"/>
                <a:gd name="f185" fmla="*/ f144 1 f92"/>
                <a:gd name="f186" fmla="*/ f145 1 f93"/>
                <a:gd name="f187" fmla="*/ f146 1 f93"/>
                <a:gd name="f188" fmla="*/ f147 1 f92"/>
                <a:gd name="f189" fmla="*/ f148 1 f93"/>
                <a:gd name="f190" fmla="*/ f149 1 f92"/>
                <a:gd name="f191" fmla="*/ f150 1 f92"/>
                <a:gd name="f192" fmla="*/ f151 1 f93"/>
                <a:gd name="f193" fmla="*/ f152 1 f92"/>
                <a:gd name="f194" fmla="*/ f153 1 f93"/>
                <a:gd name="f195" fmla="*/ f154 1 f92"/>
                <a:gd name="f196" fmla="*/ f155 1 f92"/>
                <a:gd name="f197" fmla="*/ f156 1 f92"/>
                <a:gd name="f198" fmla="*/ f157 1 f93"/>
                <a:gd name="f199" fmla="*/ f158 1 f92"/>
                <a:gd name="f200" fmla="*/ f159 1 f92"/>
                <a:gd name="f201" fmla="*/ f160 1 f92"/>
                <a:gd name="f202" fmla="*/ f161 1 f93"/>
                <a:gd name="f203" fmla="*/ f162 1 f92"/>
                <a:gd name="f204" fmla="*/ f163 1 f92"/>
                <a:gd name="f205" fmla="*/ f164 1 f93"/>
                <a:gd name="f206" fmla="*/ f165 1 f92"/>
                <a:gd name="f207" fmla="*/ f166 1 f93"/>
                <a:gd name="f208" fmla="*/ f167 1 f92"/>
                <a:gd name="f209" fmla="*/ f168 1 f92"/>
                <a:gd name="f210" fmla="*/ f169 f83 1"/>
                <a:gd name="f211" fmla="*/ f170 f83 1"/>
                <a:gd name="f212" fmla="*/ f172 f84 1"/>
                <a:gd name="f213" fmla="*/ f171 f84 1"/>
                <a:gd name="f214" fmla="*/ f173 f83 1"/>
                <a:gd name="f215" fmla="*/ f174 f84 1"/>
                <a:gd name="f216" fmla="*/ f175 f83 1"/>
                <a:gd name="f217" fmla="*/ f176 f84 1"/>
                <a:gd name="f218" fmla="*/ f177 f83 1"/>
                <a:gd name="f219" fmla="*/ f178 f83 1"/>
                <a:gd name="f220" fmla="*/ f179 f83 1"/>
                <a:gd name="f221" fmla="*/ f180 f83 1"/>
                <a:gd name="f222" fmla="*/ f181 f84 1"/>
                <a:gd name="f223" fmla="*/ f182 f84 1"/>
                <a:gd name="f224" fmla="*/ f183 f83 1"/>
                <a:gd name="f225" fmla="*/ f184 f84 1"/>
                <a:gd name="f226" fmla="*/ f185 f83 1"/>
                <a:gd name="f227" fmla="*/ f186 f84 1"/>
                <a:gd name="f228" fmla="*/ f187 f84 1"/>
                <a:gd name="f229" fmla="*/ f188 f83 1"/>
                <a:gd name="f230" fmla="*/ f189 f84 1"/>
                <a:gd name="f231" fmla="*/ f190 f83 1"/>
                <a:gd name="f232" fmla="*/ f191 f83 1"/>
                <a:gd name="f233" fmla="*/ f192 f84 1"/>
                <a:gd name="f234" fmla="*/ f193 f83 1"/>
                <a:gd name="f235" fmla="*/ f194 f84 1"/>
                <a:gd name="f236" fmla="*/ f195 f83 1"/>
                <a:gd name="f237" fmla="*/ f196 f83 1"/>
                <a:gd name="f238" fmla="*/ f197 f83 1"/>
                <a:gd name="f239" fmla="*/ f198 f84 1"/>
                <a:gd name="f240" fmla="*/ f199 f83 1"/>
                <a:gd name="f241" fmla="*/ f200 f83 1"/>
                <a:gd name="f242" fmla="*/ f201 f83 1"/>
                <a:gd name="f243" fmla="*/ f202 f84 1"/>
                <a:gd name="f244" fmla="*/ f203 f83 1"/>
                <a:gd name="f245" fmla="*/ f204 f83 1"/>
                <a:gd name="f246" fmla="*/ f205 f84 1"/>
                <a:gd name="f247" fmla="*/ f206 f83 1"/>
                <a:gd name="f248" fmla="*/ f207 f84 1"/>
                <a:gd name="f249" fmla="*/ f208 f83 1"/>
                <a:gd name="f250" fmla="*/ f209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214" y="f215"/>
                </a:cxn>
                <a:cxn ang="f131">
                  <a:pos x="f216" y="f217"/>
                </a:cxn>
                <a:cxn ang="f131">
                  <a:pos x="f218" y="f217"/>
                </a:cxn>
                <a:cxn ang="f131">
                  <a:pos x="f219" y="f215"/>
                </a:cxn>
                <a:cxn ang="f131">
                  <a:pos x="f220" y="f215"/>
                </a:cxn>
                <a:cxn ang="f131">
                  <a:pos x="f221" y="f222"/>
                </a:cxn>
                <a:cxn ang="f131">
                  <a:pos x="f221" y="f223"/>
                </a:cxn>
                <a:cxn ang="f131">
                  <a:pos x="f224" y="f225"/>
                </a:cxn>
                <a:cxn ang="f131">
                  <a:pos x="f226" y="f227"/>
                </a:cxn>
                <a:cxn ang="f131">
                  <a:pos x="f226" y="f228"/>
                </a:cxn>
                <a:cxn ang="f131">
                  <a:pos x="f229" y="f228"/>
                </a:cxn>
                <a:cxn ang="f131">
                  <a:pos x="f229" y="f230"/>
                </a:cxn>
                <a:cxn ang="f131">
                  <a:pos x="f231" y="f230"/>
                </a:cxn>
                <a:cxn ang="f131">
                  <a:pos x="f232" y="f233"/>
                </a:cxn>
                <a:cxn ang="f131">
                  <a:pos x="f234" y="f233"/>
                </a:cxn>
                <a:cxn ang="f131">
                  <a:pos x="f234" y="f235"/>
                </a:cxn>
                <a:cxn ang="f131">
                  <a:pos x="f236" y="f235"/>
                </a:cxn>
                <a:cxn ang="f131">
                  <a:pos x="f236" y="f233"/>
                </a:cxn>
                <a:cxn ang="f131">
                  <a:pos x="f237" y="f233"/>
                </a:cxn>
                <a:cxn ang="f131">
                  <a:pos x="f238" y="f239"/>
                </a:cxn>
                <a:cxn ang="f131">
                  <a:pos x="f240" y="f239"/>
                </a:cxn>
                <a:cxn ang="f131">
                  <a:pos x="f240" y="f228"/>
                </a:cxn>
                <a:cxn ang="f131">
                  <a:pos x="f241" y="f228"/>
                </a:cxn>
                <a:cxn ang="f131">
                  <a:pos x="f241" y="f227"/>
                </a:cxn>
                <a:cxn ang="f131">
                  <a:pos x="f242" y="f225"/>
                </a:cxn>
                <a:cxn ang="f131">
                  <a:pos x="f242" y="f243"/>
                </a:cxn>
                <a:cxn ang="f131">
                  <a:pos x="f244" y="f215"/>
                </a:cxn>
                <a:cxn ang="f131">
                  <a:pos x="f214" y="f215"/>
                </a:cxn>
                <a:cxn ang="f131">
                  <a:pos x="f245" y="f246"/>
                </a:cxn>
                <a:cxn ang="f131">
                  <a:pos x="f247" y="f248"/>
                </a:cxn>
                <a:cxn ang="f131">
                  <a:pos x="f249" y="f248"/>
                </a:cxn>
                <a:cxn ang="f131">
                  <a:pos x="f250" y="f246"/>
                </a:cxn>
                <a:cxn ang="f131">
                  <a:pos x="f245" y="f246"/>
                </a:cxn>
              </a:cxnLst>
              <a:rect l="f210" t="f213" r="f211" b="f212"/>
              <a:pathLst>
                <a:path w="212" h="94">
                  <a:moveTo>
                    <a:pt x="f8" y="f9"/>
                  </a:moveTo>
                  <a:cubicBezTo>
                    <a:pt x="f10" y="f11"/>
                    <a:pt x="f12" y="f5"/>
                    <a:pt x="f13" y="f5"/>
                  </a:cubicBezTo>
                  <a:cubicBezTo>
                    <a:pt x="f14" y="f5"/>
                    <a:pt x="f15" y="f5"/>
                    <a:pt x="f16" y="f5"/>
                  </a:cubicBezTo>
                  <a:cubicBezTo>
                    <a:pt x="f17" y="f5"/>
                    <a:pt x="f18" y="f11"/>
                    <a:pt x="f19" y="f9"/>
                  </a:cubicBezTo>
                  <a:cubicBezTo>
                    <a:pt x="f20" y="f9"/>
                    <a:pt x="f21" y="f9"/>
                    <a:pt x="f2" y="f9"/>
                  </a:cubicBezTo>
                  <a:cubicBezTo>
                    <a:pt x="f22" y="f9"/>
                    <a:pt x="f23" y="f24"/>
                    <a:pt x="f23" y="f25"/>
                  </a:cubicBezTo>
                  <a:cubicBezTo>
                    <a:pt x="f23" y="f26"/>
                    <a:pt x="f23" y="f27"/>
                    <a:pt x="f23" y="f28"/>
                  </a:cubicBezTo>
                  <a:cubicBezTo>
                    <a:pt x="f23" y="f29"/>
                    <a:pt x="f30" y="f29"/>
                    <a:pt x="f30" y="f31"/>
                  </a:cubicBezTo>
                  <a:cubicBezTo>
                    <a:pt x="f32" y="f33"/>
                    <a:pt x="f34" y="f33"/>
                    <a:pt x="f6" y="f35"/>
                  </a:cubicBezTo>
                  <a:cubicBezTo>
                    <a:pt x="f6" y="f36"/>
                    <a:pt x="f6" y="f37"/>
                    <a:pt x="f6" y="f7"/>
                  </a:cubicBezTo>
                  <a:cubicBezTo>
                    <a:pt x="f38" y="f7"/>
                    <a:pt x="f39" y="f7"/>
                    <a:pt x="f40" y="f7"/>
                  </a:cubicBezTo>
                  <a:cubicBezTo>
                    <a:pt x="f40" y="f41"/>
                    <a:pt x="f40" y="f12"/>
                    <a:pt x="f40" y="f42"/>
                  </a:cubicBezTo>
                  <a:cubicBezTo>
                    <a:pt x="f43" y="f42"/>
                    <a:pt x="f44" y="f42"/>
                    <a:pt x="f18" y="f42"/>
                  </a:cubicBezTo>
                  <a:cubicBezTo>
                    <a:pt x="f19" y="f45"/>
                    <a:pt x="f46" y="f47"/>
                    <a:pt x="f48" y="f47"/>
                  </a:cubicBezTo>
                  <a:cubicBezTo>
                    <a:pt x="f49" y="f47"/>
                    <a:pt x="f50" y="f47"/>
                    <a:pt x="f51" y="f47"/>
                  </a:cubicBezTo>
                  <a:cubicBezTo>
                    <a:pt x="f51" y="f52"/>
                    <a:pt x="f51" y="f53"/>
                    <a:pt x="f51" y="f54"/>
                  </a:cubicBezTo>
                  <a:cubicBezTo>
                    <a:pt x="f55" y="f54"/>
                    <a:pt x="f14" y="f54"/>
                    <a:pt x="f56" y="f54"/>
                  </a:cubicBezTo>
                  <a:cubicBezTo>
                    <a:pt x="f56" y="f53"/>
                    <a:pt x="f56" y="f57"/>
                    <a:pt x="f56" y="f47"/>
                  </a:cubicBezTo>
                  <a:cubicBezTo>
                    <a:pt x="f58" y="f47"/>
                    <a:pt x="f59" y="f47"/>
                    <a:pt x="f28" y="f47"/>
                  </a:cubicBezTo>
                  <a:cubicBezTo>
                    <a:pt x="f45" y="f47"/>
                    <a:pt x="f45" y="f47"/>
                    <a:pt x="f60" y="f10"/>
                  </a:cubicBezTo>
                  <a:cubicBezTo>
                    <a:pt x="f31" y="f10"/>
                    <a:pt x="f37" y="f10"/>
                    <a:pt x="f61" y="f10"/>
                  </a:cubicBezTo>
                  <a:cubicBezTo>
                    <a:pt x="f61" y="f35"/>
                    <a:pt x="f61" y="f41"/>
                    <a:pt x="f61" y="f7"/>
                  </a:cubicBezTo>
                  <a:cubicBezTo>
                    <a:pt x="f62" y="f7"/>
                    <a:pt x="f63" y="f7"/>
                    <a:pt x="f5" y="f7"/>
                  </a:cubicBezTo>
                  <a:cubicBezTo>
                    <a:pt x="f5" y="f37"/>
                    <a:pt x="f5" y="f36"/>
                    <a:pt x="f5" y="f35"/>
                  </a:cubicBezTo>
                  <a:cubicBezTo>
                    <a:pt x="f64" y="f33"/>
                    <a:pt x="f65" y="f33"/>
                    <a:pt x="f66" y="f31"/>
                  </a:cubicBezTo>
                  <a:cubicBezTo>
                    <a:pt x="f66" y="f45"/>
                    <a:pt x="f66" y="f67"/>
                    <a:pt x="f66" y="f68"/>
                  </a:cubicBezTo>
                  <a:cubicBezTo>
                    <a:pt x="f66" y="f69"/>
                    <a:pt x="f70" y="f9"/>
                    <a:pt x="f71" y="f9"/>
                  </a:cubicBezTo>
                  <a:cubicBezTo>
                    <a:pt x="f53" y="f9"/>
                    <a:pt x="f26" y="f9"/>
                    <a:pt x="f8" y="f9"/>
                  </a:cubicBezTo>
                  <a:close/>
                  <a:moveTo>
                    <a:pt x="f72" y="f73"/>
                  </a:moveTo>
                  <a:cubicBezTo>
                    <a:pt x="f74" y="f75"/>
                    <a:pt x="f44" y="f64"/>
                    <a:pt x="f43" y="f64"/>
                  </a:cubicBezTo>
                  <a:cubicBezTo>
                    <a:pt x="f40" y="f76"/>
                    <a:pt x="f77" y="f76"/>
                    <a:pt x="f58" y="f64"/>
                  </a:cubicBezTo>
                  <a:cubicBezTo>
                    <a:pt x="f35" y="f78"/>
                    <a:pt x="f42" y="f79"/>
                    <a:pt x="f29" y="f73"/>
                  </a:cubicBezTo>
                  <a:cubicBezTo>
                    <a:pt x="f80" y="f73"/>
                    <a:pt x="f81" y="f73"/>
                    <a:pt x="f72" y="f73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760C485-7617-8143-5E6C-A621C0607E69}"/>
                </a:ext>
              </a:extLst>
            </p:cNvPr>
            <p:cNvSpPr/>
            <p:nvPr/>
          </p:nvSpPr>
          <p:spPr>
            <a:xfrm>
              <a:off x="1103315" y="1612901"/>
              <a:ext cx="331790" cy="58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"/>
                <a:gd name="f7" fmla="val 35"/>
                <a:gd name="f8" fmla="val 4"/>
                <a:gd name="f9" fmla="val 67"/>
                <a:gd name="f10" fmla="val 131"/>
                <a:gd name="f11" fmla="val 195"/>
                <a:gd name="f12" fmla="val 7"/>
                <a:gd name="f13" fmla="val 15"/>
                <a:gd name="f14" fmla="val 22"/>
                <a:gd name="f15" fmla="val 193"/>
                <a:gd name="f16" fmla="val 30"/>
                <a:gd name="f17" fmla="val 186"/>
                <a:gd name="f18" fmla="val 34"/>
                <a:gd name="f19" fmla="val 178"/>
                <a:gd name="f20" fmla="val 171"/>
                <a:gd name="f21" fmla="val 163"/>
                <a:gd name="f22" fmla="val 156"/>
                <a:gd name="f23" fmla="val 114"/>
                <a:gd name="f24" fmla="val 73"/>
                <a:gd name="f25" fmla="val 31"/>
                <a:gd name="f26" fmla="val 27"/>
                <a:gd name="f27" fmla="+- 0 0 -90"/>
                <a:gd name="f28" fmla="*/ f3 1 196"/>
                <a:gd name="f29" fmla="*/ f4 1 3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96"/>
                <a:gd name="f38" fmla="*/ f34 1 35"/>
                <a:gd name="f39" fmla="*/ 4 f35 1"/>
                <a:gd name="f40" fmla="*/ 0 f34 1"/>
                <a:gd name="f41" fmla="*/ 195 f35 1"/>
                <a:gd name="f42" fmla="*/ 22 f34 1"/>
                <a:gd name="f43" fmla="*/ 178 f35 1"/>
                <a:gd name="f44" fmla="*/ 35 f34 1"/>
                <a:gd name="f45" fmla="*/ 156 f35 1"/>
                <a:gd name="f46" fmla="*/ 31 f35 1"/>
                <a:gd name="f47" fmla="+- f36 0 f1"/>
                <a:gd name="f48" fmla="*/ f39 1 196"/>
                <a:gd name="f49" fmla="*/ f40 1 35"/>
                <a:gd name="f50" fmla="*/ f41 1 196"/>
                <a:gd name="f51" fmla="*/ f42 1 35"/>
                <a:gd name="f52" fmla="*/ f43 1 196"/>
                <a:gd name="f53" fmla="*/ f44 1 35"/>
                <a:gd name="f54" fmla="*/ f45 1 196"/>
                <a:gd name="f55" fmla="*/ f46 1 196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7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7"/>
                </a:cxn>
                <a:cxn ang="f47">
                  <a:pos x="f79" y="f77"/>
                </a:cxn>
                <a:cxn ang="f47">
                  <a:pos x="f72" y="f73"/>
                </a:cxn>
              </a:cxnLst>
              <a:rect l="f68" t="f71" r="f69" b="f70"/>
              <a:pathLst>
                <a:path w="196" h="3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1" y="f12"/>
                    <a:pt x="f6" y="f13"/>
                    <a:pt x="f11" y="f14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18"/>
                    <a:pt x="f25" y="f7"/>
                  </a:cubicBezTo>
                  <a:cubicBezTo>
                    <a:pt x="f8" y="f7"/>
                    <a:pt x="f5" y="f26"/>
                    <a:pt x="f8" y="f5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upo 16">
            <a:extLst>
              <a:ext uri="{FF2B5EF4-FFF2-40B4-BE49-F238E27FC236}">
                <a16:creationId xmlns:a16="http://schemas.microsoft.com/office/drawing/2014/main" id="{6A4CBFEE-A71F-181C-B4B2-42E096076244}"/>
              </a:ext>
            </a:extLst>
          </p:cNvPr>
          <p:cNvGrpSpPr/>
          <p:nvPr/>
        </p:nvGrpSpPr>
        <p:grpSpPr>
          <a:xfrm>
            <a:off x="3514898" y="1391442"/>
            <a:ext cx="358773" cy="250829"/>
            <a:chOff x="3514898" y="1391442"/>
            <a:chExt cx="358773" cy="250829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9C57D45-5FB7-30A0-C1A5-1028F2D457F0}"/>
                </a:ext>
              </a:extLst>
            </p:cNvPr>
            <p:cNvSpPr/>
            <p:nvPr/>
          </p:nvSpPr>
          <p:spPr>
            <a:xfrm>
              <a:off x="3514898" y="1391442"/>
              <a:ext cx="358773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2"/>
                <a:gd name="f7" fmla="val 94"/>
                <a:gd name="f8" fmla="val 72"/>
                <a:gd name="f9" fmla="val 25"/>
                <a:gd name="f10" fmla="val 75"/>
                <a:gd name="f11" fmla="val 7"/>
                <a:gd name="f12" fmla="val 83"/>
                <a:gd name="f13" fmla="val 99"/>
                <a:gd name="f14" fmla="val 105"/>
                <a:gd name="f15" fmla="val 111"/>
                <a:gd name="f16" fmla="val 117"/>
                <a:gd name="f17" fmla="val 133"/>
                <a:gd name="f18" fmla="val 141"/>
                <a:gd name="f19" fmla="val 144"/>
                <a:gd name="f20" fmla="val 155"/>
                <a:gd name="f21" fmla="val 167"/>
                <a:gd name="f22" fmla="val 199"/>
                <a:gd name="f23" fmla="val 203"/>
                <a:gd name="f24" fmla="val 30"/>
                <a:gd name="f25" fmla="val 49"/>
                <a:gd name="f26" fmla="val 58"/>
                <a:gd name="f27" fmla="val 68"/>
                <a:gd name="f28" fmla="val 78"/>
                <a:gd name="f29" fmla="val 79"/>
                <a:gd name="f30" fmla="val 204"/>
                <a:gd name="f31" fmla="val 80"/>
                <a:gd name="f32" fmla="val 206"/>
                <a:gd name="f33" fmla="val 81"/>
                <a:gd name="f34" fmla="val 209"/>
                <a:gd name="f35" fmla="val 82"/>
                <a:gd name="f36" fmla="val 86"/>
                <a:gd name="f37" fmla="val 90"/>
                <a:gd name="f38" fmla="val 179"/>
                <a:gd name="f39" fmla="val 146"/>
                <a:gd name="f40" fmla="val 113"/>
                <a:gd name="f41" fmla="val 88"/>
                <a:gd name="f42" fmla="val 76"/>
                <a:gd name="f43" fmla="val 122"/>
                <a:gd name="f44" fmla="val 132"/>
                <a:gd name="f45" fmla="val 69"/>
                <a:gd name="f46" fmla="val 143"/>
                <a:gd name="f47" fmla="val 65"/>
                <a:gd name="f48" fmla="val 135"/>
                <a:gd name="f49" fmla="val 128"/>
                <a:gd name="f50" fmla="val 120"/>
                <a:gd name="f51" fmla="val 112"/>
                <a:gd name="f52" fmla="val 55"/>
                <a:gd name="f53" fmla="val 45"/>
                <a:gd name="f54" fmla="val 35"/>
                <a:gd name="f55" fmla="val 108"/>
                <a:gd name="f56" fmla="val 101"/>
                <a:gd name="f57" fmla="val 54"/>
                <a:gd name="f58" fmla="val 93"/>
                <a:gd name="f59" fmla="val 85"/>
                <a:gd name="f60" fmla="val 71"/>
                <a:gd name="f61" fmla="val 100"/>
                <a:gd name="f62" fmla="val 67"/>
                <a:gd name="f63" fmla="val 34"/>
                <a:gd name="f64" fmla="val 4"/>
                <a:gd name="f65" fmla="val 6"/>
                <a:gd name="f66" fmla="val 11"/>
                <a:gd name="f67" fmla="val 57"/>
                <a:gd name="f68" fmla="val 46"/>
                <a:gd name="f69" fmla="val 31"/>
                <a:gd name="f70" fmla="val 16"/>
                <a:gd name="f71" fmla="val 32"/>
                <a:gd name="f72" fmla="val 138"/>
                <a:gd name="f73" fmla="val 24"/>
                <a:gd name="f74" fmla="val 139"/>
                <a:gd name="f75" fmla="val 13"/>
                <a:gd name="f76" fmla="val 3"/>
                <a:gd name="f77" fmla="val 103"/>
                <a:gd name="f78" fmla="val 5"/>
                <a:gd name="f79" fmla="val 15"/>
                <a:gd name="f80" fmla="val 98"/>
                <a:gd name="f81" fmla="val 118"/>
                <a:gd name="f82" fmla="+- 0 0 -90"/>
                <a:gd name="f83" fmla="*/ f3 1 212"/>
                <a:gd name="f84" fmla="*/ f4 1 94"/>
                <a:gd name="f85" fmla="val f5"/>
                <a:gd name="f86" fmla="val f6"/>
                <a:gd name="f87" fmla="val f7"/>
                <a:gd name="f88" fmla="*/ f82 f0 1"/>
                <a:gd name="f89" fmla="+- f87 0 f85"/>
                <a:gd name="f90" fmla="+- f86 0 f85"/>
                <a:gd name="f91" fmla="*/ f88 1 f2"/>
                <a:gd name="f92" fmla="*/ f90 1 212"/>
                <a:gd name="f93" fmla="*/ f89 1 94"/>
                <a:gd name="f94" fmla="*/ 72 f90 1"/>
                <a:gd name="f95" fmla="*/ 25 f89 1"/>
                <a:gd name="f96" fmla="*/ 99 f90 1"/>
                <a:gd name="f97" fmla="*/ 0 f89 1"/>
                <a:gd name="f98" fmla="*/ 117 f90 1"/>
                <a:gd name="f99" fmla="*/ 144 f90 1"/>
                <a:gd name="f100" fmla="*/ 180 f90 1"/>
                <a:gd name="f101" fmla="*/ 203 f90 1"/>
                <a:gd name="f102" fmla="*/ 49 f89 1"/>
                <a:gd name="f103" fmla="*/ 78 f89 1"/>
                <a:gd name="f104" fmla="*/ 204 f90 1"/>
                <a:gd name="f105" fmla="*/ 80 f89 1"/>
                <a:gd name="f106" fmla="*/ 212 f90 1"/>
                <a:gd name="f107" fmla="*/ 82 f89 1"/>
                <a:gd name="f108" fmla="*/ 94 f89 1"/>
                <a:gd name="f109" fmla="*/ 113 f90 1"/>
                <a:gd name="f110" fmla="*/ 76 f89 1"/>
                <a:gd name="f111" fmla="*/ 141 f90 1"/>
                <a:gd name="f112" fmla="*/ 135 f90 1"/>
                <a:gd name="f113" fmla="*/ 65 f89 1"/>
                <a:gd name="f114" fmla="*/ 112 f90 1"/>
                <a:gd name="f115" fmla="*/ 35 f89 1"/>
                <a:gd name="f116" fmla="*/ 101 f90 1"/>
                <a:gd name="f117" fmla="*/ 78 f90 1"/>
                <a:gd name="f118" fmla="*/ 71 f90 1"/>
                <a:gd name="f119" fmla="*/ 75 f89 1"/>
                <a:gd name="f120" fmla="*/ 100 f90 1"/>
                <a:gd name="f121" fmla="*/ 0 f90 1"/>
                <a:gd name="f122" fmla="*/ 11 f90 1"/>
                <a:gd name="f123" fmla="*/ 46 f89 1"/>
                <a:gd name="f124" fmla="*/ 32 f90 1"/>
                <a:gd name="f125" fmla="*/ 138 f90 1"/>
                <a:gd name="f126" fmla="*/ 24 f89 1"/>
                <a:gd name="f127" fmla="*/ 122 f90 1"/>
                <a:gd name="f128" fmla="*/ 4 f89 1"/>
                <a:gd name="f129" fmla="*/ 93 f90 1"/>
                <a:gd name="f130" fmla="*/ 79 f90 1"/>
                <a:gd name="f131" fmla="+- f91 0 f1"/>
                <a:gd name="f132" fmla="*/ f94 1 212"/>
                <a:gd name="f133" fmla="*/ f95 1 94"/>
                <a:gd name="f134" fmla="*/ f96 1 212"/>
                <a:gd name="f135" fmla="*/ f97 1 94"/>
                <a:gd name="f136" fmla="*/ f98 1 212"/>
                <a:gd name="f137" fmla="*/ f99 1 212"/>
                <a:gd name="f138" fmla="*/ f100 1 212"/>
                <a:gd name="f139" fmla="*/ f101 1 212"/>
                <a:gd name="f140" fmla="*/ f102 1 94"/>
                <a:gd name="f141" fmla="*/ f103 1 94"/>
                <a:gd name="f142" fmla="*/ f104 1 212"/>
                <a:gd name="f143" fmla="*/ f105 1 94"/>
                <a:gd name="f144" fmla="*/ f106 1 212"/>
                <a:gd name="f145" fmla="*/ f107 1 94"/>
                <a:gd name="f146" fmla="*/ f108 1 94"/>
                <a:gd name="f147" fmla="*/ f109 1 212"/>
                <a:gd name="f148" fmla="*/ f110 1 94"/>
                <a:gd name="f149" fmla="*/ f111 1 212"/>
                <a:gd name="f150" fmla="*/ f112 1 212"/>
                <a:gd name="f151" fmla="*/ f113 1 94"/>
                <a:gd name="f152" fmla="*/ f114 1 212"/>
                <a:gd name="f153" fmla="*/ f115 1 94"/>
                <a:gd name="f154" fmla="*/ f116 1 212"/>
                <a:gd name="f155" fmla="*/ f117 1 212"/>
                <a:gd name="f156" fmla="*/ f118 1 212"/>
                <a:gd name="f157" fmla="*/ f119 1 94"/>
                <a:gd name="f158" fmla="*/ f120 1 212"/>
                <a:gd name="f159" fmla="*/ f121 1 212"/>
                <a:gd name="f160" fmla="*/ f122 1 212"/>
                <a:gd name="f161" fmla="*/ f123 1 94"/>
                <a:gd name="f162" fmla="*/ f124 1 212"/>
                <a:gd name="f163" fmla="*/ f125 1 212"/>
                <a:gd name="f164" fmla="*/ f126 1 94"/>
                <a:gd name="f165" fmla="*/ f127 1 212"/>
                <a:gd name="f166" fmla="*/ f128 1 94"/>
                <a:gd name="f167" fmla="*/ f129 1 212"/>
                <a:gd name="f168" fmla="*/ f130 1 212"/>
                <a:gd name="f169" fmla="*/ 0 1 f92"/>
                <a:gd name="f170" fmla="*/ f86 1 f92"/>
                <a:gd name="f171" fmla="*/ 0 1 f93"/>
                <a:gd name="f172" fmla="*/ f87 1 f93"/>
                <a:gd name="f173" fmla="*/ f132 1 f92"/>
                <a:gd name="f174" fmla="*/ f133 1 f93"/>
                <a:gd name="f175" fmla="*/ f134 1 f92"/>
                <a:gd name="f176" fmla="*/ f135 1 f93"/>
                <a:gd name="f177" fmla="*/ f136 1 f92"/>
                <a:gd name="f178" fmla="*/ f137 1 f92"/>
                <a:gd name="f179" fmla="*/ f138 1 f92"/>
                <a:gd name="f180" fmla="*/ f139 1 f92"/>
                <a:gd name="f181" fmla="*/ f140 1 f93"/>
                <a:gd name="f182" fmla="*/ f141 1 f93"/>
                <a:gd name="f183" fmla="*/ f142 1 f92"/>
                <a:gd name="f184" fmla="*/ f143 1 f93"/>
                <a:gd name="f185" fmla="*/ f144 1 f92"/>
                <a:gd name="f186" fmla="*/ f145 1 f93"/>
                <a:gd name="f187" fmla="*/ f146 1 f93"/>
                <a:gd name="f188" fmla="*/ f147 1 f92"/>
                <a:gd name="f189" fmla="*/ f148 1 f93"/>
                <a:gd name="f190" fmla="*/ f149 1 f92"/>
                <a:gd name="f191" fmla="*/ f150 1 f92"/>
                <a:gd name="f192" fmla="*/ f151 1 f93"/>
                <a:gd name="f193" fmla="*/ f152 1 f92"/>
                <a:gd name="f194" fmla="*/ f153 1 f93"/>
                <a:gd name="f195" fmla="*/ f154 1 f92"/>
                <a:gd name="f196" fmla="*/ f155 1 f92"/>
                <a:gd name="f197" fmla="*/ f156 1 f92"/>
                <a:gd name="f198" fmla="*/ f157 1 f93"/>
                <a:gd name="f199" fmla="*/ f158 1 f92"/>
                <a:gd name="f200" fmla="*/ f159 1 f92"/>
                <a:gd name="f201" fmla="*/ f160 1 f92"/>
                <a:gd name="f202" fmla="*/ f161 1 f93"/>
                <a:gd name="f203" fmla="*/ f162 1 f92"/>
                <a:gd name="f204" fmla="*/ f163 1 f92"/>
                <a:gd name="f205" fmla="*/ f164 1 f93"/>
                <a:gd name="f206" fmla="*/ f165 1 f92"/>
                <a:gd name="f207" fmla="*/ f166 1 f93"/>
                <a:gd name="f208" fmla="*/ f167 1 f92"/>
                <a:gd name="f209" fmla="*/ f168 1 f92"/>
                <a:gd name="f210" fmla="*/ f169 f83 1"/>
                <a:gd name="f211" fmla="*/ f170 f83 1"/>
                <a:gd name="f212" fmla="*/ f172 f84 1"/>
                <a:gd name="f213" fmla="*/ f171 f84 1"/>
                <a:gd name="f214" fmla="*/ f173 f83 1"/>
                <a:gd name="f215" fmla="*/ f174 f84 1"/>
                <a:gd name="f216" fmla="*/ f175 f83 1"/>
                <a:gd name="f217" fmla="*/ f176 f84 1"/>
                <a:gd name="f218" fmla="*/ f177 f83 1"/>
                <a:gd name="f219" fmla="*/ f178 f83 1"/>
                <a:gd name="f220" fmla="*/ f179 f83 1"/>
                <a:gd name="f221" fmla="*/ f180 f83 1"/>
                <a:gd name="f222" fmla="*/ f181 f84 1"/>
                <a:gd name="f223" fmla="*/ f182 f84 1"/>
                <a:gd name="f224" fmla="*/ f183 f83 1"/>
                <a:gd name="f225" fmla="*/ f184 f84 1"/>
                <a:gd name="f226" fmla="*/ f185 f83 1"/>
                <a:gd name="f227" fmla="*/ f186 f84 1"/>
                <a:gd name="f228" fmla="*/ f187 f84 1"/>
                <a:gd name="f229" fmla="*/ f188 f83 1"/>
                <a:gd name="f230" fmla="*/ f189 f84 1"/>
                <a:gd name="f231" fmla="*/ f190 f83 1"/>
                <a:gd name="f232" fmla="*/ f191 f83 1"/>
                <a:gd name="f233" fmla="*/ f192 f84 1"/>
                <a:gd name="f234" fmla="*/ f193 f83 1"/>
                <a:gd name="f235" fmla="*/ f194 f84 1"/>
                <a:gd name="f236" fmla="*/ f195 f83 1"/>
                <a:gd name="f237" fmla="*/ f196 f83 1"/>
                <a:gd name="f238" fmla="*/ f197 f83 1"/>
                <a:gd name="f239" fmla="*/ f198 f84 1"/>
                <a:gd name="f240" fmla="*/ f199 f83 1"/>
                <a:gd name="f241" fmla="*/ f200 f83 1"/>
                <a:gd name="f242" fmla="*/ f201 f83 1"/>
                <a:gd name="f243" fmla="*/ f202 f84 1"/>
                <a:gd name="f244" fmla="*/ f203 f83 1"/>
                <a:gd name="f245" fmla="*/ f204 f83 1"/>
                <a:gd name="f246" fmla="*/ f205 f84 1"/>
                <a:gd name="f247" fmla="*/ f206 f83 1"/>
                <a:gd name="f248" fmla="*/ f207 f84 1"/>
                <a:gd name="f249" fmla="*/ f208 f83 1"/>
                <a:gd name="f250" fmla="*/ f209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214" y="f215"/>
                </a:cxn>
                <a:cxn ang="f131">
                  <a:pos x="f216" y="f217"/>
                </a:cxn>
                <a:cxn ang="f131">
                  <a:pos x="f218" y="f217"/>
                </a:cxn>
                <a:cxn ang="f131">
                  <a:pos x="f219" y="f215"/>
                </a:cxn>
                <a:cxn ang="f131">
                  <a:pos x="f220" y="f215"/>
                </a:cxn>
                <a:cxn ang="f131">
                  <a:pos x="f221" y="f222"/>
                </a:cxn>
                <a:cxn ang="f131">
                  <a:pos x="f221" y="f223"/>
                </a:cxn>
                <a:cxn ang="f131">
                  <a:pos x="f224" y="f225"/>
                </a:cxn>
                <a:cxn ang="f131">
                  <a:pos x="f226" y="f227"/>
                </a:cxn>
                <a:cxn ang="f131">
                  <a:pos x="f226" y="f228"/>
                </a:cxn>
                <a:cxn ang="f131">
                  <a:pos x="f229" y="f228"/>
                </a:cxn>
                <a:cxn ang="f131">
                  <a:pos x="f229" y="f230"/>
                </a:cxn>
                <a:cxn ang="f131">
                  <a:pos x="f231" y="f230"/>
                </a:cxn>
                <a:cxn ang="f131">
                  <a:pos x="f232" y="f233"/>
                </a:cxn>
                <a:cxn ang="f131">
                  <a:pos x="f234" y="f233"/>
                </a:cxn>
                <a:cxn ang="f131">
                  <a:pos x="f234" y="f235"/>
                </a:cxn>
                <a:cxn ang="f131">
                  <a:pos x="f236" y="f235"/>
                </a:cxn>
                <a:cxn ang="f131">
                  <a:pos x="f236" y="f233"/>
                </a:cxn>
                <a:cxn ang="f131">
                  <a:pos x="f237" y="f233"/>
                </a:cxn>
                <a:cxn ang="f131">
                  <a:pos x="f238" y="f239"/>
                </a:cxn>
                <a:cxn ang="f131">
                  <a:pos x="f240" y="f239"/>
                </a:cxn>
                <a:cxn ang="f131">
                  <a:pos x="f240" y="f228"/>
                </a:cxn>
                <a:cxn ang="f131">
                  <a:pos x="f241" y="f228"/>
                </a:cxn>
                <a:cxn ang="f131">
                  <a:pos x="f241" y="f227"/>
                </a:cxn>
                <a:cxn ang="f131">
                  <a:pos x="f242" y="f225"/>
                </a:cxn>
                <a:cxn ang="f131">
                  <a:pos x="f242" y="f243"/>
                </a:cxn>
                <a:cxn ang="f131">
                  <a:pos x="f244" y="f215"/>
                </a:cxn>
                <a:cxn ang="f131">
                  <a:pos x="f214" y="f215"/>
                </a:cxn>
                <a:cxn ang="f131">
                  <a:pos x="f245" y="f246"/>
                </a:cxn>
                <a:cxn ang="f131">
                  <a:pos x="f247" y="f248"/>
                </a:cxn>
                <a:cxn ang="f131">
                  <a:pos x="f249" y="f248"/>
                </a:cxn>
                <a:cxn ang="f131">
                  <a:pos x="f250" y="f246"/>
                </a:cxn>
                <a:cxn ang="f131">
                  <a:pos x="f245" y="f246"/>
                </a:cxn>
              </a:cxnLst>
              <a:rect l="f210" t="f213" r="f211" b="f212"/>
              <a:pathLst>
                <a:path w="212" h="94">
                  <a:moveTo>
                    <a:pt x="f8" y="f9"/>
                  </a:moveTo>
                  <a:cubicBezTo>
                    <a:pt x="f10" y="f11"/>
                    <a:pt x="f12" y="f5"/>
                    <a:pt x="f13" y="f5"/>
                  </a:cubicBezTo>
                  <a:cubicBezTo>
                    <a:pt x="f14" y="f5"/>
                    <a:pt x="f15" y="f5"/>
                    <a:pt x="f16" y="f5"/>
                  </a:cubicBezTo>
                  <a:cubicBezTo>
                    <a:pt x="f17" y="f5"/>
                    <a:pt x="f18" y="f11"/>
                    <a:pt x="f19" y="f9"/>
                  </a:cubicBezTo>
                  <a:cubicBezTo>
                    <a:pt x="f20" y="f9"/>
                    <a:pt x="f21" y="f9"/>
                    <a:pt x="f2" y="f9"/>
                  </a:cubicBezTo>
                  <a:cubicBezTo>
                    <a:pt x="f22" y="f9"/>
                    <a:pt x="f23" y="f24"/>
                    <a:pt x="f23" y="f25"/>
                  </a:cubicBezTo>
                  <a:cubicBezTo>
                    <a:pt x="f23" y="f26"/>
                    <a:pt x="f23" y="f27"/>
                    <a:pt x="f23" y="f28"/>
                  </a:cubicBezTo>
                  <a:cubicBezTo>
                    <a:pt x="f23" y="f29"/>
                    <a:pt x="f30" y="f29"/>
                    <a:pt x="f30" y="f31"/>
                  </a:cubicBezTo>
                  <a:cubicBezTo>
                    <a:pt x="f32" y="f33"/>
                    <a:pt x="f34" y="f33"/>
                    <a:pt x="f6" y="f35"/>
                  </a:cubicBezTo>
                  <a:cubicBezTo>
                    <a:pt x="f6" y="f36"/>
                    <a:pt x="f6" y="f37"/>
                    <a:pt x="f6" y="f7"/>
                  </a:cubicBezTo>
                  <a:cubicBezTo>
                    <a:pt x="f38" y="f7"/>
                    <a:pt x="f39" y="f7"/>
                    <a:pt x="f40" y="f7"/>
                  </a:cubicBezTo>
                  <a:cubicBezTo>
                    <a:pt x="f40" y="f41"/>
                    <a:pt x="f40" y="f12"/>
                    <a:pt x="f40" y="f42"/>
                  </a:cubicBezTo>
                  <a:cubicBezTo>
                    <a:pt x="f43" y="f42"/>
                    <a:pt x="f44" y="f42"/>
                    <a:pt x="f18" y="f42"/>
                  </a:cubicBezTo>
                  <a:cubicBezTo>
                    <a:pt x="f19" y="f45"/>
                    <a:pt x="f46" y="f47"/>
                    <a:pt x="f48" y="f47"/>
                  </a:cubicBezTo>
                  <a:cubicBezTo>
                    <a:pt x="f49" y="f47"/>
                    <a:pt x="f50" y="f47"/>
                    <a:pt x="f51" y="f47"/>
                  </a:cubicBezTo>
                  <a:cubicBezTo>
                    <a:pt x="f51" y="f52"/>
                    <a:pt x="f51" y="f53"/>
                    <a:pt x="f51" y="f54"/>
                  </a:cubicBezTo>
                  <a:cubicBezTo>
                    <a:pt x="f55" y="f54"/>
                    <a:pt x="f14" y="f54"/>
                    <a:pt x="f56" y="f54"/>
                  </a:cubicBezTo>
                  <a:cubicBezTo>
                    <a:pt x="f56" y="f53"/>
                    <a:pt x="f56" y="f57"/>
                    <a:pt x="f56" y="f47"/>
                  </a:cubicBezTo>
                  <a:cubicBezTo>
                    <a:pt x="f58" y="f47"/>
                    <a:pt x="f59" y="f47"/>
                    <a:pt x="f28" y="f47"/>
                  </a:cubicBezTo>
                  <a:cubicBezTo>
                    <a:pt x="f45" y="f47"/>
                    <a:pt x="f45" y="f47"/>
                    <a:pt x="f60" y="f10"/>
                  </a:cubicBezTo>
                  <a:cubicBezTo>
                    <a:pt x="f31" y="f10"/>
                    <a:pt x="f37" y="f10"/>
                    <a:pt x="f61" y="f10"/>
                  </a:cubicBezTo>
                  <a:cubicBezTo>
                    <a:pt x="f61" y="f35"/>
                    <a:pt x="f61" y="f41"/>
                    <a:pt x="f61" y="f7"/>
                  </a:cubicBezTo>
                  <a:cubicBezTo>
                    <a:pt x="f62" y="f7"/>
                    <a:pt x="f63" y="f7"/>
                    <a:pt x="f5" y="f7"/>
                  </a:cubicBezTo>
                  <a:cubicBezTo>
                    <a:pt x="f5" y="f37"/>
                    <a:pt x="f5" y="f36"/>
                    <a:pt x="f5" y="f35"/>
                  </a:cubicBezTo>
                  <a:cubicBezTo>
                    <a:pt x="f64" y="f33"/>
                    <a:pt x="f65" y="f33"/>
                    <a:pt x="f66" y="f31"/>
                  </a:cubicBezTo>
                  <a:cubicBezTo>
                    <a:pt x="f66" y="f45"/>
                    <a:pt x="f66" y="f67"/>
                    <a:pt x="f66" y="f68"/>
                  </a:cubicBezTo>
                  <a:cubicBezTo>
                    <a:pt x="f66" y="f69"/>
                    <a:pt x="f70" y="f9"/>
                    <a:pt x="f71" y="f9"/>
                  </a:cubicBezTo>
                  <a:cubicBezTo>
                    <a:pt x="f53" y="f9"/>
                    <a:pt x="f26" y="f9"/>
                    <a:pt x="f8" y="f9"/>
                  </a:cubicBezTo>
                  <a:close/>
                  <a:moveTo>
                    <a:pt x="f72" y="f73"/>
                  </a:moveTo>
                  <a:cubicBezTo>
                    <a:pt x="f74" y="f75"/>
                    <a:pt x="f44" y="f64"/>
                    <a:pt x="f43" y="f64"/>
                  </a:cubicBezTo>
                  <a:cubicBezTo>
                    <a:pt x="f40" y="f76"/>
                    <a:pt x="f77" y="f76"/>
                    <a:pt x="f58" y="f64"/>
                  </a:cubicBezTo>
                  <a:cubicBezTo>
                    <a:pt x="f35" y="f78"/>
                    <a:pt x="f42" y="f79"/>
                    <a:pt x="f29" y="f73"/>
                  </a:cubicBezTo>
                  <a:cubicBezTo>
                    <a:pt x="f80" y="f73"/>
                    <a:pt x="f81" y="f73"/>
                    <a:pt x="f72" y="f73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55AF8D5-7DE4-4E31-95A4-872A3E60CA2A}"/>
                </a:ext>
              </a:extLst>
            </p:cNvPr>
            <p:cNvSpPr/>
            <p:nvPr/>
          </p:nvSpPr>
          <p:spPr>
            <a:xfrm>
              <a:off x="3529190" y="1583530"/>
              <a:ext cx="331790" cy="58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"/>
                <a:gd name="f7" fmla="val 35"/>
                <a:gd name="f8" fmla="val 4"/>
                <a:gd name="f9" fmla="val 67"/>
                <a:gd name="f10" fmla="val 131"/>
                <a:gd name="f11" fmla="val 195"/>
                <a:gd name="f12" fmla="val 7"/>
                <a:gd name="f13" fmla="val 15"/>
                <a:gd name="f14" fmla="val 22"/>
                <a:gd name="f15" fmla="val 193"/>
                <a:gd name="f16" fmla="val 30"/>
                <a:gd name="f17" fmla="val 186"/>
                <a:gd name="f18" fmla="val 34"/>
                <a:gd name="f19" fmla="val 178"/>
                <a:gd name="f20" fmla="val 171"/>
                <a:gd name="f21" fmla="val 163"/>
                <a:gd name="f22" fmla="val 156"/>
                <a:gd name="f23" fmla="val 114"/>
                <a:gd name="f24" fmla="val 73"/>
                <a:gd name="f25" fmla="val 31"/>
                <a:gd name="f26" fmla="val 27"/>
                <a:gd name="f27" fmla="+- 0 0 -90"/>
                <a:gd name="f28" fmla="*/ f3 1 196"/>
                <a:gd name="f29" fmla="*/ f4 1 3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96"/>
                <a:gd name="f38" fmla="*/ f34 1 35"/>
                <a:gd name="f39" fmla="*/ 4 f35 1"/>
                <a:gd name="f40" fmla="*/ 0 f34 1"/>
                <a:gd name="f41" fmla="*/ 195 f35 1"/>
                <a:gd name="f42" fmla="*/ 22 f34 1"/>
                <a:gd name="f43" fmla="*/ 178 f35 1"/>
                <a:gd name="f44" fmla="*/ 35 f34 1"/>
                <a:gd name="f45" fmla="*/ 156 f35 1"/>
                <a:gd name="f46" fmla="*/ 31 f35 1"/>
                <a:gd name="f47" fmla="+- f36 0 f1"/>
                <a:gd name="f48" fmla="*/ f39 1 196"/>
                <a:gd name="f49" fmla="*/ f40 1 35"/>
                <a:gd name="f50" fmla="*/ f41 1 196"/>
                <a:gd name="f51" fmla="*/ f42 1 35"/>
                <a:gd name="f52" fmla="*/ f43 1 196"/>
                <a:gd name="f53" fmla="*/ f44 1 35"/>
                <a:gd name="f54" fmla="*/ f45 1 196"/>
                <a:gd name="f55" fmla="*/ f46 1 196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7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7"/>
                </a:cxn>
                <a:cxn ang="f47">
                  <a:pos x="f79" y="f77"/>
                </a:cxn>
                <a:cxn ang="f47">
                  <a:pos x="f72" y="f73"/>
                </a:cxn>
              </a:cxnLst>
              <a:rect l="f68" t="f71" r="f69" b="f70"/>
              <a:pathLst>
                <a:path w="196" h="3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1" y="f12"/>
                    <a:pt x="f6" y="f13"/>
                    <a:pt x="f11" y="f14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18"/>
                    <a:pt x="f25" y="f7"/>
                  </a:cubicBezTo>
                  <a:cubicBezTo>
                    <a:pt x="f8" y="f7"/>
                    <a:pt x="f5" y="f26"/>
                    <a:pt x="f8" y="f5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upo 19">
            <a:extLst>
              <a:ext uri="{FF2B5EF4-FFF2-40B4-BE49-F238E27FC236}">
                <a16:creationId xmlns:a16="http://schemas.microsoft.com/office/drawing/2014/main" id="{062528F2-14C8-7866-BC7C-7DE91EE1EB08}"/>
              </a:ext>
            </a:extLst>
          </p:cNvPr>
          <p:cNvGrpSpPr/>
          <p:nvPr/>
        </p:nvGrpSpPr>
        <p:grpSpPr>
          <a:xfrm>
            <a:off x="6071195" y="1424781"/>
            <a:ext cx="358773" cy="250829"/>
            <a:chOff x="6071195" y="1424781"/>
            <a:chExt cx="358773" cy="25082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18C0C1F-87FD-C1FF-03D7-6EA52ECF204C}"/>
                </a:ext>
              </a:extLst>
            </p:cNvPr>
            <p:cNvSpPr/>
            <p:nvPr/>
          </p:nvSpPr>
          <p:spPr>
            <a:xfrm>
              <a:off x="6071195" y="1424781"/>
              <a:ext cx="358773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2"/>
                <a:gd name="f7" fmla="val 94"/>
                <a:gd name="f8" fmla="val 72"/>
                <a:gd name="f9" fmla="val 25"/>
                <a:gd name="f10" fmla="val 75"/>
                <a:gd name="f11" fmla="val 7"/>
                <a:gd name="f12" fmla="val 83"/>
                <a:gd name="f13" fmla="val 99"/>
                <a:gd name="f14" fmla="val 105"/>
                <a:gd name="f15" fmla="val 111"/>
                <a:gd name="f16" fmla="val 117"/>
                <a:gd name="f17" fmla="val 133"/>
                <a:gd name="f18" fmla="val 141"/>
                <a:gd name="f19" fmla="val 144"/>
                <a:gd name="f20" fmla="val 155"/>
                <a:gd name="f21" fmla="val 167"/>
                <a:gd name="f22" fmla="val 199"/>
                <a:gd name="f23" fmla="val 203"/>
                <a:gd name="f24" fmla="val 30"/>
                <a:gd name="f25" fmla="val 49"/>
                <a:gd name="f26" fmla="val 58"/>
                <a:gd name="f27" fmla="val 68"/>
                <a:gd name="f28" fmla="val 78"/>
                <a:gd name="f29" fmla="val 79"/>
                <a:gd name="f30" fmla="val 204"/>
                <a:gd name="f31" fmla="val 80"/>
                <a:gd name="f32" fmla="val 206"/>
                <a:gd name="f33" fmla="val 81"/>
                <a:gd name="f34" fmla="val 209"/>
                <a:gd name="f35" fmla="val 82"/>
                <a:gd name="f36" fmla="val 86"/>
                <a:gd name="f37" fmla="val 90"/>
                <a:gd name="f38" fmla="val 179"/>
                <a:gd name="f39" fmla="val 146"/>
                <a:gd name="f40" fmla="val 113"/>
                <a:gd name="f41" fmla="val 88"/>
                <a:gd name="f42" fmla="val 76"/>
                <a:gd name="f43" fmla="val 122"/>
                <a:gd name="f44" fmla="val 132"/>
                <a:gd name="f45" fmla="val 69"/>
                <a:gd name="f46" fmla="val 143"/>
                <a:gd name="f47" fmla="val 65"/>
                <a:gd name="f48" fmla="val 135"/>
                <a:gd name="f49" fmla="val 128"/>
                <a:gd name="f50" fmla="val 120"/>
                <a:gd name="f51" fmla="val 112"/>
                <a:gd name="f52" fmla="val 55"/>
                <a:gd name="f53" fmla="val 45"/>
                <a:gd name="f54" fmla="val 35"/>
                <a:gd name="f55" fmla="val 108"/>
                <a:gd name="f56" fmla="val 101"/>
                <a:gd name="f57" fmla="val 54"/>
                <a:gd name="f58" fmla="val 93"/>
                <a:gd name="f59" fmla="val 85"/>
                <a:gd name="f60" fmla="val 71"/>
                <a:gd name="f61" fmla="val 100"/>
                <a:gd name="f62" fmla="val 67"/>
                <a:gd name="f63" fmla="val 34"/>
                <a:gd name="f64" fmla="val 4"/>
                <a:gd name="f65" fmla="val 6"/>
                <a:gd name="f66" fmla="val 11"/>
                <a:gd name="f67" fmla="val 57"/>
                <a:gd name="f68" fmla="val 46"/>
                <a:gd name="f69" fmla="val 31"/>
                <a:gd name="f70" fmla="val 16"/>
                <a:gd name="f71" fmla="val 32"/>
                <a:gd name="f72" fmla="val 138"/>
                <a:gd name="f73" fmla="val 24"/>
                <a:gd name="f74" fmla="val 139"/>
                <a:gd name="f75" fmla="val 13"/>
                <a:gd name="f76" fmla="val 3"/>
                <a:gd name="f77" fmla="val 103"/>
                <a:gd name="f78" fmla="val 5"/>
                <a:gd name="f79" fmla="val 15"/>
                <a:gd name="f80" fmla="val 98"/>
                <a:gd name="f81" fmla="val 118"/>
                <a:gd name="f82" fmla="+- 0 0 -90"/>
                <a:gd name="f83" fmla="*/ f3 1 212"/>
                <a:gd name="f84" fmla="*/ f4 1 94"/>
                <a:gd name="f85" fmla="val f5"/>
                <a:gd name="f86" fmla="val f6"/>
                <a:gd name="f87" fmla="val f7"/>
                <a:gd name="f88" fmla="*/ f82 f0 1"/>
                <a:gd name="f89" fmla="+- f87 0 f85"/>
                <a:gd name="f90" fmla="+- f86 0 f85"/>
                <a:gd name="f91" fmla="*/ f88 1 f2"/>
                <a:gd name="f92" fmla="*/ f90 1 212"/>
                <a:gd name="f93" fmla="*/ f89 1 94"/>
                <a:gd name="f94" fmla="*/ 72 f90 1"/>
                <a:gd name="f95" fmla="*/ 25 f89 1"/>
                <a:gd name="f96" fmla="*/ 99 f90 1"/>
                <a:gd name="f97" fmla="*/ 0 f89 1"/>
                <a:gd name="f98" fmla="*/ 117 f90 1"/>
                <a:gd name="f99" fmla="*/ 144 f90 1"/>
                <a:gd name="f100" fmla="*/ 180 f90 1"/>
                <a:gd name="f101" fmla="*/ 203 f90 1"/>
                <a:gd name="f102" fmla="*/ 49 f89 1"/>
                <a:gd name="f103" fmla="*/ 78 f89 1"/>
                <a:gd name="f104" fmla="*/ 204 f90 1"/>
                <a:gd name="f105" fmla="*/ 80 f89 1"/>
                <a:gd name="f106" fmla="*/ 212 f90 1"/>
                <a:gd name="f107" fmla="*/ 82 f89 1"/>
                <a:gd name="f108" fmla="*/ 94 f89 1"/>
                <a:gd name="f109" fmla="*/ 113 f90 1"/>
                <a:gd name="f110" fmla="*/ 76 f89 1"/>
                <a:gd name="f111" fmla="*/ 141 f90 1"/>
                <a:gd name="f112" fmla="*/ 135 f90 1"/>
                <a:gd name="f113" fmla="*/ 65 f89 1"/>
                <a:gd name="f114" fmla="*/ 112 f90 1"/>
                <a:gd name="f115" fmla="*/ 35 f89 1"/>
                <a:gd name="f116" fmla="*/ 101 f90 1"/>
                <a:gd name="f117" fmla="*/ 78 f90 1"/>
                <a:gd name="f118" fmla="*/ 71 f90 1"/>
                <a:gd name="f119" fmla="*/ 75 f89 1"/>
                <a:gd name="f120" fmla="*/ 100 f90 1"/>
                <a:gd name="f121" fmla="*/ 0 f90 1"/>
                <a:gd name="f122" fmla="*/ 11 f90 1"/>
                <a:gd name="f123" fmla="*/ 46 f89 1"/>
                <a:gd name="f124" fmla="*/ 32 f90 1"/>
                <a:gd name="f125" fmla="*/ 138 f90 1"/>
                <a:gd name="f126" fmla="*/ 24 f89 1"/>
                <a:gd name="f127" fmla="*/ 122 f90 1"/>
                <a:gd name="f128" fmla="*/ 4 f89 1"/>
                <a:gd name="f129" fmla="*/ 93 f90 1"/>
                <a:gd name="f130" fmla="*/ 79 f90 1"/>
                <a:gd name="f131" fmla="+- f91 0 f1"/>
                <a:gd name="f132" fmla="*/ f94 1 212"/>
                <a:gd name="f133" fmla="*/ f95 1 94"/>
                <a:gd name="f134" fmla="*/ f96 1 212"/>
                <a:gd name="f135" fmla="*/ f97 1 94"/>
                <a:gd name="f136" fmla="*/ f98 1 212"/>
                <a:gd name="f137" fmla="*/ f99 1 212"/>
                <a:gd name="f138" fmla="*/ f100 1 212"/>
                <a:gd name="f139" fmla="*/ f101 1 212"/>
                <a:gd name="f140" fmla="*/ f102 1 94"/>
                <a:gd name="f141" fmla="*/ f103 1 94"/>
                <a:gd name="f142" fmla="*/ f104 1 212"/>
                <a:gd name="f143" fmla="*/ f105 1 94"/>
                <a:gd name="f144" fmla="*/ f106 1 212"/>
                <a:gd name="f145" fmla="*/ f107 1 94"/>
                <a:gd name="f146" fmla="*/ f108 1 94"/>
                <a:gd name="f147" fmla="*/ f109 1 212"/>
                <a:gd name="f148" fmla="*/ f110 1 94"/>
                <a:gd name="f149" fmla="*/ f111 1 212"/>
                <a:gd name="f150" fmla="*/ f112 1 212"/>
                <a:gd name="f151" fmla="*/ f113 1 94"/>
                <a:gd name="f152" fmla="*/ f114 1 212"/>
                <a:gd name="f153" fmla="*/ f115 1 94"/>
                <a:gd name="f154" fmla="*/ f116 1 212"/>
                <a:gd name="f155" fmla="*/ f117 1 212"/>
                <a:gd name="f156" fmla="*/ f118 1 212"/>
                <a:gd name="f157" fmla="*/ f119 1 94"/>
                <a:gd name="f158" fmla="*/ f120 1 212"/>
                <a:gd name="f159" fmla="*/ f121 1 212"/>
                <a:gd name="f160" fmla="*/ f122 1 212"/>
                <a:gd name="f161" fmla="*/ f123 1 94"/>
                <a:gd name="f162" fmla="*/ f124 1 212"/>
                <a:gd name="f163" fmla="*/ f125 1 212"/>
                <a:gd name="f164" fmla="*/ f126 1 94"/>
                <a:gd name="f165" fmla="*/ f127 1 212"/>
                <a:gd name="f166" fmla="*/ f128 1 94"/>
                <a:gd name="f167" fmla="*/ f129 1 212"/>
                <a:gd name="f168" fmla="*/ f130 1 212"/>
                <a:gd name="f169" fmla="*/ 0 1 f92"/>
                <a:gd name="f170" fmla="*/ f86 1 f92"/>
                <a:gd name="f171" fmla="*/ 0 1 f93"/>
                <a:gd name="f172" fmla="*/ f87 1 f93"/>
                <a:gd name="f173" fmla="*/ f132 1 f92"/>
                <a:gd name="f174" fmla="*/ f133 1 f93"/>
                <a:gd name="f175" fmla="*/ f134 1 f92"/>
                <a:gd name="f176" fmla="*/ f135 1 f93"/>
                <a:gd name="f177" fmla="*/ f136 1 f92"/>
                <a:gd name="f178" fmla="*/ f137 1 f92"/>
                <a:gd name="f179" fmla="*/ f138 1 f92"/>
                <a:gd name="f180" fmla="*/ f139 1 f92"/>
                <a:gd name="f181" fmla="*/ f140 1 f93"/>
                <a:gd name="f182" fmla="*/ f141 1 f93"/>
                <a:gd name="f183" fmla="*/ f142 1 f92"/>
                <a:gd name="f184" fmla="*/ f143 1 f93"/>
                <a:gd name="f185" fmla="*/ f144 1 f92"/>
                <a:gd name="f186" fmla="*/ f145 1 f93"/>
                <a:gd name="f187" fmla="*/ f146 1 f93"/>
                <a:gd name="f188" fmla="*/ f147 1 f92"/>
                <a:gd name="f189" fmla="*/ f148 1 f93"/>
                <a:gd name="f190" fmla="*/ f149 1 f92"/>
                <a:gd name="f191" fmla="*/ f150 1 f92"/>
                <a:gd name="f192" fmla="*/ f151 1 f93"/>
                <a:gd name="f193" fmla="*/ f152 1 f92"/>
                <a:gd name="f194" fmla="*/ f153 1 f93"/>
                <a:gd name="f195" fmla="*/ f154 1 f92"/>
                <a:gd name="f196" fmla="*/ f155 1 f92"/>
                <a:gd name="f197" fmla="*/ f156 1 f92"/>
                <a:gd name="f198" fmla="*/ f157 1 f93"/>
                <a:gd name="f199" fmla="*/ f158 1 f92"/>
                <a:gd name="f200" fmla="*/ f159 1 f92"/>
                <a:gd name="f201" fmla="*/ f160 1 f92"/>
                <a:gd name="f202" fmla="*/ f161 1 f93"/>
                <a:gd name="f203" fmla="*/ f162 1 f92"/>
                <a:gd name="f204" fmla="*/ f163 1 f92"/>
                <a:gd name="f205" fmla="*/ f164 1 f93"/>
                <a:gd name="f206" fmla="*/ f165 1 f92"/>
                <a:gd name="f207" fmla="*/ f166 1 f93"/>
                <a:gd name="f208" fmla="*/ f167 1 f92"/>
                <a:gd name="f209" fmla="*/ f168 1 f92"/>
                <a:gd name="f210" fmla="*/ f169 f83 1"/>
                <a:gd name="f211" fmla="*/ f170 f83 1"/>
                <a:gd name="f212" fmla="*/ f172 f84 1"/>
                <a:gd name="f213" fmla="*/ f171 f84 1"/>
                <a:gd name="f214" fmla="*/ f173 f83 1"/>
                <a:gd name="f215" fmla="*/ f174 f84 1"/>
                <a:gd name="f216" fmla="*/ f175 f83 1"/>
                <a:gd name="f217" fmla="*/ f176 f84 1"/>
                <a:gd name="f218" fmla="*/ f177 f83 1"/>
                <a:gd name="f219" fmla="*/ f178 f83 1"/>
                <a:gd name="f220" fmla="*/ f179 f83 1"/>
                <a:gd name="f221" fmla="*/ f180 f83 1"/>
                <a:gd name="f222" fmla="*/ f181 f84 1"/>
                <a:gd name="f223" fmla="*/ f182 f84 1"/>
                <a:gd name="f224" fmla="*/ f183 f83 1"/>
                <a:gd name="f225" fmla="*/ f184 f84 1"/>
                <a:gd name="f226" fmla="*/ f185 f83 1"/>
                <a:gd name="f227" fmla="*/ f186 f84 1"/>
                <a:gd name="f228" fmla="*/ f187 f84 1"/>
                <a:gd name="f229" fmla="*/ f188 f83 1"/>
                <a:gd name="f230" fmla="*/ f189 f84 1"/>
                <a:gd name="f231" fmla="*/ f190 f83 1"/>
                <a:gd name="f232" fmla="*/ f191 f83 1"/>
                <a:gd name="f233" fmla="*/ f192 f84 1"/>
                <a:gd name="f234" fmla="*/ f193 f83 1"/>
                <a:gd name="f235" fmla="*/ f194 f84 1"/>
                <a:gd name="f236" fmla="*/ f195 f83 1"/>
                <a:gd name="f237" fmla="*/ f196 f83 1"/>
                <a:gd name="f238" fmla="*/ f197 f83 1"/>
                <a:gd name="f239" fmla="*/ f198 f84 1"/>
                <a:gd name="f240" fmla="*/ f199 f83 1"/>
                <a:gd name="f241" fmla="*/ f200 f83 1"/>
                <a:gd name="f242" fmla="*/ f201 f83 1"/>
                <a:gd name="f243" fmla="*/ f202 f84 1"/>
                <a:gd name="f244" fmla="*/ f203 f83 1"/>
                <a:gd name="f245" fmla="*/ f204 f83 1"/>
                <a:gd name="f246" fmla="*/ f205 f84 1"/>
                <a:gd name="f247" fmla="*/ f206 f83 1"/>
                <a:gd name="f248" fmla="*/ f207 f84 1"/>
                <a:gd name="f249" fmla="*/ f208 f83 1"/>
                <a:gd name="f250" fmla="*/ f209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214" y="f215"/>
                </a:cxn>
                <a:cxn ang="f131">
                  <a:pos x="f216" y="f217"/>
                </a:cxn>
                <a:cxn ang="f131">
                  <a:pos x="f218" y="f217"/>
                </a:cxn>
                <a:cxn ang="f131">
                  <a:pos x="f219" y="f215"/>
                </a:cxn>
                <a:cxn ang="f131">
                  <a:pos x="f220" y="f215"/>
                </a:cxn>
                <a:cxn ang="f131">
                  <a:pos x="f221" y="f222"/>
                </a:cxn>
                <a:cxn ang="f131">
                  <a:pos x="f221" y="f223"/>
                </a:cxn>
                <a:cxn ang="f131">
                  <a:pos x="f224" y="f225"/>
                </a:cxn>
                <a:cxn ang="f131">
                  <a:pos x="f226" y="f227"/>
                </a:cxn>
                <a:cxn ang="f131">
                  <a:pos x="f226" y="f228"/>
                </a:cxn>
                <a:cxn ang="f131">
                  <a:pos x="f229" y="f228"/>
                </a:cxn>
                <a:cxn ang="f131">
                  <a:pos x="f229" y="f230"/>
                </a:cxn>
                <a:cxn ang="f131">
                  <a:pos x="f231" y="f230"/>
                </a:cxn>
                <a:cxn ang="f131">
                  <a:pos x="f232" y="f233"/>
                </a:cxn>
                <a:cxn ang="f131">
                  <a:pos x="f234" y="f233"/>
                </a:cxn>
                <a:cxn ang="f131">
                  <a:pos x="f234" y="f235"/>
                </a:cxn>
                <a:cxn ang="f131">
                  <a:pos x="f236" y="f235"/>
                </a:cxn>
                <a:cxn ang="f131">
                  <a:pos x="f236" y="f233"/>
                </a:cxn>
                <a:cxn ang="f131">
                  <a:pos x="f237" y="f233"/>
                </a:cxn>
                <a:cxn ang="f131">
                  <a:pos x="f238" y="f239"/>
                </a:cxn>
                <a:cxn ang="f131">
                  <a:pos x="f240" y="f239"/>
                </a:cxn>
                <a:cxn ang="f131">
                  <a:pos x="f240" y="f228"/>
                </a:cxn>
                <a:cxn ang="f131">
                  <a:pos x="f241" y="f228"/>
                </a:cxn>
                <a:cxn ang="f131">
                  <a:pos x="f241" y="f227"/>
                </a:cxn>
                <a:cxn ang="f131">
                  <a:pos x="f242" y="f225"/>
                </a:cxn>
                <a:cxn ang="f131">
                  <a:pos x="f242" y="f243"/>
                </a:cxn>
                <a:cxn ang="f131">
                  <a:pos x="f244" y="f215"/>
                </a:cxn>
                <a:cxn ang="f131">
                  <a:pos x="f214" y="f215"/>
                </a:cxn>
                <a:cxn ang="f131">
                  <a:pos x="f245" y="f246"/>
                </a:cxn>
                <a:cxn ang="f131">
                  <a:pos x="f247" y="f248"/>
                </a:cxn>
                <a:cxn ang="f131">
                  <a:pos x="f249" y="f248"/>
                </a:cxn>
                <a:cxn ang="f131">
                  <a:pos x="f250" y="f246"/>
                </a:cxn>
                <a:cxn ang="f131">
                  <a:pos x="f245" y="f246"/>
                </a:cxn>
              </a:cxnLst>
              <a:rect l="f210" t="f213" r="f211" b="f212"/>
              <a:pathLst>
                <a:path w="212" h="94">
                  <a:moveTo>
                    <a:pt x="f8" y="f9"/>
                  </a:moveTo>
                  <a:cubicBezTo>
                    <a:pt x="f10" y="f11"/>
                    <a:pt x="f12" y="f5"/>
                    <a:pt x="f13" y="f5"/>
                  </a:cubicBezTo>
                  <a:cubicBezTo>
                    <a:pt x="f14" y="f5"/>
                    <a:pt x="f15" y="f5"/>
                    <a:pt x="f16" y="f5"/>
                  </a:cubicBezTo>
                  <a:cubicBezTo>
                    <a:pt x="f17" y="f5"/>
                    <a:pt x="f18" y="f11"/>
                    <a:pt x="f19" y="f9"/>
                  </a:cubicBezTo>
                  <a:cubicBezTo>
                    <a:pt x="f20" y="f9"/>
                    <a:pt x="f21" y="f9"/>
                    <a:pt x="f2" y="f9"/>
                  </a:cubicBezTo>
                  <a:cubicBezTo>
                    <a:pt x="f22" y="f9"/>
                    <a:pt x="f23" y="f24"/>
                    <a:pt x="f23" y="f25"/>
                  </a:cubicBezTo>
                  <a:cubicBezTo>
                    <a:pt x="f23" y="f26"/>
                    <a:pt x="f23" y="f27"/>
                    <a:pt x="f23" y="f28"/>
                  </a:cubicBezTo>
                  <a:cubicBezTo>
                    <a:pt x="f23" y="f29"/>
                    <a:pt x="f30" y="f29"/>
                    <a:pt x="f30" y="f31"/>
                  </a:cubicBezTo>
                  <a:cubicBezTo>
                    <a:pt x="f32" y="f33"/>
                    <a:pt x="f34" y="f33"/>
                    <a:pt x="f6" y="f35"/>
                  </a:cubicBezTo>
                  <a:cubicBezTo>
                    <a:pt x="f6" y="f36"/>
                    <a:pt x="f6" y="f37"/>
                    <a:pt x="f6" y="f7"/>
                  </a:cubicBezTo>
                  <a:cubicBezTo>
                    <a:pt x="f38" y="f7"/>
                    <a:pt x="f39" y="f7"/>
                    <a:pt x="f40" y="f7"/>
                  </a:cubicBezTo>
                  <a:cubicBezTo>
                    <a:pt x="f40" y="f41"/>
                    <a:pt x="f40" y="f12"/>
                    <a:pt x="f40" y="f42"/>
                  </a:cubicBezTo>
                  <a:cubicBezTo>
                    <a:pt x="f43" y="f42"/>
                    <a:pt x="f44" y="f42"/>
                    <a:pt x="f18" y="f42"/>
                  </a:cubicBezTo>
                  <a:cubicBezTo>
                    <a:pt x="f19" y="f45"/>
                    <a:pt x="f46" y="f47"/>
                    <a:pt x="f48" y="f47"/>
                  </a:cubicBezTo>
                  <a:cubicBezTo>
                    <a:pt x="f49" y="f47"/>
                    <a:pt x="f50" y="f47"/>
                    <a:pt x="f51" y="f47"/>
                  </a:cubicBezTo>
                  <a:cubicBezTo>
                    <a:pt x="f51" y="f52"/>
                    <a:pt x="f51" y="f53"/>
                    <a:pt x="f51" y="f54"/>
                  </a:cubicBezTo>
                  <a:cubicBezTo>
                    <a:pt x="f55" y="f54"/>
                    <a:pt x="f14" y="f54"/>
                    <a:pt x="f56" y="f54"/>
                  </a:cubicBezTo>
                  <a:cubicBezTo>
                    <a:pt x="f56" y="f53"/>
                    <a:pt x="f56" y="f57"/>
                    <a:pt x="f56" y="f47"/>
                  </a:cubicBezTo>
                  <a:cubicBezTo>
                    <a:pt x="f58" y="f47"/>
                    <a:pt x="f59" y="f47"/>
                    <a:pt x="f28" y="f47"/>
                  </a:cubicBezTo>
                  <a:cubicBezTo>
                    <a:pt x="f45" y="f47"/>
                    <a:pt x="f45" y="f47"/>
                    <a:pt x="f60" y="f10"/>
                  </a:cubicBezTo>
                  <a:cubicBezTo>
                    <a:pt x="f31" y="f10"/>
                    <a:pt x="f37" y="f10"/>
                    <a:pt x="f61" y="f10"/>
                  </a:cubicBezTo>
                  <a:cubicBezTo>
                    <a:pt x="f61" y="f35"/>
                    <a:pt x="f61" y="f41"/>
                    <a:pt x="f61" y="f7"/>
                  </a:cubicBezTo>
                  <a:cubicBezTo>
                    <a:pt x="f62" y="f7"/>
                    <a:pt x="f63" y="f7"/>
                    <a:pt x="f5" y="f7"/>
                  </a:cubicBezTo>
                  <a:cubicBezTo>
                    <a:pt x="f5" y="f37"/>
                    <a:pt x="f5" y="f36"/>
                    <a:pt x="f5" y="f35"/>
                  </a:cubicBezTo>
                  <a:cubicBezTo>
                    <a:pt x="f64" y="f33"/>
                    <a:pt x="f65" y="f33"/>
                    <a:pt x="f66" y="f31"/>
                  </a:cubicBezTo>
                  <a:cubicBezTo>
                    <a:pt x="f66" y="f45"/>
                    <a:pt x="f66" y="f67"/>
                    <a:pt x="f66" y="f68"/>
                  </a:cubicBezTo>
                  <a:cubicBezTo>
                    <a:pt x="f66" y="f69"/>
                    <a:pt x="f70" y="f9"/>
                    <a:pt x="f71" y="f9"/>
                  </a:cubicBezTo>
                  <a:cubicBezTo>
                    <a:pt x="f53" y="f9"/>
                    <a:pt x="f26" y="f9"/>
                    <a:pt x="f8" y="f9"/>
                  </a:cubicBezTo>
                  <a:close/>
                  <a:moveTo>
                    <a:pt x="f72" y="f73"/>
                  </a:moveTo>
                  <a:cubicBezTo>
                    <a:pt x="f74" y="f75"/>
                    <a:pt x="f44" y="f64"/>
                    <a:pt x="f43" y="f64"/>
                  </a:cubicBezTo>
                  <a:cubicBezTo>
                    <a:pt x="f40" y="f76"/>
                    <a:pt x="f77" y="f76"/>
                    <a:pt x="f58" y="f64"/>
                  </a:cubicBezTo>
                  <a:cubicBezTo>
                    <a:pt x="f35" y="f78"/>
                    <a:pt x="f42" y="f79"/>
                    <a:pt x="f29" y="f73"/>
                  </a:cubicBezTo>
                  <a:cubicBezTo>
                    <a:pt x="f80" y="f73"/>
                    <a:pt x="f81" y="f73"/>
                    <a:pt x="f72" y="f73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CD1F6EB-659E-A079-A899-7570303DD2BF}"/>
                </a:ext>
              </a:extLst>
            </p:cNvPr>
            <p:cNvSpPr/>
            <p:nvPr/>
          </p:nvSpPr>
          <p:spPr>
            <a:xfrm>
              <a:off x="6085478" y="1616869"/>
              <a:ext cx="331790" cy="58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"/>
                <a:gd name="f7" fmla="val 35"/>
                <a:gd name="f8" fmla="val 4"/>
                <a:gd name="f9" fmla="val 67"/>
                <a:gd name="f10" fmla="val 131"/>
                <a:gd name="f11" fmla="val 195"/>
                <a:gd name="f12" fmla="val 7"/>
                <a:gd name="f13" fmla="val 15"/>
                <a:gd name="f14" fmla="val 22"/>
                <a:gd name="f15" fmla="val 193"/>
                <a:gd name="f16" fmla="val 30"/>
                <a:gd name="f17" fmla="val 186"/>
                <a:gd name="f18" fmla="val 34"/>
                <a:gd name="f19" fmla="val 178"/>
                <a:gd name="f20" fmla="val 171"/>
                <a:gd name="f21" fmla="val 163"/>
                <a:gd name="f22" fmla="val 156"/>
                <a:gd name="f23" fmla="val 114"/>
                <a:gd name="f24" fmla="val 73"/>
                <a:gd name="f25" fmla="val 31"/>
                <a:gd name="f26" fmla="val 27"/>
                <a:gd name="f27" fmla="+- 0 0 -90"/>
                <a:gd name="f28" fmla="*/ f3 1 196"/>
                <a:gd name="f29" fmla="*/ f4 1 3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96"/>
                <a:gd name="f38" fmla="*/ f34 1 35"/>
                <a:gd name="f39" fmla="*/ 4 f35 1"/>
                <a:gd name="f40" fmla="*/ 0 f34 1"/>
                <a:gd name="f41" fmla="*/ 195 f35 1"/>
                <a:gd name="f42" fmla="*/ 22 f34 1"/>
                <a:gd name="f43" fmla="*/ 178 f35 1"/>
                <a:gd name="f44" fmla="*/ 35 f34 1"/>
                <a:gd name="f45" fmla="*/ 156 f35 1"/>
                <a:gd name="f46" fmla="*/ 31 f35 1"/>
                <a:gd name="f47" fmla="+- f36 0 f1"/>
                <a:gd name="f48" fmla="*/ f39 1 196"/>
                <a:gd name="f49" fmla="*/ f40 1 35"/>
                <a:gd name="f50" fmla="*/ f41 1 196"/>
                <a:gd name="f51" fmla="*/ f42 1 35"/>
                <a:gd name="f52" fmla="*/ f43 1 196"/>
                <a:gd name="f53" fmla="*/ f44 1 35"/>
                <a:gd name="f54" fmla="*/ f45 1 196"/>
                <a:gd name="f55" fmla="*/ f46 1 196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7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7"/>
                </a:cxn>
                <a:cxn ang="f47">
                  <a:pos x="f79" y="f77"/>
                </a:cxn>
                <a:cxn ang="f47">
                  <a:pos x="f72" y="f73"/>
                </a:cxn>
              </a:cxnLst>
              <a:rect l="f68" t="f71" r="f69" b="f70"/>
              <a:pathLst>
                <a:path w="196" h="3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1" y="f12"/>
                    <a:pt x="f6" y="f13"/>
                    <a:pt x="f11" y="f14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18"/>
                    <a:pt x="f25" y="f7"/>
                  </a:cubicBezTo>
                  <a:cubicBezTo>
                    <a:pt x="f8" y="f7"/>
                    <a:pt x="f5" y="f26"/>
                    <a:pt x="f8" y="f5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upo 22">
            <a:extLst>
              <a:ext uri="{FF2B5EF4-FFF2-40B4-BE49-F238E27FC236}">
                <a16:creationId xmlns:a16="http://schemas.microsoft.com/office/drawing/2014/main" id="{58E8416B-87BB-9A04-7344-178CC1B9C4FD}"/>
              </a:ext>
            </a:extLst>
          </p:cNvPr>
          <p:cNvGrpSpPr/>
          <p:nvPr/>
        </p:nvGrpSpPr>
        <p:grpSpPr>
          <a:xfrm>
            <a:off x="6058494" y="3074990"/>
            <a:ext cx="358773" cy="250829"/>
            <a:chOff x="6058494" y="3074990"/>
            <a:chExt cx="358773" cy="250829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2D7DE0F-E0F0-28FE-1D53-82B75D1D5DD8}"/>
                </a:ext>
              </a:extLst>
            </p:cNvPr>
            <p:cNvSpPr/>
            <p:nvPr/>
          </p:nvSpPr>
          <p:spPr>
            <a:xfrm>
              <a:off x="6058494" y="3074990"/>
              <a:ext cx="358773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2"/>
                <a:gd name="f7" fmla="val 94"/>
                <a:gd name="f8" fmla="val 72"/>
                <a:gd name="f9" fmla="val 25"/>
                <a:gd name="f10" fmla="val 75"/>
                <a:gd name="f11" fmla="val 7"/>
                <a:gd name="f12" fmla="val 83"/>
                <a:gd name="f13" fmla="val 99"/>
                <a:gd name="f14" fmla="val 105"/>
                <a:gd name="f15" fmla="val 111"/>
                <a:gd name="f16" fmla="val 117"/>
                <a:gd name="f17" fmla="val 133"/>
                <a:gd name="f18" fmla="val 141"/>
                <a:gd name="f19" fmla="val 144"/>
                <a:gd name="f20" fmla="val 155"/>
                <a:gd name="f21" fmla="val 167"/>
                <a:gd name="f22" fmla="val 199"/>
                <a:gd name="f23" fmla="val 203"/>
                <a:gd name="f24" fmla="val 30"/>
                <a:gd name="f25" fmla="val 49"/>
                <a:gd name="f26" fmla="val 58"/>
                <a:gd name="f27" fmla="val 68"/>
                <a:gd name="f28" fmla="val 78"/>
                <a:gd name="f29" fmla="val 79"/>
                <a:gd name="f30" fmla="val 204"/>
                <a:gd name="f31" fmla="val 80"/>
                <a:gd name="f32" fmla="val 206"/>
                <a:gd name="f33" fmla="val 81"/>
                <a:gd name="f34" fmla="val 209"/>
                <a:gd name="f35" fmla="val 82"/>
                <a:gd name="f36" fmla="val 86"/>
                <a:gd name="f37" fmla="val 90"/>
                <a:gd name="f38" fmla="val 179"/>
                <a:gd name="f39" fmla="val 146"/>
                <a:gd name="f40" fmla="val 113"/>
                <a:gd name="f41" fmla="val 88"/>
                <a:gd name="f42" fmla="val 76"/>
                <a:gd name="f43" fmla="val 122"/>
                <a:gd name="f44" fmla="val 132"/>
                <a:gd name="f45" fmla="val 69"/>
                <a:gd name="f46" fmla="val 143"/>
                <a:gd name="f47" fmla="val 65"/>
                <a:gd name="f48" fmla="val 135"/>
                <a:gd name="f49" fmla="val 128"/>
                <a:gd name="f50" fmla="val 120"/>
                <a:gd name="f51" fmla="val 112"/>
                <a:gd name="f52" fmla="val 55"/>
                <a:gd name="f53" fmla="val 45"/>
                <a:gd name="f54" fmla="val 35"/>
                <a:gd name="f55" fmla="val 108"/>
                <a:gd name="f56" fmla="val 101"/>
                <a:gd name="f57" fmla="val 54"/>
                <a:gd name="f58" fmla="val 93"/>
                <a:gd name="f59" fmla="val 85"/>
                <a:gd name="f60" fmla="val 71"/>
                <a:gd name="f61" fmla="val 100"/>
                <a:gd name="f62" fmla="val 67"/>
                <a:gd name="f63" fmla="val 34"/>
                <a:gd name="f64" fmla="val 4"/>
                <a:gd name="f65" fmla="val 6"/>
                <a:gd name="f66" fmla="val 11"/>
                <a:gd name="f67" fmla="val 57"/>
                <a:gd name="f68" fmla="val 46"/>
                <a:gd name="f69" fmla="val 31"/>
                <a:gd name="f70" fmla="val 16"/>
                <a:gd name="f71" fmla="val 32"/>
                <a:gd name="f72" fmla="val 138"/>
                <a:gd name="f73" fmla="val 24"/>
                <a:gd name="f74" fmla="val 139"/>
                <a:gd name="f75" fmla="val 13"/>
                <a:gd name="f76" fmla="val 3"/>
                <a:gd name="f77" fmla="val 103"/>
                <a:gd name="f78" fmla="val 5"/>
                <a:gd name="f79" fmla="val 15"/>
                <a:gd name="f80" fmla="val 98"/>
                <a:gd name="f81" fmla="val 118"/>
                <a:gd name="f82" fmla="+- 0 0 -90"/>
                <a:gd name="f83" fmla="*/ f3 1 212"/>
                <a:gd name="f84" fmla="*/ f4 1 94"/>
                <a:gd name="f85" fmla="val f5"/>
                <a:gd name="f86" fmla="val f6"/>
                <a:gd name="f87" fmla="val f7"/>
                <a:gd name="f88" fmla="*/ f82 f0 1"/>
                <a:gd name="f89" fmla="+- f87 0 f85"/>
                <a:gd name="f90" fmla="+- f86 0 f85"/>
                <a:gd name="f91" fmla="*/ f88 1 f2"/>
                <a:gd name="f92" fmla="*/ f90 1 212"/>
                <a:gd name="f93" fmla="*/ f89 1 94"/>
                <a:gd name="f94" fmla="*/ 72 f90 1"/>
                <a:gd name="f95" fmla="*/ 25 f89 1"/>
                <a:gd name="f96" fmla="*/ 99 f90 1"/>
                <a:gd name="f97" fmla="*/ 0 f89 1"/>
                <a:gd name="f98" fmla="*/ 117 f90 1"/>
                <a:gd name="f99" fmla="*/ 144 f90 1"/>
                <a:gd name="f100" fmla="*/ 180 f90 1"/>
                <a:gd name="f101" fmla="*/ 203 f90 1"/>
                <a:gd name="f102" fmla="*/ 49 f89 1"/>
                <a:gd name="f103" fmla="*/ 78 f89 1"/>
                <a:gd name="f104" fmla="*/ 204 f90 1"/>
                <a:gd name="f105" fmla="*/ 80 f89 1"/>
                <a:gd name="f106" fmla="*/ 212 f90 1"/>
                <a:gd name="f107" fmla="*/ 82 f89 1"/>
                <a:gd name="f108" fmla="*/ 94 f89 1"/>
                <a:gd name="f109" fmla="*/ 113 f90 1"/>
                <a:gd name="f110" fmla="*/ 76 f89 1"/>
                <a:gd name="f111" fmla="*/ 141 f90 1"/>
                <a:gd name="f112" fmla="*/ 135 f90 1"/>
                <a:gd name="f113" fmla="*/ 65 f89 1"/>
                <a:gd name="f114" fmla="*/ 112 f90 1"/>
                <a:gd name="f115" fmla="*/ 35 f89 1"/>
                <a:gd name="f116" fmla="*/ 101 f90 1"/>
                <a:gd name="f117" fmla="*/ 78 f90 1"/>
                <a:gd name="f118" fmla="*/ 71 f90 1"/>
                <a:gd name="f119" fmla="*/ 75 f89 1"/>
                <a:gd name="f120" fmla="*/ 100 f90 1"/>
                <a:gd name="f121" fmla="*/ 0 f90 1"/>
                <a:gd name="f122" fmla="*/ 11 f90 1"/>
                <a:gd name="f123" fmla="*/ 46 f89 1"/>
                <a:gd name="f124" fmla="*/ 32 f90 1"/>
                <a:gd name="f125" fmla="*/ 138 f90 1"/>
                <a:gd name="f126" fmla="*/ 24 f89 1"/>
                <a:gd name="f127" fmla="*/ 122 f90 1"/>
                <a:gd name="f128" fmla="*/ 4 f89 1"/>
                <a:gd name="f129" fmla="*/ 93 f90 1"/>
                <a:gd name="f130" fmla="*/ 79 f90 1"/>
                <a:gd name="f131" fmla="+- f91 0 f1"/>
                <a:gd name="f132" fmla="*/ f94 1 212"/>
                <a:gd name="f133" fmla="*/ f95 1 94"/>
                <a:gd name="f134" fmla="*/ f96 1 212"/>
                <a:gd name="f135" fmla="*/ f97 1 94"/>
                <a:gd name="f136" fmla="*/ f98 1 212"/>
                <a:gd name="f137" fmla="*/ f99 1 212"/>
                <a:gd name="f138" fmla="*/ f100 1 212"/>
                <a:gd name="f139" fmla="*/ f101 1 212"/>
                <a:gd name="f140" fmla="*/ f102 1 94"/>
                <a:gd name="f141" fmla="*/ f103 1 94"/>
                <a:gd name="f142" fmla="*/ f104 1 212"/>
                <a:gd name="f143" fmla="*/ f105 1 94"/>
                <a:gd name="f144" fmla="*/ f106 1 212"/>
                <a:gd name="f145" fmla="*/ f107 1 94"/>
                <a:gd name="f146" fmla="*/ f108 1 94"/>
                <a:gd name="f147" fmla="*/ f109 1 212"/>
                <a:gd name="f148" fmla="*/ f110 1 94"/>
                <a:gd name="f149" fmla="*/ f111 1 212"/>
                <a:gd name="f150" fmla="*/ f112 1 212"/>
                <a:gd name="f151" fmla="*/ f113 1 94"/>
                <a:gd name="f152" fmla="*/ f114 1 212"/>
                <a:gd name="f153" fmla="*/ f115 1 94"/>
                <a:gd name="f154" fmla="*/ f116 1 212"/>
                <a:gd name="f155" fmla="*/ f117 1 212"/>
                <a:gd name="f156" fmla="*/ f118 1 212"/>
                <a:gd name="f157" fmla="*/ f119 1 94"/>
                <a:gd name="f158" fmla="*/ f120 1 212"/>
                <a:gd name="f159" fmla="*/ f121 1 212"/>
                <a:gd name="f160" fmla="*/ f122 1 212"/>
                <a:gd name="f161" fmla="*/ f123 1 94"/>
                <a:gd name="f162" fmla="*/ f124 1 212"/>
                <a:gd name="f163" fmla="*/ f125 1 212"/>
                <a:gd name="f164" fmla="*/ f126 1 94"/>
                <a:gd name="f165" fmla="*/ f127 1 212"/>
                <a:gd name="f166" fmla="*/ f128 1 94"/>
                <a:gd name="f167" fmla="*/ f129 1 212"/>
                <a:gd name="f168" fmla="*/ f130 1 212"/>
                <a:gd name="f169" fmla="*/ 0 1 f92"/>
                <a:gd name="f170" fmla="*/ f86 1 f92"/>
                <a:gd name="f171" fmla="*/ 0 1 f93"/>
                <a:gd name="f172" fmla="*/ f87 1 f93"/>
                <a:gd name="f173" fmla="*/ f132 1 f92"/>
                <a:gd name="f174" fmla="*/ f133 1 f93"/>
                <a:gd name="f175" fmla="*/ f134 1 f92"/>
                <a:gd name="f176" fmla="*/ f135 1 f93"/>
                <a:gd name="f177" fmla="*/ f136 1 f92"/>
                <a:gd name="f178" fmla="*/ f137 1 f92"/>
                <a:gd name="f179" fmla="*/ f138 1 f92"/>
                <a:gd name="f180" fmla="*/ f139 1 f92"/>
                <a:gd name="f181" fmla="*/ f140 1 f93"/>
                <a:gd name="f182" fmla="*/ f141 1 f93"/>
                <a:gd name="f183" fmla="*/ f142 1 f92"/>
                <a:gd name="f184" fmla="*/ f143 1 f93"/>
                <a:gd name="f185" fmla="*/ f144 1 f92"/>
                <a:gd name="f186" fmla="*/ f145 1 f93"/>
                <a:gd name="f187" fmla="*/ f146 1 f93"/>
                <a:gd name="f188" fmla="*/ f147 1 f92"/>
                <a:gd name="f189" fmla="*/ f148 1 f93"/>
                <a:gd name="f190" fmla="*/ f149 1 f92"/>
                <a:gd name="f191" fmla="*/ f150 1 f92"/>
                <a:gd name="f192" fmla="*/ f151 1 f93"/>
                <a:gd name="f193" fmla="*/ f152 1 f92"/>
                <a:gd name="f194" fmla="*/ f153 1 f93"/>
                <a:gd name="f195" fmla="*/ f154 1 f92"/>
                <a:gd name="f196" fmla="*/ f155 1 f92"/>
                <a:gd name="f197" fmla="*/ f156 1 f92"/>
                <a:gd name="f198" fmla="*/ f157 1 f93"/>
                <a:gd name="f199" fmla="*/ f158 1 f92"/>
                <a:gd name="f200" fmla="*/ f159 1 f92"/>
                <a:gd name="f201" fmla="*/ f160 1 f92"/>
                <a:gd name="f202" fmla="*/ f161 1 f93"/>
                <a:gd name="f203" fmla="*/ f162 1 f92"/>
                <a:gd name="f204" fmla="*/ f163 1 f92"/>
                <a:gd name="f205" fmla="*/ f164 1 f93"/>
                <a:gd name="f206" fmla="*/ f165 1 f92"/>
                <a:gd name="f207" fmla="*/ f166 1 f93"/>
                <a:gd name="f208" fmla="*/ f167 1 f92"/>
                <a:gd name="f209" fmla="*/ f168 1 f92"/>
                <a:gd name="f210" fmla="*/ f169 f83 1"/>
                <a:gd name="f211" fmla="*/ f170 f83 1"/>
                <a:gd name="f212" fmla="*/ f172 f84 1"/>
                <a:gd name="f213" fmla="*/ f171 f84 1"/>
                <a:gd name="f214" fmla="*/ f173 f83 1"/>
                <a:gd name="f215" fmla="*/ f174 f84 1"/>
                <a:gd name="f216" fmla="*/ f175 f83 1"/>
                <a:gd name="f217" fmla="*/ f176 f84 1"/>
                <a:gd name="f218" fmla="*/ f177 f83 1"/>
                <a:gd name="f219" fmla="*/ f178 f83 1"/>
                <a:gd name="f220" fmla="*/ f179 f83 1"/>
                <a:gd name="f221" fmla="*/ f180 f83 1"/>
                <a:gd name="f222" fmla="*/ f181 f84 1"/>
                <a:gd name="f223" fmla="*/ f182 f84 1"/>
                <a:gd name="f224" fmla="*/ f183 f83 1"/>
                <a:gd name="f225" fmla="*/ f184 f84 1"/>
                <a:gd name="f226" fmla="*/ f185 f83 1"/>
                <a:gd name="f227" fmla="*/ f186 f84 1"/>
                <a:gd name="f228" fmla="*/ f187 f84 1"/>
                <a:gd name="f229" fmla="*/ f188 f83 1"/>
                <a:gd name="f230" fmla="*/ f189 f84 1"/>
                <a:gd name="f231" fmla="*/ f190 f83 1"/>
                <a:gd name="f232" fmla="*/ f191 f83 1"/>
                <a:gd name="f233" fmla="*/ f192 f84 1"/>
                <a:gd name="f234" fmla="*/ f193 f83 1"/>
                <a:gd name="f235" fmla="*/ f194 f84 1"/>
                <a:gd name="f236" fmla="*/ f195 f83 1"/>
                <a:gd name="f237" fmla="*/ f196 f83 1"/>
                <a:gd name="f238" fmla="*/ f197 f83 1"/>
                <a:gd name="f239" fmla="*/ f198 f84 1"/>
                <a:gd name="f240" fmla="*/ f199 f83 1"/>
                <a:gd name="f241" fmla="*/ f200 f83 1"/>
                <a:gd name="f242" fmla="*/ f201 f83 1"/>
                <a:gd name="f243" fmla="*/ f202 f84 1"/>
                <a:gd name="f244" fmla="*/ f203 f83 1"/>
                <a:gd name="f245" fmla="*/ f204 f83 1"/>
                <a:gd name="f246" fmla="*/ f205 f84 1"/>
                <a:gd name="f247" fmla="*/ f206 f83 1"/>
                <a:gd name="f248" fmla="*/ f207 f84 1"/>
                <a:gd name="f249" fmla="*/ f208 f83 1"/>
                <a:gd name="f250" fmla="*/ f209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214" y="f215"/>
                </a:cxn>
                <a:cxn ang="f131">
                  <a:pos x="f216" y="f217"/>
                </a:cxn>
                <a:cxn ang="f131">
                  <a:pos x="f218" y="f217"/>
                </a:cxn>
                <a:cxn ang="f131">
                  <a:pos x="f219" y="f215"/>
                </a:cxn>
                <a:cxn ang="f131">
                  <a:pos x="f220" y="f215"/>
                </a:cxn>
                <a:cxn ang="f131">
                  <a:pos x="f221" y="f222"/>
                </a:cxn>
                <a:cxn ang="f131">
                  <a:pos x="f221" y="f223"/>
                </a:cxn>
                <a:cxn ang="f131">
                  <a:pos x="f224" y="f225"/>
                </a:cxn>
                <a:cxn ang="f131">
                  <a:pos x="f226" y="f227"/>
                </a:cxn>
                <a:cxn ang="f131">
                  <a:pos x="f226" y="f228"/>
                </a:cxn>
                <a:cxn ang="f131">
                  <a:pos x="f229" y="f228"/>
                </a:cxn>
                <a:cxn ang="f131">
                  <a:pos x="f229" y="f230"/>
                </a:cxn>
                <a:cxn ang="f131">
                  <a:pos x="f231" y="f230"/>
                </a:cxn>
                <a:cxn ang="f131">
                  <a:pos x="f232" y="f233"/>
                </a:cxn>
                <a:cxn ang="f131">
                  <a:pos x="f234" y="f233"/>
                </a:cxn>
                <a:cxn ang="f131">
                  <a:pos x="f234" y="f235"/>
                </a:cxn>
                <a:cxn ang="f131">
                  <a:pos x="f236" y="f235"/>
                </a:cxn>
                <a:cxn ang="f131">
                  <a:pos x="f236" y="f233"/>
                </a:cxn>
                <a:cxn ang="f131">
                  <a:pos x="f237" y="f233"/>
                </a:cxn>
                <a:cxn ang="f131">
                  <a:pos x="f238" y="f239"/>
                </a:cxn>
                <a:cxn ang="f131">
                  <a:pos x="f240" y="f239"/>
                </a:cxn>
                <a:cxn ang="f131">
                  <a:pos x="f240" y="f228"/>
                </a:cxn>
                <a:cxn ang="f131">
                  <a:pos x="f241" y="f228"/>
                </a:cxn>
                <a:cxn ang="f131">
                  <a:pos x="f241" y="f227"/>
                </a:cxn>
                <a:cxn ang="f131">
                  <a:pos x="f242" y="f225"/>
                </a:cxn>
                <a:cxn ang="f131">
                  <a:pos x="f242" y="f243"/>
                </a:cxn>
                <a:cxn ang="f131">
                  <a:pos x="f244" y="f215"/>
                </a:cxn>
                <a:cxn ang="f131">
                  <a:pos x="f214" y="f215"/>
                </a:cxn>
                <a:cxn ang="f131">
                  <a:pos x="f245" y="f246"/>
                </a:cxn>
                <a:cxn ang="f131">
                  <a:pos x="f247" y="f248"/>
                </a:cxn>
                <a:cxn ang="f131">
                  <a:pos x="f249" y="f248"/>
                </a:cxn>
                <a:cxn ang="f131">
                  <a:pos x="f250" y="f246"/>
                </a:cxn>
                <a:cxn ang="f131">
                  <a:pos x="f245" y="f246"/>
                </a:cxn>
              </a:cxnLst>
              <a:rect l="f210" t="f213" r="f211" b="f212"/>
              <a:pathLst>
                <a:path w="212" h="94">
                  <a:moveTo>
                    <a:pt x="f8" y="f9"/>
                  </a:moveTo>
                  <a:cubicBezTo>
                    <a:pt x="f10" y="f11"/>
                    <a:pt x="f12" y="f5"/>
                    <a:pt x="f13" y="f5"/>
                  </a:cubicBezTo>
                  <a:cubicBezTo>
                    <a:pt x="f14" y="f5"/>
                    <a:pt x="f15" y="f5"/>
                    <a:pt x="f16" y="f5"/>
                  </a:cubicBezTo>
                  <a:cubicBezTo>
                    <a:pt x="f17" y="f5"/>
                    <a:pt x="f18" y="f11"/>
                    <a:pt x="f19" y="f9"/>
                  </a:cubicBezTo>
                  <a:cubicBezTo>
                    <a:pt x="f20" y="f9"/>
                    <a:pt x="f21" y="f9"/>
                    <a:pt x="f2" y="f9"/>
                  </a:cubicBezTo>
                  <a:cubicBezTo>
                    <a:pt x="f22" y="f9"/>
                    <a:pt x="f23" y="f24"/>
                    <a:pt x="f23" y="f25"/>
                  </a:cubicBezTo>
                  <a:cubicBezTo>
                    <a:pt x="f23" y="f26"/>
                    <a:pt x="f23" y="f27"/>
                    <a:pt x="f23" y="f28"/>
                  </a:cubicBezTo>
                  <a:cubicBezTo>
                    <a:pt x="f23" y="f29"/>
                    <a:pt x="f30" y="f29"/>
                    <a:pt x="f30" y="f31"/>
                  </a:cubicBezTo>
                  <a:cubicBezTo>
                    <a:pt x="f32" y="f33"/>
                    <a:pt x="f34" y="f33"/>
                    <a:pt x="f6" y="f35"/>
                  </a:cubicBezTo>
                  <a:cubicBezTo>
                    <a:pt x="f6" y="f36"/>
                    <a:pt x="f6" y="f37"/>
                    <a:pt x="f6" y="f7"/>
                  </a:cubicBezTo>
                  <a:cubicBezTo>
                    <a:pt x="f38" y="f7"/>
                    <a:pt x="f39" y="f7"/>
                    <a:pt x="f40" y="f7"/>
                  </a:cubicBezTo>
                  <a:cubicBezTo>
                    <a:pt x="f40" y="f41"/>
                    <a:pt x="f40" y="f12"/>
                    <a:pt x="f40" y="f42"/>
                  </a:cubicBezTo>
                  <a:cubicBezTo>
                    <a:pt x="f43" y="f42"/>
                    <a:pt x="f44" y="f42"/>
                    <a:pt x="f18" y="f42"/>
                  </a:cubicBezTo>
                  <a:cubicBezTo>
                    <a:pt x="f19" y="f45"/>
                    <a:pt x="f46" y="f47"/>
                    <a:pt x="f48" y="f47"/>
                  </a:cubicBezTo>
                  <a:cubicBezTo>
                    <a:pt x="f49" y="f47"/>
                    <a:pt x="f50" y="f47"/>
                    <a:pt x="f51" y="f47"/>
                  </a:cubicBezTo>
                  <a:cubicBezTo>
                    <a:pt x="f51" y="f52"/>
                    <a:pt x="f51" y="f53"/>
                    <a:pt x="f51" y="f54"/>
                  </a:cubicBezTo>
                  <a:cubicBezTo>
                    <a:pt x="f55" y="f54"/>
                    <a:pt x="f14" y="f54"/>
                    <a:pt x="f56" y="f54"/>
                  </a:cubicBezTo>
                  <a:cubicBezTo>
                    <a:pt x="f56" y="f53"/>
                    <a:pt x="f56" y="f57"/>
                    <a:pt x="f56" y="f47"/>
                  </a:cubicBezTo>
                  <a:cubicBezTo>
                    <a:pt x="f58" y="f47"/>
                    <a:pt x="f59" y="f47"/>
                    <a:pt x="f28" y="f47"/>
                  </a:cubicBezTo>
                  <a:cubicBezTo>
                    <a:pt x="f45" y="f47"/>
                    <a:pt x="f45" y="f47"/>
                    <a:pt x="f60" y="f10"/>
                  </a:cubicBezTo>
                  <a:cubicBezTo>
                    <a:pt x="f31" y="f10"/>
                    <a:pt x="f37" y="f10"/>
                    <a:pt x="f61" y="f10"/>
                  </a:cubicBezTo>
                  <a:cubicBezTo>
                    <a:pt x="f61" y="f35"/>
                    <a:pt x="f61" y="f41"/>
                    <a:pt x="f61" y="f7"/>
                  </a:cubicBezTo>
                  <a:cubicBezTo>
                    <a:pt x="f62" y="f7"/>
                    <a:pt x="f63" y="f7"/>
                    <a:pt x="f5" y="f7"/>
                  </a:cubicBezTo>
                  <a:cubicBezTo>
                    <a:pt x="f5" y="f37"/>
                    <a:pt x="f5" y="f36"/>
                    <a:pt x="f5" y="f35"/>
                  </a:cubicBezTo>
                  <a:cubicBezTo>
                    <a:pt x="f64" y="f33"/>
                    <a:pt x="f65" y="f33"/>
                    <a:pt x="f66" y="f31"/>
                  </a:cubicBezTo>
                  <a:cubicBezTo>
                    <a:pt x="f66" y="f45"/>
                    <a:pt x="f66" y="f67"/>
                    <a:pt x="f66" y="f68"/>
                  </a:cubicBezTo>
                  <a:cubicBezTo>
                    <a:pt x="f66" y="f69"/>
                    <a:pt x="f70" y="f9"/>
                    <a:pt x="f71" y="f9"/>
                  </a:cubicBezTo>
                  <a:cubicBezTo>
                    <a:pt x="f53" y="f9"/>
                    <a:pt x="f26" y="f9"/>
                    <a:pt x="f8" y="f9"/>
                  </a:cubicBezTo>
                  <a:close/>
                  <a:moveTo>
                    <a:pt x="f72" y="f73"/>
                  </a:moveTo>
                  <a:cubicBezTo>
                    <a:pt x="f74" y="f75"/>
                    <a:pt x="f44" y="f64"/>
                    <a:pt x="f43" y="f64"/>
                  </a:cubicBezTo>
                  <a:cubicBezTo>
                    <a:pt x="f40" y="f76"/>
                    <a:pt x="f77" y="f76"/>
                    <a:pt x="f58" y="f64"/>
                  </a:cubicBezTo>
                  <a:cubicBezTo>
                    <a:pt x="f35" y="f78"/>
                    <a:pt x="f42" y="f79"/>
                    <a:pt x="f29" y="f73"/>
                  </a:cubicBezTo>
                  <a:cubicBezTo>
                    <a:pt x="f80" y="f73"/>
                    <a:pt x="f81" y="f73"/>
                    <a:pt x="f72" y="f73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F42912A-A966-B286-FACD-6BAD5BC02CCA}"/>
                </a:ext>
              </a:extLst>
            </p:cNvPr>
            <p:cNvSpPr/>
            <p:nvPr/>
          </p:nvSpPr>
          <p:spPr>
            <a:xfrm>
              <a:off x="6072777" y="3267078"/>
              <a:ext cx="331790" cy="58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"/>
                <a:gd name="f7" fmla="val 35"/>
                <a:gd name="f8" fmla="val 4"/>
                <a:gd name="f9" fmla="val 67"/>
                <a:gd name="f10" fmla="val 131"/>
                <a:gd name="f11" fmla="val 195"/>
                <a:gd name="f12" fmla="val 7"/>
                <a:gd name="f13" fmla="val 15"/>
                <a:gd name="f14" fmla="val 22"/>
                <a:gd name="f15" fmla="val 193"/>
                <a:gd name="f16" fmla="val 30"/>
                <a:gd name="f17" fmla="val 186"/>
                <a:gd name="f18" fmla="val 34"/>
                <a:gd name="f19" fmla="val 178"/>
                <a:gd name="f20" fmla="val 171"/>
                <a:gd name="f21" fmla="val 163"/>
                <a:gd name="f22" fmla="val 156"/>
                <a:gd name="f23" fmla="val 114"/>
                <a:gd name="f24" fmla="val 73"/>
                <a:gd name="f25" fmla="val 31"/>
                <a:gd name="f26" fmla="val 27"/>
                <a:gd name="f27" fmla="+- 0 0 -90"/>
                <a:gd name="f28" fmla="*/ f3 1 196"/>
                <a:gd name="f29" fmla="*/ f4 1 3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96"/>
                <a:gd name="f38" fmla="*/ f34 1 35"/>
                <a:gd name="f39" fmla="*/ 4 f35 1"/>
                <a:gd name="f40" fmla="*/ 0 f34 1"/>
                <a:gd name="f41" fmla="*/ 195 f35 1"/>
                <a:gd name="f42" fmla="*/ 22 f34 1"/>
                <a:gd name="f43" fmla="*/ 178 f35 1"/>
                <a:gd name="f44" fmla="*/ 35 f34 1"/>
                <a:gd name="f45" fmla="*/ 156 f35 1"/>
                <a:gd name="f46" fmla="*/ 31 f35 1"/>
                <a:gd name="f47" fmla="+- f36 0 f1"/>
                <a:gd name="f48" fmla="*/ f39 1 196"/>
                <a:gd name="f49" fmla="*/ f40 1 35"/>
                <a:gd name="f50" fmla="*/ f41 1 196"/>
                <a:gd name="f51" fmla="*/ f42 1 35"/>
                <a:gd name="f52" fmla="*/ f43 1 196"/>
                <a:gd name="f53" fmla="*/ f44 1 35"/>
                <a:gd name="f54" fmla="*/ f45 1 196"/>
                <a:gd name="f55" fmla="*/ f46 1 196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7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7"/>
                </a:cxn>
                <a:cxn ang="f47">
                  <a:pos x="f79" y="f77"/>
                </a:cxn>
                <a:cxn ang="f47">
                  <a:pos x="f72" y="f73"/>
                </a:cxn>
              </a:cxnLst>
              <a:rect l="f68" t="f71" r="f69" b="f70"/>
              <a:pathLst>
                <a:path w="196" h="3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1" y="f12"/>
                    <a:pt x="f6" y="f13"/>
                    <a:pt x="f11" y="f14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18"/>
                    <a:pt x="f25" y="f7"/>
                  </a:cubicBezTo>
                  <a:cubicBezTo>
                    <a:pt x="f8" y="f7"/>
                    <a:pt x="f5" y="f26"/>
                    <a:pt x="f8" y="f5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upo 25">
            <a:extLst>
              <a:ext uri="{FF2B5EF4-FFF2-40B4-BE49-F238E27FC236}">
                <a16:creationId xmlns:a16="http://schemas.microsoft.com/office/drawing/2014/main" id="{33B6AFAE-008B-0C2A-2D53-8D41A35AC61B}"/>
              </a:ext>
            </a:extLst>
          </p:cNvPr>
          <p:cNvGrpSpPr/>
          <p:nvPr/>
        </p:nvGrpSpPr>
        <p:grpSpPr>
          <a:xfrm>
            <a:off x="3503962" y="3045619"/>
            <a:ext cx="358773" cy="250829"/>
            <a:chOff x="3503962" y="3045619"/>
            <a:chExt cx="358773" cy="250829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3558F6C-CD09-0C6E-18D3-B976781418D1}"/>
                </a:ext>
              </a:extLst>
            </p:cNvPr>
            <p:cNvSpPr/>
            <p:nvPr/>
          </p:nvSpPr>
          <p:spPr>
            <a:xfrm>
              <a:off x="3503962" y="3045619"/>
              <a:ext cx="358773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2"/>
                <a:gd name="f7" fmla="val 94"/>
                <a:gd name="f8" fmla="val 72"/>
                <a:gd name="f9" fmla="val 25"/>
                <a:gd name="f10" fmla="val 75"/>
                <a:gd name="f11" fmla="val 7"/>
                <a:gd name="f12" fmla="val 83"/>
                <a:gd name="f13" fmla="val 99"/>
                <a:gd name="f14" fmla="val 105"/>
                <a:gd name="f15" fmla="val 111"/>
                <a:gd name="f16" fmla="val 117"/>
                <a:gd name="f17" fmla="val 133"/>
                <a:gd name="f18" fmla="val 141"/>
                <a:gd name="f19" fmla="val 144"/>
                <a:gd name="f20" fmla="val 155"/>
                <a:gd name="f21" fmla="val 167"/>
                <a:gd name="f22" fmla="val 199"/>
                <a:gd name="f23" fmla="val 203"/>
                <a:gd name="f24" fmla="val 30"/>
                <a:gd name="f25" fmla="val 49"/>
                <a:gd name="f26" fmla="val 58"/>
                <a:gd name="f27" fmla="val 68"/>
                <a:gd name="f28" fmla="val 78"/>
                <a:gd name="f29" fmla="val 79"/>
                <a:gd name="f30" fmla="val 204"/>
                <a:gd name="f31" fmla="val 80"/>
                <a:gd name="f32" fmla="val 206"/>
                <a:gd name="f33" fmla="val 81"/>
                <a:gd name="f34" fmla="val 209"/>
                <a:gd name="f35" fmla="val 82"/>
                <a:gd name="f36" fmla="val 86"/>
                <a:gd name="f37" fmla="val 90"/>
                <a:gd name="f38" fmla="val 179"/>
                <a:gd name="f39" fmla="val 146"/>
                <a:gd name="f40" fmla="val 113"/>
                <a:gd name="f41" fmla="val 88"/>
                <a:gd name="f42" fmla="val 76"/>
                <a:gd name="f43" fmla="val 122"/>
                <a:gd name="f44" fmla="val 132"/>
                <a:gd name="f45" fmla="val 69"/>
                <a:gd name="f46" fmla="val 143"/>
                <a:gd name="f47" fmla="val 65"/>
                <a:gd name="f48" fmla="val 135"/>
                <a:gd name="f49" fmla="val 128"/>
                <a:gd name="f50" fmla="val 120"/>
                <a:gd name="f51" fmla="val 112"/>
                <a:gd name="f52" fmla="val 55"/>
                <a:gd name="f53" fmla="val 45"/>
                <a:gd name="f54" fmla="val 35"/>
                <a:gd name="f55" fmla="val 108"/>
                <a:gd name="f56" fmla="val 101"/>
                <a:gd name="f57" fmla="val 54"/>
                <a:gd name="f58" fmla="val 93"/>
                <a:gd name="f59" fmla="val 85"/>
                <a:gd name="f60" fmla="val 71"/>
                <a:gd name="f61" fmla="val 100"/>
                <a:gd name="f62" fmla="val 67"/>
                <a:gd name="f63" fmla="val 34"/>
                <a:gd name="f64" fmla="val 4"/>
                <a:gd name="f65" fmla="val 6"/>
                <a:gd name="f66" fmla="val 11"/>
                <a:gd name="f67" fmla="val 57"/>
                <a:gd name="f68" fmla="val 46"/>
                <a:gd name="f69" fmla="val 31"/>
                <a:gd name="f70" fmla="val 16"/>
                <a:gd name="f71" fmla="val 32"/>
                <a:gd name="f72" fmla="val 138"/>
                <a:gd name="f73" fmla="val 24"/>
                <a:gd name="f74" fmla="val 139"/>
                <a:gd name="f75" fmla="val 13"/>
                <a:gd name="f76" fmla="val 3"/>
                <a:gd name="f77" fmla="val 103"/>
                <a:gd name="f78" fmla="val 5"/>
                <a:gd name="f79" fmla="val 15"/>
                <a:gd name="f80" fmla="val 98"/>
                <a:gd name="f81" fmla="val 118"/>
                <a:gd name="f82" fmla="+- 0 0 -90"/>
                <a:gd name="f83" fmla="*/ f3 1 212"/>
                <a:gd name="f84" fmla="*/ f4 1 94"/>
                <a:gd name="f85" fmla="val f5"/>
                <a:gd name="f86" fmla="val f6"/>
                <a:gd name="f87" fmla="val f7"/>
                <a:gd name="f88" fmla="*/ f82 f0 1"/>
                <a:gd name="f89" fmla="+- f87 0 f85"/>
                <a:gd name="f90" fmla="+- f86 0 f85"/>
                <a:gd name="f91" fmla="*/ f88 1 f2"/>
                <a:gd name="f92" fmla="*/ f90 1 212"/>
                <a:gd name="f93" fmla="*/ f89 1 94"/>
                <a:gd name="f94" fmla="*/ 72 f90 1"/>
                <a:gd name="f95" fmla="*/ 25 f89 1"/>
                <a:gd name="f96" fmla="*/ 99 f90 1"/>
                <a:gd name="f97" fmla="*/ 0 f89 1"/>
                <a:gd name="f98" fmla="*/ 117 f90 1"/>
                <a:gd name="f99" fmla="*/ 144 f90 1"/>
                <a:gd name="f100" fmla="*/ 180 f90 1"/>
                <a:gd name="f101" fmla="*/ 203 f90 1"/>
                <a:gd name="f102" fmla="*/ 49 f89 1"/>
                <a:gd name="f103" fmla="*/ 78 f89 1"/>
                <a:gd name="f104" fmla="*/ 204 f90 1"/>
                <a:gd name="f105" fmla="*/ 80 f89 1"/>
                <a:gd name="f106" fmla="*/ 212 f90 1"/>
                <a:gd name="f107" fmla="*/ 82 f89 1"/>
                <a:gd name="f108" fmla="*/ 94 f89 1"/>
                <a:gd name="f109" fmla="*/ 113 f90 1"/>
                <a:gd name="f110" fmla="*/ 76 f89 1"/>
                <a:gd name="f111" fmla="*/ 141 f90 1"/>
                <a:gd name="f112" fmla="*/ 135 f90 1"/>
                <a:gd name="f113" fmla="*/ 65 f89 1"/>
                <a:gd name="f114" fmla="*/ 112 f90 1"/>
                <a:gd name="f115" fmla="*/ 35 f89 1"/>
                <a:gd name="f116" fmla="*/ 101 f90 1"/>
                <a:gd name="f117" fmla="*/ 78 f90 1"/>
                <a:gd name="f118" fmla="*/ 71 f90 1"/>
                <a:gd name="f119" fmla="*/ 75 f89 1"/>
                <a:gd name="f120" fmla="*/ 100 f90 1"/>
                <a:gd name="f121" fmla="*/ 0 f90 1"/>
                <a:gd name="f122" fmla="*/ 11 f90 1"/>
                <a:gd name="f123" fmla="*/ 46 f89 1"/>
                <a:gd name="f124" fmla="*/ 32 f90 1"/>
                <a:gd name="f125" fmla="*/ 138 f90 1"/>
                <a:gd name="f126" fmla="*/ 24 f89 1"/>
                <a:gd name="f127" fmla="*/ 122 f90 1"/>
                <a:gd name="f128" fmla="*/ 4 f89 1"/>
                <a:gd name="f129" fmla="*/ 93 f90 1"/>
                <a:gd name="f130" fmla="*/ 79 f90 1"/>
                <a:gd name="f131" fmla="+- f91 0 f1"/>
                <a:gd name="f132" fmla="*/ f94 1 212"/>
                <a:gd name="f133" fmla="*/ f95 1 94"/>
                <a:gd name="f134" fmla="*/ f96 1 212"/>
                <a:gd name="f135" fmla="*/ f97 1 94"/>
                <a:gd name="f136" fmla="*/ f98 1 212"/>
                <a:gd name="f137" fmla="*/ f99 1 212"/>
                <a:gd name="f138" fmla="*/ f100 1 212"/>
                <a:gd name="f139" fmla="*/ f101 1 212"/>
                <a:gd name="f140" fmla="*/ f102 1 94"/>
                <a:gd name="f141" fmla="*/ f103 1 94"/>
                <a:gd name="f142" fmla="*/ f104 1 212"/>
                <a:gd name="f143" fmla="*/ f105 1 94"/>
                <a:gd name="f144" fmla="*/ f106 1 212"/>
                <a:gd name="f145" fmla="*/ f107 1 94"/>
                <a:gd name="f146" fmla="*/ f108 1 94"/>
                <a:gd name="f147" fmla="*/ f109 1 212"/>
                <a:gd name="f148" fmla="*/ f110 1 94"/>
                <a:gd name="f149" fmla="*/ f111 1 212"/>
                <a:gd name="f150" fmla="*/ f112 1 212"/>
                <a:gd name="f151" fmla="*/ f113 1 94"/>
                <a:gd name="f152" fmla="*/ f114 1 212"/>
                <a:gd name="f153" fmla="*/ f115 1 94"/>
                <a:gd name="f154" fmla="*/ f116 1 212"/>
                <a:gd name="f155" fmla="*/ f117 1 212"/>
                <a:gd name="f156" fmla="*/ f118 1 212"/>
                <a:gd name="f157" fmla="*/ f119 1 94"/>
                <a:gd name="f158" fmla="*/ f120 1 212"/>
                <a:gd name="f159" fmla="*/ f121 1 212"/>
                <a:gd name="f160" fmla="*/ f122 1 212"/>
                <a:gd name="f161" fmla="*/ f123 1 94"/>
                <a:gd name="f162" fmla="*/ f124 1 212"/>
                <a:gd name="f163" fmla="*/ f125 1 212"/>
                <a:gd name="f164" fmla="*/ f126 1 94"/>
                <a:gd name="f165" fmla="*/ f127 1 212"/>
                <a:gd name="f166" fmla="*/ f128 1 94"/>
                <a:gd name="f167" fmla="*/ f129 1 212"/>
                <a:gd name="f168" fmla="*/ f130 1 212"/>
                <a:gd name="f169" fmla="*/ 0 1 f92"/>
                <a:gd name="f170" fmla="*/ f86 1 f92"/>
                <a:gd name="f171" fmla="*/ 0 1 f93"/>
                <a:gd name="f172" fmla="*/ f87 1 f93"/>
                <a:gd name="f173" fmla="*/ f132 1 f92"/>
                <a:gd name="f174" fmla="*/ f133 1 f93"/>
                <a:gd name="f175" fmla="*/ f134 1 f92"/>
                <a:gd name="f176" fmla="*/ f135 1 f93"/>
                <a:gd name="f177" fmla="*/ f136 1 f92"/>
                <a:gd name="f178" fmla="*/ f137 1 f92"/>
                <a:gd name="f179" fmla="*/ f138 1 f92"/>
                <a:gd name="f180" fmla="*/ f139 1 f92"/>
                <a:gd name="f181" fmla="*/ f140 1 f93"/>
                <a:gd name="f182" fmla="*/ f141 1 f93"/>
                <a:gd name="f183" fmla="*/ f142 1 f92"/>
                <a:gd name="f184" fmla="*/ f143 1 f93"/>
                <a:gd name="f185" fmla="*/ f144 1 f92"/>
                <a:gd name="f186" fmla="*/ f145 1 f93"/>
                <a:gd name="f187" fmla="*/ f146 1 f93"/>
                <a:gd name="f188" fmla="*/ f147 1 f92"/>
                <a:gd name="f189" fmla="*/ f148 1 f93"/>
                <a:gd name="f190" fmla="*/ f149 1 f92"/>
                <a:gd name="f191" fmla="*/ f150 1 f92"/>
                <a:gd name="f192" fmla="*/ f151 1 f93"/>
                <a:gd name="f193" fmla="*/ f152 1 f92"/>
                <a:gd name="f194" fmla="*/ f153 1 f93"/>
                <a:gd name="f195" fmla="*/ f154 1 f92"/>
                <a:gd name="f196" fmla="*/ f155 1 f92"/>
                <a:gd name="f197" fmla="*/ f156 1 f92"/>
                <a:gd name="f198" fmla="*/ f157 1 f93"/>
                <a:gd name="f199" fmla="*/ f158 1 f92"/>
                <a:gd name="f200" fmla="*/ f159 1 f92"/>
                <a:gd name="f201" fmla="*/ f160 1 f92"/>
                <a:gd name="f202" fmla="*/ f161 1 f93"/>
                <a:gd name="f203" fmla="*/ f162 1 f92"/>
                <a:gd name="f204" fmla="*/ f163 1 f92"/>
                <a:gd name="f205" fmla="*/ f164 1 f93"/>
                <a:gd name="f206" fmla="*/ f165 1 f92"/>
                <a:gd name="f207" fmla="*/ f166 1 f93"/>
                <a:gd name="f208" fmla="*/ f167 1 f92"/>
                <a:gd name="f209" fmla="*/ f168 1 f92"/>
                <a:gd name="f210" fmla="*/ f169 f83 1"/>
                <a:gd name="f211" fmla="*/ f170 f83 1"/>
                <a:gd name="f212" fmla="*/ f172 f84 1"/>
                <a:gd name="f213" fmla="*/ f171 f84 1"/>
                <a:gd name="f214" fmla="*/ f173 f83 1"/>
                <a:gd name="f215" fmla="*/ f174 f84 1"/>
                <a:gd name="f216" fmla="*/ f175 f83 1"/>
                <a:gd name="f217" fmla="*/ f176 f84 1"/>
                <a:gd name="f218" fmla="*/ f177 f83 1"/>
                <a:gd name="f219" fmla="*/ f178 f83 1"/>
                <a:gd name="f220" fmla="*/ f179 f83 1"/>
                <a:gd name="f221" fmla="*/ f180 f83 1"/>
                <a:gd name="f222" fmla="*/ f181 f84 1"/>
                <a:gd name="f223" fmla="*/ f182 f84 1"/>
                <a:gd name="f224" fmla="*/ f183 f83 1"/>
                <a:gd name="f225" fmla="*/ f184 f84 1"/>
                <a:gd name="f226" fmla="*/ f185 f83 1"/>
                <a:gd name="f227" fmla="*/ f186 f84 1"/>
                <a:gd name="f228" fmla="*/ f187 f84 1"/>
                <a:gd name="f229" fmla="*/ f188 f83 1"/>
                <a:gd name="f230" fmla="*/ f189 f84 1"/>
                <a:gd name="f231" fmla="*/ f190 f83 1"/>
                <a:gd name="f232" fmla="*/ f191 f83 1"/>
                <a:gd name="f233" fmla="*/ f192 f84 1"/>
                <a:gd name="f234" fmla="*/ f193 f83 1"/>
                <a:gd name="f235" fmla="*/ f194 f84 1"/>
                <a:gd name="f236" fmla="*/ f195 f83 1"/>
                <a:gd name="f237" fmla="*/ f196 f83 1"/>
                <a:gd name="f238" fmla="*/ f197 f83 1"/>
                <a:gd name="f239" fmla="*/ f198 f84 1"/>
                <a:gd name="f240" fmla="*/ f199 f83 1"/>
                <a:gd name="f241" fmla="*/ f200 f83 1"/>
                <a:gd name="f242" fmla="*/ f201 f83 1"/>
                <a:gd name="f243" fmla="*/ f202 f84 1"/>
                <a:gd name="f244" fmla="*/ f203 f83 1"/>
                <a:gd name="f245" fmla="*/ f204 f83 1"/>
                <a:gd name="f246" fmla="*/ f205 f84 1"/>
                <a:gd name="f247" fmla="*/ f206 f83 1"/>
                <a:gd name="f248" fmla="*/ f207 f84 1"/>
                <a:gd name="f249" fmla="*/ f208 f83 1"/>
                <a:gd name="f250" fmla="*/ f209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214" y="f215"/>
                </a:cxn>
                <a:cxn ang="f131">
                  <a:pos x="f216" y="f217"/>
                </a:cxn>
                <a:cxn ang="f131">
                  <a:pos x="f218" y="f217"/>
                </a:cxn>
                <a:cxn ang="f131">
                  <a:pos x="f219" y="f215"/>
                </a:cxn>
                <a:cxn ang="f131">
                  <a:pos x="f220" y="f215"/>
                </a:cxn>
                <a:cxn ang="f131">
                  <a:pos x="f221" y="f222"/>
                </a:cxn>
                <a:cxn ang="f131">
                  <a:pos x="f221" y="f223"/>
                </a:cxn>
                <a:cxn ang="f131">
                  <a:pos x="f224" y="f225"/>
                </a:cxn>
                <a:cxn ang="f131">
                  <a:pos x="f226" y="f227"/>
                </a:cxn>
                <a:cxn ang="f131">
                  <a:pos x="f226" y="f228"/>
                </a:cxn>
                <a:cxn ang="f131">
                  <a:pos x="f229" y="f228"/>
                </a:cxn>
                <a:cxn ang="f131">
                  <a:pos x="f229" y="f230"/>
                </a:cxn>
                <a:cxn ang="f131">
                  <a:pos x="f231" y="f230"/>
                </a:cxn>
                <a:cxn ang="f131">
                  <a:pos x="f232" y="f233"/>
                </a:cxn>
                <a:cxn ang="f131">
                  <a:pos x="f234" y="f233"/>
                </a:cxn>
                <a:cxn ang="f131">
                  <a:pos x="f234" y="f235"/>
                </a:cxn>
                <a:cxn ang="f131">
                  <a:pos x="f236" y="f235"/>
                </a:cxn>
                <a:cxn ang="f131">
                  <a:pos x="f236" y="f233"/>
                </a:cxn>
                <a:cxn ang="f131">
                  <a:pos x="f237" y="f233"/>
                </a:cxn>
                <a:cxn ang="f131">
                  <a:pos x="f238" y="f239"/>
                </a:cxn>
                <a:cxn ang="f131">
                  <a:pos x="f240" y="f239"/>
                </a:cxn>
                <a:cxn ang="f131">
                  <a:pos x="f240" y="f228"/>
                </a:cxn>
                <a:cxn ang="f131">
                  <a:pos x="f241" y="f228"/>
                </a:cxn>
                <a:cxn ang="f131">
                  <a:pos x="f241" y="f227"/>
                </a:cxn>
                <a:cxn ang="f131">
                  <a:pos x="f242" y="f225"/>
                </a:cxn>
                <a:cxn ang="f131">
                  <a:pos x="f242" y="f243"/>
                </a:cxn>
                <a:cxn ang="f131">
                  <a:pos x="f244" y="f215"/>
                </a:cxn>
                <a:cxn ang="f131">
                  <a:pos x="f214" y="f215"/>
                </a:cxn>
                <a:cxn ang="f131">
                  <a:pos x="f245" y="f246"/>
                </a:cxn>
                <a:cxn ang="f131">
                  <a:pos x="f247" y="f248"/>
                </a:cxn>
                <a:cxn ang="f131">
                  <a:pos x="f249" y="f248"/>
                </a:cxn>
                <a:cxn ang="f131">
                  <a:pos x="f250" y="f246"/>
                </a:cxn>
                <a:cxn ang="f131">
                  <a:pos x="f245" y="f246"/>
                </a:cxn>
              </a:cxnLst>
              <a:rect l="f210" t="f213" r="f211" b="f212"/>
              <a:pathLst>
                <a:path w="212" h="94">
                  <a:moveTo>
                    <a:pt x="f8" y="f9"/>
                  </a:moveTo>
                  <a:cubicBezTo>
                    <a:pt x="f10" y="f11"/>
                    <a:pt x="f12" y="f5"/>
                    <a:pt x="f13" y="f5"/>
                  </a:cubicBezTo>
                  <a:cubicBezTo>
                    <a:pt x="f14" y="f5"/>
                    <a:pt x="f15" y="f5"/>
                    <a:pt x="f16" y="f5"/>
                  </a:cubicBezTo>
                  <a:cubicBezTo>
                    <a:pt x="f17" y="f5"/>
                    <a:pt x="f18" y="f11"/>
                    <a:pt x="f19" y="f9"/>
                  </a:cubicBezTo>
                  <a:cubicBezTo>
                    <a:pt x="f20" y="f9"/>
                    <a:pt x="f21" y="f9"/>
                    <a:pt x="f2" y="f9"/>
                  </a:cubicBezTo>
                  <a:cubicBezTo>
                    <a:pt x="f22" y="f9"/>
                    <a:pt x="f23" y="f24"/>
                    <a:pt x="f23" y="f25"/>
                  </a:cubicBezTo>
                  <a:cubicBezTo>
                    <a:pt x="f23" y="f26"/>
                    <a:pt x="f23" y="f27"/>
                    <a:pt x="f23" y="f28"/>
                  </a:cubicBezTo>
                  <a:cubicBezTo>
                    <a:pt x="f23" y="f29"/>
                    <a:pt x="f30" y="f29"/>
                    <a:pt x="f30" y="f31"/>
                  </a:cubicBezTo>
                  <a:cubicBezTo>
                    <a:pt x="f32" y="f33"/>
                    <a:pt x="f34" y="f33"/>
                    <a:pt x="f6" y="f35"/>
                  </a:cubicBezTo>
                  <a:cubicBezTo>
                    <a:pt x="f6" y="f36"/>
                    <a:pt x="f6" y="f37"/>
                    <a:pt x="f6" y="f7"/>
                  </a:cubicBezTo>
                  <a:cubicBezTo>
                    <a:pt x="f38" y="f7"/>
                    <a:pt x="f39" y="f7"/>
                    <a:pt x="f40" y="f7"/>
                  </a:cubicBezTo>
                  <a:cubicBezTo>
                    <a:pt x="f40" y="f41"/>
                    <a:pt x="f40" y="f12"/>
                    <a:pt x="f40" y="f42"/>
                  </a:cubicBezTo>
                  <a:cubicBezTo>
                    <a:pt x="f43" y="f42"/>
                    <a:pt x="f44" y="f42"/>
                    <a:pt x="f18" y="f42"/>
                  </a:cubicBezTo>
                  <a:cubicBezTo>
                    <a:pt x="f19" y="f45"/>
                    <a:pt x="f46" y="f47"/>
                    <a:pt x="f48" y="f47"/>
                  </a:cubicBezTo>
                  <a:cubicBezTo>
                    <a:pt x="f49" y="f47"/>
                    <a:pt x="f50" y="f47"/>
                    <a:pt x="f51" y="f47"/>
                  </a:cubicBezTo>
                  <a:cubicBezTo>
                    <a:pt x="f51" y="f52"/>
                    <a:pt x="f51" y="f53"/>
                    <a:pt x="f51" y="f54"/>
                  </a:cubicBezTo>
                  <a:cubicBezTo>
                    <a:pt x="f55" y="f54"/>
                    <a:pt x="f14" y="f54"/>
                    <a:pt x="f56" y="f54"/>
                  </a:cubicBezTo>
                  <a:cubicBezTo>
                    <a:pt x="f56" y="f53"/>
                    <a:pt x="f56" y="f57"/>
                    <a:pt x="f56" y="f47"/>
                  </a:cubicBezTo>
                  <a:cubicBezTo>
                    <a:pt x="f58" y="f47"/>
                    <a:pt x="f59" y="f47"/>
                    <a:pt x="f28" y="f47"/>
                  </a:cubicBezTo>
                  <a:cubicBezTo>
                    <a:pt x="f45" y="f47"/>
                    <a:pt x="f45" y="f47"/>
                    <a:pt x="f60" y="f10"/>
                  </a:cubicBezTo>
                  <a:cubicBezTo>
                    <a:pt x="f31" y="f10"/>
                    <a:pt x="f37" y="f10"/>
                    <a:pt x="f61" y="f10"/>
                  </a:cubicBezTo>
                  <a:cubicBezTo>
                    <a:pt x="f61" y="f35"/>
                    <a:pt x="f61" y="f41"/>
                    <a:pt x="f61" y="f7"/>
                  </a:cubicBezTo>
                  <a:cubicBezTo>
                    <a:pt x="f62" y="f7"/>
                    <a:pt x="f63" y="f7"/>
                    <a:pt x="f5" y="f7"/>
                  </a:cubicBezTo>
                  <a:cubicBezTo>
                    <a:pt x="f5" y="f37"/>
                    <a:pt x="f5" y="f36"/>
                    <a:pt x="f5" y="f35"/>
                  </a:cubicBezTo>
                  <a:cubicBezTo>
                    <a:pt x="f64" y="f33"/>
                    <a:pt x="f65" y="f33"/>
                    <a:pt x="f66" y="f31"/>
                  </a:cubicBezTo>
                  <a:cubicBezTo>
                    <a:pt x="f66" y="f45"/>
                    <a:pt x="f66" y="f67"/>
                    <a:pt x="f66" y="f68"/>
                  </a:cubicBezTo>
                  <a:cubicBezTo>
                    <a:pt x="f66" y="f69"/>
                    <a:pt x="f70" y="f9"/>
                    <a:pt x="f71" y="f9"/>
                  </a:cubicBezTo>
                  <a:cubicBezTo>
                    <a:pt x="f53" y="f9"/>
                    <a:pt x="f26" y="f9"/>
                    <a:pt x="f8" y="f9"/>
                  </a:cubicBezTo>
                  <a:close/>
                  <a:moveTo>
                    <a:pt x="f72" y="f73"/>
                  </a:moveTo>
                  <a:cubicBezTo>
                    <a:pt x="f74" y="f75"/>
                    <a:pt x="f44" y="f64"/>
                    <a:pt x="f43" y="f64"/>
                  </a:cubicBezTo>
                  <a:cubicBezTo>
                    <a:pt x="f40" y="f76"/>
                    <a:pt x="f77" y="f76"/>
                    <a:pt x="f58" y="f64"/>
                  </a:cubicBezTo>
                  <a:cubicBezTo>
                    <a:pt x="f35" y="f78"/>
                    <a:pt x="f42" y="f79"/>
                    <a:pt x="f29" y="f73"/>
                  </a:cubicBezTo>
                  <a:cubicBezTo>
                    <a:pt x="f80" y="f73"/>
                    <a:pt x="f81" y="f73"/>
                    <a:pt x="f72" y="f73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FB9827F-CF7E-1098-E8B7-D3647626E148}"/>
                </a:ext>
              </a:extLst>
            </p:cNvPr>
            <p:cNvSpPr/>
            <p:nvPr/>
          </p:nvSpPr>
          <p:spPr>
            <a:xfrm>
              <a:off x="3518254" y="3237707"/>
              <a:ext cx="331790" cy="58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"/>
                <a:gd name="f7" fmla="val 35"/>
                <a:gd name="f8" fmla="val 4"/>
                <a:gd name="f9" fmla="val 67"/>
                <a:gd name="f10" fmla="val 131"/>
                <a:gd name="f11" fmla="val 195"/>
                <a:gd name="f12" fmla="val 7"/>
                <a:gd name="f13" fmla="val 15"/>
                <a:gd name="f14" fmla="val 22"/>
                <a:gd name="f15" fmla="val 193"/>
                <a:gd name="f16" fmla="val 30"/>
                <a:gd name="f17" fmla="val 186"/>
                <a:gd name="f18" fmla="val 34"/>
                <a:gd name="f19" fmla="val 178"/>
                <a:gd name="f20" fmla="val 171"/>
                <a:gd name="f21" fmla="val 163"/>
                <a:gd name="f22" fmla="val 156"/>
                <a:gd name="f23" fmla="val 114"/>
                <a:gd name="f24" fmla="val 73"/>
                <a:gd name="f25" fmla="val 31"/>
                <a:gd name="f26" fmla="val 27"/>
                <a:gd name="f27" fmla="+- 0 0 -90"/>
                <a:gd name="f28" fmla="*/ f3 1 196"/>
                <a:gd name="f29" fmla="*/ f4 1 3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96"/>
                <a:gd name="f38" fmla="*/ f34 1 35"/>
                <a:gd name="f39" fmla="*/ 4 f35 1"/>
                <a:gd name="f40" fmla="*/ 0 f34 1"/>
                <a:gd name="f41" fmla="*/ 195 f35 1"/>
                <a:gd name="f42" fmla="*/ 22 f34 1"/>
                <a:gd name="f43" fmla="*/ 178 f35 1"/>
                <a:gd name="f44" fmla="*/ 35 f34 1"/>
                <a:gd name="f45" fmla="*/ 156 f35 1"/>
                <a:gd name="f46" fmla="*/ 31 f35 1"/>
                <a:gd name="f47" fmla="+- f36 0 f1"/>
                <a:gd name="f48" fmla="*/ f39 1 196"/>
                <a:gd name="f49" fmla="*/ f40 1 35"/>
                <a:gd name="f50" fmla="*/ f41 1 196"/>
                <a:gd name="f51" fmla="*/ f42 1 35"/>
                <a:gd name="f52" fmla="*/ f43 1 196"/>
                <a:gd name="f53" fmla="*/ f44 1 35"/>
                <a:gd name="f54" fmla="*/ f45 1 196"/>
                <a:gd name="f55" fmla="*/ f46 1 196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7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7"/>
                </a:cxn>
                <a:cxn ang="f47">
                  <a:pos x="f79" y="f77"/>
                </a:cxn>
                <a:cxn ang="f47">
                  <a:pos x="f72" y="f73"/>
                </a:cxn>
              </a:cxnLst>
              <a:rect l="f68" t="f71" r="f69" b="f70"/>
              <a:pathLst>
                <a:path w="196" h="3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1" y="f12"/>
                    <a:pt x="f6" y="f13"/>
                    <a:pt x="f11" y="f14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18"/>
                    <a:pt x="f25" y="f7"/>
                  </a:cubicBezTo>
                  <a:cubicBezTo>
                    <a:pt x="f8" y="f7"/>
                    <a:pt x="f5" y="f26"/>
                    <a:pt x="f8" y="f5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upo 28">
            <a:extLst>
              <a:ext uri="{FF2B5EF4-FFF2-40B4-BE49-F238E27FC236}">
                <a16:creationId xmlns:a16="http://schemas.microsoft.com/office/drawing/2014/main" id="{96191ACC-8D72-5F0B-4657-A312F8DB388C}"/>
              </a:ext>
            </a:extLst>
          </p:cNvPr>
          <p:cNvGrpSpPr/>
          <p:nvPr/>
        </p:nvGrpSpPr>
        <p:grpSpPr>
          <a:xfrm>
            <a:off x="923928" y="3045619"/>
            <a:ext cx="358773" cy="250829"/>
            <a:chOff x="923928" y="3045619"/>
            <a:chExt cx="358773" cy="250829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E0D84C7B-E59A-4C82-C164-44EED7AEC839}"/>
                </a:ext>
              </a:extLst>
            </p:cNvPr>
            <p:cNvSpPr/>
            <p:nvPr/>
          </p:nvSpPr>
          <p:spPr>
            <a:xfrm>
              <a:off x="923928" y="3045619"/>
              <a:ext cx="358773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2"/>
                <a:gd name="f7" fmla="val 94"/>
                <a:gd name="f8" fmla="val 72"/>
                <a:gd name="f9" fmla="val 25"/>
                <a:gd name="f10" fmla="val 75"/>
                <a:gd name="f11" fmla="val 7"/>
                <a:gd name="f12" fmla="val 83"/>
                <a:gd name="f13" fmla="val 99"/>
                <a:gd name="f14" fmla="val 105"/>
                <a:gd name="f15" fmla="val 111"/>
                <a:gd name="f16" fmla="val 117"/>
                <a:gd name="f17" fmla="val 133"/>
                <a:gd name="f18" fmla="val 141"/>
                <a:gd name="f19" fmla="val 144"/>
                <a:gd name="f20" fmla="val 155"/>
                <a:gd name="f21" fmla="val 167"/>
                <a:gd name="f22" fmla="val 199"/>
                <a:gd name="f23" fmla="val 203"/>
                <a:gd name="f24" fmla="val 30"/>
                <a:gd name="f25" fmla="val 49"/>
                <a:gd name="f26" fmla="val 58"/>
                <a:gd name="f27" fmla="val 68"/>
                <a:gd name="f28" fmla="val 78"/>
                <a:gd name="f29" fmla="val 79"/>
                <a:gd name="f30" fmla="val 204"/>
                <a:gd name="f31" fmla="val 80"/>
                <a:gd name="f32" fmla="val 206"/>
                <a:gd name="f33" fmla="val 81"/>
                <a:gd name="f34" fmla="val 209"/>
                <a:gd name="f35" fmla="val 82"/>
                <a:gd name="f36" fmla="val 86"/>
                <a:gd name="f37" fmla="val 90"/>
                <a:gd name="f38" fmla="val 179"/>
                <a:gd name="f39" fmla="val 146"/>
                <a:gd name="f40" fmla="val 113"/>
                <a:gd name="f41" fmla="val 88"/>
                <a:gd name="f42" fmla="val 76"/>
                <a:gd name="f43" fmla="val 122"/>
                <a:gd name="f44" fmla="val 132"/>
                <a:gd name="f45" fmla="val 69"/>
                <a:gd name="f46" fmla="val 143"/>
                <a:gd name="f47" fmla="val 65"/>
                <a:gd name="f48" fmla="val 135"/>
                <a:gd name="f49" fmla="val 128"/>
                <a:gd name="f50" fmla="val 120"/>
                <a:gd name="f51" fmla="val 112"/>
                <a:gd name="f52" fmla="val 55"/>
                <a:gd name="f53" fmla="val 45"/>
                <a:gd name="f54" fmla="val 35"/>
                <a:gd name="f55" fmla="val 108"/>
                <a:gd name="f56" fmla="val 101"/>
                <a:gd name="f57" fmla="val 54"/>
                <a:gd name="f58" fmla="val 93"/>
                <a:gd name="f59" fmla="val 85"/>
                <a:gd name="f60" fmla="val 71"/>
                <a:gd name="f61" fmla="val 100"/>
                <a:gd name="f62" fmla="val 67"/>
                <a:gd name="f63" fmla="val 34"/>
                <a:gd name="f64" fmla="val 4"/>
                <a:gd name="f65" fmla="val 6"/>
                <a:gd name="f66" fmla="val 11"/>
                <a:gd name="f67" fmla="val 57"/>
                <a:gd name="f68" fmla="val 46"/>
                <a:gd name="f69" fmla="val 31"/>
                <a:gd name="f70" fmla="val 16"/>
                <a:gd name="f71" fmla="val 32"/>
                <a:gd name="f72" fmla="val 138"/>
                <a:gd name="f73" fmla="val 24"/>
                <a:gd name="f74" fmla="val 139"/>
                <a:gd name="f75" fmla="val 13"/>
                <a:gd name="f76" fmla="val 3"/>
                <a:gd name="f77" fmla="val 103"/>
                <a:gd name="f78" fmla="val 5"/>
                <a:gd name="f79" fmla="val 15"/>
                <a:gd name="f80" fmla="val 98"/>
                <a:gd name="f81" fmla="val 118"/>
                <a:gd name="f82" fmla="+- 0 0 -90"/>
                <a:gd name="f83" fmla="*/ f3 1 212"/>
                <a:gd name="f84" fmla="*/ f4 1 94"/>
                <a:gd name="f85" fmla="val f5"/>
                <a:gd name="f86" fmla="val f6"/>
                <a:gd name="f87" fmla="val f7"/>
                <a:gd name="f88" fmla="*/ f82 f0 1"/>
                <a:gd name="f89" fmla="+- f87 0 f85"/>
                <a:gd name="f90" fmla="+- f86 0 f85"/>
                <a:gd name="f91" fmla="*/ f88 1 f2"/>
                <a:gd name="f92" fmla="*/ f90 1 212"/>
                <a:gd name="f93" fmla="*/ f89 1 94"/>
                <a:gd name="f94" fmla="*/ 72 f90 1"/>
                <a:gd name="f95" fmla="*/ 25 f89 1"/>
                <a:gd name="f96" fmla="*/ 99 f90 1"/>
                <a:gd name="f97" fmla="*/ 0 f89 1"/>
                <a:gd name="f98" fmla="*/ 117 f90 1"/>
                <a:gd name="f99" fmla="*/ 144 f90 1"/>
                <a:gd name="f100" fmla="*/ 180 f90 1"/>
                <a:gd name="f101" fmla="*/ 203 f90 1"/>
                <a:gd name="f102" fmla="*/ 49 f89 1"/>
                <a:gd name="f103" fmla="*/ 78 f89 1"/>
                <a:gd name="f104" fmla="*/ 204 f90 1"/>
                <a:gd name="f105" fmla="*/ 80 f89 1"/>
                <a:gd name="f106" fmla="*/ 212 f90 1"/>
                <a:gd name="f107" fmla="*/ 82 f89 1"/>
                <a:gd name="f108" fmla="*/ 94 f89 1"/>
                <a:gd name="f109" fmla="*/ 113 f90 1"/>
                <a:gd name="f110" fmla="*/ 76 f89 1"/>
                <a:gd name="f111" fmla="*/ 141 f90 1"/>
                <a:gd name="f112" fmla="*/ 135 f90 1"/>
                <a:gd name="f113" fmla="*/ 65 f89 1"/>
                <a:gd name="f114" fmla="*/ 112 f90 1"/>
                <a:gd name="f115" fmla="*/ 35 f89 1"/>
                <a:gd name="f116" fmla="*/ 101 f90 1"/>
                <a:gd name="f117" fmla="*/ 78 f90 1"/>
                <a:gd name="f118" fmla="*/ 71 f90 1"/>
                <a:gd name="f119" fmla="*/ 75 f89 1"/>
                <a:gd name="f120" fmla="*/ 100 f90 1"/>
                <a:gd name="f121" fmla="*/ 0 f90 1"/>
                <a:gd name="f122" fmla="*/ 11 f90 1"/>
                <a:gd name="f123" fmla="*/ 46 f89 1"/>
                <a:gd name="f124" fmla="*/ 32 f90 1"/>
                <a:gd name="f125" fmla="*/ 138 f90 1"/>
                <a:gd name="f126" fmla="*/ 24 f89 1"/>
                <a:gd name="f127" fmla="*/ 122 f90 1"/>
                <a:gd name="f128" fmla="*/ 4 f89 1"/>
                <a:gd name="f129" fmla="*/ 93 f90 1"/>
                <a:gd name="f130" fmla="*/ 79 f90 1"/>
                <a:gd name="f131" fmla="+- f91 0 f1"/>
                <a:gd name="f132" fmla="*/ f94 1 212"/>
                <a:gd name="f133" fmla="*/ f95 1 94"/>
                <a:gd name="f134" fmla="*/ f96 1 212"/>
                <a:gd name="f135" fmla="*/ f97 1 94"/>
                <a:gd name="f136" fmla="*/ f98 1 212"/>
                <a:gd name="f137" fmla="*/ f99 1 212"/>
                <a:gd name="f138" fmla="*/ f100 1 212"/>
                <a:gd name="f139" fmla="*/ f101 1 212"/>
                <a:gd name="f140" fmla="*/ f102 1 94"/>
                <a:gd name="f141" fmla="*/ f103 1 94"/>
                <a:gd name="f142" fmla="*/ f104 1 212"/>
                <a:gd name="f143" fmla="*/ f105 1 94"/>
                <a:gd name="f144" fmla="*/ f106 1 212"/>
                <a:gd name="f145" fmla="*/ f107 1 94"/>
                <a:gd name="f146" fmla="*/ f108 1 94"/>
                <a:gd name="f147" fmla="*/ f109 1 212"/>
                <a:gd name="f148" fmla="*/ f110 1 94"/>
                <a:gd name="f149" fmla="*/ f111 1 212"/>
                <a:gd name="f150" fmla="*/ f112 1 212"/>
                <a:gd name="f151" fmla="*/ f113 1 94"/>
                <a:gd name="f152" fmla="*/ f114 1 212"/>
                <a:gd name="f153" fmla="*/ f115 1 94"/>
                <a:gd name="f154" fmla="*/ f116 1 212"/>
                <a:gd name="f155" fmla="*/ f117 1 212"/>
                <a:gd name="f156" fmla="*/ f118 1 212"/>
                <a:gd name="f157" fmla="*/ f119 1 94"/>
                <a:gd name="f158" fmla="*/ f120 1 212"/>
                <a:gd name="f159" fmla="*/ f121 1 212"/>
                <a:gd name="f160" fmla="*/ f122 1 212"/>
                <a:gd name="f161" fmla="*/ f123 1 94"/>
                <a:gd name="f162" fmla="*/ f124 1 212"/>
                <a:gd name="f163" fmla="*/ f125 1 212"/>
                <a:gd name="f164" fmla="*/ f126 1 94"/>
                <a:gd name="f165" fmla="*/ f127 1 212"/>
                <a:gd name="f166" fmla="*/ f128 1 94"/>
                <a:gd name="f167" fmla="*/ f129 1 212"/>
                <a:gd name="f168" fmla="*/ f130 1 212"/>
                <a:gd name="f169" fmla="*/ 0 1 f92"/>
                <a:gd name="f170" fmla="*/ f86 1 f92"/>
                <a:gd name="f171" fmla="*/ 0 1 f93"/>
                <a:gd name="f172" fmla="*/ f87 1 f93"/>
                <a:gd name="f173" fmla="*/ f132 1 f92"/>
                <a:gd name="f174" fmla="*/ f133 1 f93"/>
                <a:gd name="f175" fmla="*/ f134 1 f92"/>
                <a:gd name="f176" fmla="*/ f135 1 f93"/>
                <a:gd name="f177" fmla="*/ f136 1 f92"/>
                <a:gd name="f178" fmla="*/ f137 1 f92"/>
                <a:gd name="f179" fmla="*/ f138 1 f92"/>
                <a:gd name="f180" fmla="*/ f139 1 f92"/>
                <a:gd name="f181" fmla="*/ f140 1 f93"/>
                <a:gd name="f182" fmla="*/ f141 1 f93"/>
                <a:gd name="f183" fmla="*/ f142 1 f92"/>
                <a:gd name="f184" fmla="*/ f143 1 f93"/>
                <a:gd name="f185" fmla="*/ f144 1 f92"/>
                <a:gd name="f186" fmla="*/ f145 1 f93"/>
                <a:gd name="f187" fmla="*/ f146 1 f93"/>
                <a:gd name="f188" fmla="*/ f147 1 f92"/>
                <a:gd name="f189" fmla="*/ f148 1 f93"/>
                <a:gd name="f190" fmla="*/ f149 1 f92"/>
                <a:gd name="f191" fmla="*/ f150 1 f92"/>
                <a:gd name="f192" fmla="*/ f151 1 f93"/>
                <a:gd name="f193" fmla="*/ f152 1 f92"/>
                <a:gd name="f194" fmla="*/ f153 1 f93"/>
                <a:gd name="f195" fmla="*/ f154 1 f92"/>
                <a:gd name="f196" fmla="*/ f155 1 f92"/>
                <a:gd name="f197" fmla="*/ f156 1 f92"/>
                <a:gd name="f198" fmla="*/ f157 1 f93"/>
                <a:gd name="f199" fmla="*/ f158 1 f92"/>
                <a:gd name="f200" fmla="*/ f159 1 f92"/>
                <a:gd name="f201" fmla="*/ f160 1 f92"/>
                <a:gd name="f202" fmla="*/ f161 1 f93"/>
                <a:gd name="f203" fmla="*/ f162 1 f92"/>
                <a:gd name="f204" fmla="*/ f163 1 f92"/>
                <a:gd name="f205" fmla="*/ f164 1 f93"/>
                <a:gd name="f206" fmla="*/ f165 1 f92"/>
                <a:gd name="f207" fmla="*/ f166 1 f93"/>
                <a:gd name="f208" fmla="*/ f167 1 f92"/>
                <a:gd name="f209" fmla="*/ f168 1 f92"/>
                <a:gd name="f210" fmla="*/ f169 f83 1"/>
                <a:gd name="f211" fmla="*/ f170 f83 1"/>
                <a:gd name="f212" fmla="*/ f172 f84 1"/>
                <a:gd name="f213" fmla="*/ f171 f84 1"/>
                <a:gd name="f214" fmla="*/ f173 f83 1"/>
                <a:gd name="f215" fmla="*/ f174 f84 1"/>
                <a:gd name="f216" fmla="*/ f175 f83 1"/>
                <a:gd name="f217" fmla="*/ f176 f84 1"/>
                <a:gd name="f218" fmla="*/ f177 f83 1"/>
                <a:gd name="f219" fmla="*/ f178 f83 1"/>
                <a:gd name="f220" fmla="*/ f179 f83 1"/>
                <a:gd name="f221" fmla="*/ f180 f83 1"/>
                <a:gd name="f222" fmla="*/ f181 f84 1"/>
                <a:gd name="f223" fmla="*/ f182 f84 1"/>
                <a:gd name="f224" fmla="*/ f183 f83 1"/>
                <a:gd name="f225" fmla="*/ f184 f84 1"/>
                <a:gd name="f226" fmla="*/ f185 f83 1"/>
                <a:gd name="f227" fmla="*/ f186 f84 1"/>
                <a:gd name="f228" fmla="*/ f187 f84 1"/>
                <a:gd name="f229" fmla="*/ f188 f83 1"/>
                <a:gd name="f230" fmla="*/ f189 f84 1"/>
                <a:gd name="f231" fmla="*/ f190 f83 1"/>
                <a:gd name="f232" fmla="*/ f191 f83 1"/>
                <a:gd name="f233" fmla="*/ f192 f84 1"/>
                <a:gd name="f234" fmla="*/ f193 f83 1"/>
                <a:gd name="f235" fmla="*/ f194 f84 1"/>
                <a:gd name="f236" fmla="*/ f195 f83 1"/>
                <a:gd name="f237" fmla="*/ f196 f83 1"/>
                <a:gd name="f238" fmla="*/ f197 f83 1"/>
                <a:gd name="f239" fmla="*/ f198 f84 1"/>
                <a:gd name="f240" fmla="*/ f199 f83 1"/>
                <a:gd name="f241" fmla="*/ f200 f83 1"/>
                <a:gd name="f242" fmla="*/ f201 f83 1"/>
                <a:gd name="f243" fmla="*/ f202 f84 1"/>
                <a:gd name="f244" fmla="*/ f203 f83 1"/>
                <a:gd name="f245" fmla="*/ f204 f83 1"/>
                <a:gd name="f246" fmla="*/ f205 f84 1"/>
                <a:gd name="f247" fmla="*/ f206 f83 1"/>
                <a:gd name="f248" fmla="*/ f207 f84 1"/>
                <a:gd name="f249" fmla="*/ f208 f83 1"/>
                <a:gd name="f250" fmla="*/ f209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214" y="f215"/>
                </a:cxn>
                <a:cxn ang="f131">
                  <a:pos x="f216" y="f217"/>
                </a:cxn>
                <a:cxn ang="f131">
                  <a:pos x="f218" y="f217"/>
                </a:cxn>
                <a:cxn ang="f131">
                  <a:pos x="f219" y="f215"/>
                </a:cxn>
                <a:cxn ang="f131">
                  <a:pos x="f220" y="f215"/>
                </a:cxn>
                <a:cxn ang="f131">
                  <a:pos x="f221" y="f222"/>
                </a:cxn>
                <a:cxn ang="f131">
                  <a:pos x="f221" y="f223"/>
                </a:cxn>
                <a:cxn ang="f131">
                  <a:pos x="f224" y="f225"/>
                </a:cxn>
                <a:cxn ang="f131">
                  <a:pos x="f226" y="f227"/>
                </a:cxn>
                <a:cxn ang="f131">
                  <a:pos x="f226" y="f228"/>
                </a:cxn>
                <a:cxn ang="f131">
                  <a:pos x="f229" y="f228"/>
                </a:cxn>
                <a:cxn ang="f131">
                  <a:pos x="f229" y="f230"/>
                </a:cxn>
                <a:cxn ang="f131">
                  <a:pos x="f231" y="f230"/>
                </a:cxn>
                <a:cxn ang="f131">
                  <a:pos x="f232" y="f233"/>
                </a:cxn>
                <a:cxn ang="f131">
                  <a:pos x="f234" y="f233"/>
                </a:cxn>
                <a:cxn ang="f131">
                  <a:pos x="f234" y="f235"/>
                </a:cxn>
                <a:cxn ang="f131">
                  <a:pos x="f236" y="f235"/>
                </a:cxn>
                <a:cxn ang="f131">
                  <a:pos x="f236" y="f233"/>
                </a:cxn>
                <a:cxn ang="f131">
                  <a:pos x="f237" y="f233"/>
                </a:cxn>
                <a:cxn ang="f131">
                  <a:pos x="f238" y="f239"/>
                </a:cxn>
                <a:cxn ang="f131">
                  <a:pos x="f240" y="f239"/>
                </a:cxn>
                <a:cxn ang="f131">
                  <a:pos x="f240" y="f228"/>
                </a:cxn>
                <a:cxn ang="f131">
                  <a:pos x="f241" y="f228"/>
                </a:cxn>
                <a:cxn ang="f131">
                  <a:pos x="f241" y="f227"/>
                </a:cxn>
                <a:cxn ang="f131">
                  <a:pos x="f242" y="f225"/>
                </a:cxn>
                <a:cxn ang="f131">
                  <a:pos x="f242" y="f243"/>
                </a:cxn>
                <a:cxn ang="f131">
                  <a:pos x="f244" y="f215"/>
                </a:cxn>
                <a:cxn ang="f131">
                  <a:pos x="f214" y="f215"/>
                </a:cxn>
                <a:cxn ang="f131">
                  <a:pos x="f245" y="f246"/>
                </a:cxn>
                <a:cxn ang="f131">
                  <a:pos x="f247" y="f248"/>
                </a:cxn>
                <a:cxn ang="f131">
                  <a:pos x="f249" y="f248"/>
                </a:cxn>
                <a:cxn ang="f131">
                  <a:pos x="f250" y="f246"/>
                </a:cxn>
                <a:cxn ang="f131">
                  <a:pos x="f245" y="f246"/>
                </a:cxn>
              </a:cxnLst>
              <a:rect l="f210" t="f213" r="f211" b="f212"/>
              <a:pathLst>
                <a:path w="212" h="94">
                  <a:moveTo>
                    <a:pt x="f8" y="f9"/>
                  </a:moveTo>
                  <a:cubicBezTo>
                    <a:pt x="f10" y="f11"/>
                    <a:pt x="f12" y="f5"/>
                    <a:pt x="f13" y="f5"/>
                  </a:cubicBezTo>
                  <a:cubicBezTo>
                    <a:pt x="f14" y="f5"/>
                    <a:pt x="f15" y="f5"/>
                    <a:pt x="f16" y="f5"/>
                  </a:cubicBezTo>
                  <a:cubicBezTo>
                    <a:pt x="f17" y="f5"/>
                    <a:pt x="f18" y="f11"/>
                    <a:pt x="f19" y="f9"/>
                  </a:cubicBezTo>
                  <a:cubicBezTo>
                    <a:pt x="f20" y="f9"/>
                    <a:pt x="f21" y="f9"/>
                    <a:pt x="f2" y="f9"/>
                  </a:cubicBezTo>
                  <a:cubicBezTo>
                    <a:pt x="f22" y="f9"/>
                    <a:pt x="f23" y="f24"/>
                    <a:pt x="f23" y="f25"/>
                  </a:cubicBezTo>
                  <a:cubicBezTo>
                    <a:pt x="f23" y="f26"/>
                    <a:pt x="f23" y="f27"/>
                    <a:pt x="f23" y="f28"/>
                  </a:cubicBezTo>
                  <a:cubicBezTo>
                    <a:pt x="f23" y="f29"/>
                    <a:pt x="f30" y="f29"/>
                    <a:pt x="f30" y="f31"/>
                  </a:cubicBezTo>
                  <a:cubicBezTo>
                    <a:pt x="f32" y="f33"/>
                    <a:pt x="f34" y="f33"/>
                    <a:pt x="f6" y="f35"/>
                  </a:cubicBezTo>
                  <a:cubicBezTo>
                    <a:pt x="f6" y="f36"/>
                    <a:pt x="f6" y="f37"/>
                    <a:pt x="f6" y="f7"/>
                  </a:cubicBezTo>
                  <a:cubicBezTo>
                    <a:pt x="f38" y="f7"/>
                    <a:pt x="f39" y="f7"/>
                    <a:pt x="f40" y="f7"/>
                  </a:cubicBezTo>
                  <a:cubicBezTo>
                    <a:pt x="f40" y="f41"/>
                    <a:pt x="f40" y="f12"/>
                    <a:pt x="f40" y="f42"/>
                  </a:cubicBezTo>
                  <a:cubicBezTo>
                    <a:pt x="f43" y="f42"/>
                    <a:pt x="f44" y="f42"/>
                    <a:pt x="f18" y="f42"/>
                  </a:cubicBezTo>
                  <a:cubicBezTo>
                    <a:pt x="f19" y="f45"/>
                    <a:pt x="f46" y="f47"/>
                    <a:pt x="f48" y="f47"/>
                  </a:cubicBezTo>
                  <a:cubicBezTo>
                    <a:pt x="f49" y="f47"/>
                    <a:pt x="f50" y="f47"/>
                    <a:pt x="f51" y="f47"/>
                  </a:cubicBezTo>
                  <a:cubicBezTo>
                    <a:pt x="f51" y="f52"/>
                    <a:pt x="f51" y="f53"/>
                    <a:pt x="f51" y="f54"/>
                  </a:cubicBezTo>
                  <a:cubicBezTo>
                    <a:pt x="f55" y="f54"/>
                    <a:pt x="f14" y="f54"/>
                    <a:pt x="f56" y="f54"/>
                  </a:cubicBezTo>
                  <a:cubicBezTo>
                    <a:pt x="f56" y="f53"/>
                    <a:pt x="f56" y="f57"/>
                    <a:pt x="f56" y="f47"/>
                  </a:cubicBezTo>
                  <a:cubicBezTo>
                    <a:pt x="f58" y="f47"/>
                    <a:pt x="f59" y="f47"/>
                    <a:pt x="f28" y="f47"/>
                  </a:cubicBezTo>
                  <a:cubicBezTo>
                    <a:pt x="f45" y="f47"/>
                    <a:pt x="f45" y="f47"/>
                    <a:pt x="f60" y="f10"/>
                  </a:cubicBezTo>
                  <a:cubicBezTo>
                    <a:pt x="f31" y="f10"/>
                    <a:pt x="f37" y="f10"/>
                    <a:pt x="f61" y="f10"/>
                  </a:cubicBezTo>
                  <a:cubicBezTo>
                    <a:pt x="f61" y="f35"/>
                    <a:pt x="f61" y="f41"/>
                    <a:pt x="f61" y="f7"/>
                  </a:cubicBezTo>
                  <a:cubicBezTo>
                    <a:pt x="f62" y="f7"/>
                    <a:pt x="f63" y="f7"/>
                    <a:pt x="f5" y="f7"/>
                  </a:cubicBezTo>
                  <a:cubicBezTo>
                    <a:pt x="f5" y="f37"/>
                    <a:pt x="f5" y="f36"/>
                    <a:pt x="f5" y="f35"/>
                  </a:cubicBezTo>
                  <a:cubicBezTo>
                    <a:pt x="f64" y="f33"/>
                    <a:pt x="f65" y="f33"/>
                    <a:pt x="f66" y="f31"/>
                  </a:cubicBezTo>
                  <a:cubicBezTo>
                    <a:pt x="f66" y="f45"/>
                    <a:pt x="f66" y="f67"/>
                    <a:pt x="f66" y="f68"/>
                  </a:cubicBezTo>
                  <a:cubicBezTo>
                    <a:pt x="f66" y="f69"/>
                    <a:pt x="f70" y="f9"/>
                    <a:pt x="f71" y="f9"/>
                  </a:cubicBezTo>
                  <a:cubicBezTo>
                    <a:pt x="f53" y="f9"/>
                    <a:pt x="f26" y="f9"/>
                    <a:pt x="f8" y="f9"/>
                  </a:cubicBezTo>
                  <a:close/>
                  <a:moveTo>
                    <a:pt x="f72" y="f73"/>
                  </a:moveTo>
                  <a:cubicBezTo>
                    <a:pt x="f74" y="f75"/>
                    <a:pt x="f44" y="f64"/>
                    <a:pt x="f43" y="f64"/>
                  </a:cubicBezTo>
                  <a:cubicBezTo>
                    <a:pt x="f40" y="f76"/>
                    <a:pt x="f77" y="f76"/>
                    <a:pt x="f58" y="f64"/>
                  </a:cubicBezTo>
                  <a:cubicBezTo>
                    <a:pt x="f35" y="f78"/>
                    <a:pt x="f42" y="f79"/>
                    <a:pt x="f29" y="f73"/>
                  </a:cubicBezTo>
                  <a:cubicBezTo>
                    <a:pt x="f80" y="f73"/>
                    <a:pt x="f81" y="f73"/>
                    <a:pt x="f72" y="f73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BE0842C-9B31-17AC-E06B-4E723F3A974C}"/>
                </a:ext>
              </a:extLst>
            </p:cNvPr>
            <p:cNvSpPr/>
            <p:nvPr/>
          </p:nvSpPr>
          <p:spPr>
            <a:xfrm>
              <a:off x="938210" y="3237707"/>
              <a:ext cx="331790" cy="58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"/>
                <a:gd name="f7" fmla="val 35"/>
                <a:gd name="f8" fmla="val 4"/>
                <a:gd name="f9" fmla="val 67"/>
                <a:gd name="f10" fmla="val 131"/>
                <a:gd name="f11" fmla="val 195"/>
                <a:gd name="f12" fmla="val 7"/>
                <a:gd name="f13" fmla="val 15"/>
                <a:gd name="f14" fmla="val 22"/>
                <a:gd name="f15" fmla="val 193"/>
                <a:gd name="f16" fmla="val 30"/>
                <a:gd name="f17" fmla="val 186"/>
                <a:gd name="f18" fmla="val 34"/>
                <a:gd name="f19" fmla="val 178"/>
                <a:gd name="f20" fmla="val 171"/>
                <a:gd name="f21" fmla="val 163"/>
                <a:gd name="f22" fmla="val 156"/>
                <a:gd name="f23" fmla="val 114"/>
                <a:gd name="f24" fmla="val 73"/>
                <a:gd name="f25" fmla="val 31"/>
                <a:gd name="f26" fmla="val 27"/>
                <a:gd name="f27" fmla="+- 0 0 -90"/>
                <a:gd name="f28" fmla="*/ f3 1 196"/>
                <a:gd name="f29" fmla="*/ f4 1 3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96"/>
                <a:gd name="f38" fmla="*/ f34 1 35"/>
                <a:gd name="f39" fmla="*/ 4 f35 1"/>
                <a:gd name="f40" fmla="*/ 0 f34 1"/>
                <a:gd name="f41" fmla="*/ 195 f35 1"/>
                <a:gd name="f42" fmla="*/ 22 f34 1"/>
                <a:gd name="f43" fmla="*/ 178 f35 1"/>
                <a:gd name="f44" fmla="*/ 35 f34 1"/>
                <a:gd name="f45" fmla="*/ 156 f35 1"/>
                <a:gd name="f46" fmla="*/ 31 f35 1"/>
                <a:gd name="f47" fmla="+- f36 0 f1"/>
                <a:gd name="f48" fmla="*/ f39 1 196"/>
                <a:gd name="f49" fmla="*/ f40 1 35"/>
                <a:gd name="f50" fmla="*/ f41 1 196"/>
                <a:gd name="f51" fmla="*/ f42 1 35"/>
                <a:gd name="f52" fmla="*/ f43 1 196"/>
                <a:gd name="f53" fmla="*/ f44 1 35"/>
                <a:gd name="f54" fmla="*/ f45 1 196"/>
                <a:gd name="f55" fmla="*/ f46 1 196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7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7"/>
                </a:cxn>
                <a:cxn ang="f47">
                  <a:pos x="f79" y="f77"/>
                </a:cxn>
                <a:cxn ang="f47">
                  <a:pos x="f72" y="f73"/>
                </a:cxn>
              </a:cxnLst>
              <a:rect l="f68" t="f71" r="f69" b="f70"/>
              <a:pathLst>
                <a:path w="196" h="3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1" y="f12"/>
                    <a:pt x="f6" y="f13"/>
                    <a:pt x="f11" y="f14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18"/>
                    <a:pt x="f25" y="f7"/>
                  </a:cubicBezTo>
                  <a:cubicBezTo>
                    <a:pt x="f8" y="f7"/>
                    <a:pt x="f5" y="f26"/>
                    <a:pt x="f8" y="f5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8" name="Paralelogramo 31">
            <a:extLst>
              <a:ext uri="{FF2B5EF4-FFF2-40B4-BE49-F238E27FC236}">
                <a16:creationId xmlns:a16="http://schemas.microsoft.com/office/drawing/2014/main" id="{4211CFFB-65E9-CFF8-088E-3C67DCAA8003}"/>
              </a:ext>
            </a:extLst>
          </p:cNvPr>
          <p:cNvSpPr/>
          <p:nvPr/>
        </p:nvSpPr>
        <p:spPr>
          <a:xfrm>
            <a:off x="102897" y="4948924"/>
            <a:ext cx="8938205" cy="122374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8;p70">
            <a:extLst>
              <a:ext uri="{FF2B5EF4-FFF2-40B4-BE49-F238E27FC236}">
                <a16:creationId xmlns:a16="http://schemas.microsoft.com/office/drawing/2014/main" id="{08C8C027-EF90-18CB-BCEE-EBBDF00D5D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5614" y="101005"/>
            <a:ext cx="5788197" cy="572697"/>
          </a:xfrm>
        </p:spPr>
        <p:txBody>
          <a:bodyPr/>
          <a:lstStyle/>
          <a:p>
            <a:pPr lvl="0" algn="r" rtl="1"/>
            <a:r>
              <a:rPr lang="fa-IR" sz="2000" dirty="0">
                <a:solidFill>
                  <a:srgbClr val="85D8DE"/>
                </a:solidFill>
                <a:latin typeface="Source Sans Pro" pitchFamily="34"/>
                <a:cs typeface="B Nazanin" panose="00000400000000000000" pitchFamily="2" charset="-78"/>
              </a:rPr>
              <a:t>منابع</a:t>
            </a:r>
            <a:endParaRPr lang="en-US" sz="2000" dirty="0">
              <a:solidFill>
                <a:srgbClr val="85D8DE"/>
              </a:solidFill>
              <a:latin typeface="Source Sans Pro" pitchFamily="34"/>
              <a:cs typeface="B Nazanin" panose="00000400000000000000" pitchFamily="2" charset="-78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7F29628B-79D8-5281-080A-601C6475FC03}"/>
              </a:ext>
            </a:extLst>
          </p:cNvPr>
          <p:cNvSpPr/>
          <p:nvPr/>
        </p:nvSpPr>
        <p:spPr>
          <a:xfrm>
            <a:off x="1482727" y="2101848"/>
            <a:ext cx="917572" cy="3968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6"/>
              <a:gd name="f7" fmla="val 202"/>
              <a:gd name="f8" fmla="val 233"/>
              <a:gd name="f9" fmla="val 162"/>
              <a:gd name="f10" fmla="val 92"/>
              <a:gd name="f11" fmla="val 22"/>
              <a:gd name="f12" fmla="val 4"/>
              <a:gd name="f13" fmla="val 197"/>
              <a:gd name="f14" fmla="val 2"/>
              <a:gd name="f15" fmla="val 179"/>
              <a:gd name="f16" fmla="val 6"/>
              <a:gd name="f17" fmla="val 145"/>
              <a:gd name="f18" fmla="val 11"/>
              <a:gd name="f19" fmla="val 111"/>
              <a:gd name="f20" fmla="val 15"/>
              <a:gd name="f21" fmla="val 77"/>
              <a:gd name="f22" fmla="val 16"/>
              <a:gd name="f23" fmla="val 64"/>
              <a:gd name="f24" fmla="val 23"/>
              <a:gd name="f25" fmla="val 55"/>
              <a:gd name="f26" fmla="val 34"/>
              <a:gd name="f27" fmla="val 50"/>
              <a:gd name="f28" fmla="val 66"/>
              <a:gd name="f29" fmla="val 36"/>
              <a:gd name="f30" fmla="val 97"/>
              <a:gd name="f31" fmla="val 128"/>
              <a:gd name="f32" fmla="val 7"/>
              <a:gd name="f33" fmla="val 155"/>
              <a:gd name="f34" fmla="val 3"/>
              <a:gd name="f35" fmla="val 164"/>
              <a:gd name="f36" fmla="val 19"/>
              <a:gd name="f37" fmla="val 193"/>
              <a:gd name="f38" fmla="val 71"/>
              <a:gd name="f39" fmla="val 264"/>
              <a:gd name="f40" fmla="val 74"/>
              <a:gd name="f41" fmla="val 298"/>
              <a:gd name="f42" fmla="val 26"/>
              <a:gd name="f43" fmla="val 300"/>
              <a:gd name="f44" fmla="val 302"/>
              <a:gd name="f45" fmla="val 18"/>
              <a:gd name="f46" fmla="val 304"/>
              <a:gd name="f47" fmla="val 311"/>
              <a:gd name="f48" fmla="val 322"/>
              <a:gd name="f49" fmla="val 1"/>
              <a:gd name="f50" fmla="val 333"/>
              <a:gd name="f51" fmla="val 367"/>
              <a:gd name="f52" fmla="val 21"/>
              <a:gd name="f53" fmla="val 401"/>
              <a:gd name="f54" fmla="val 434"/>
              <a:gd name="f55" fmla="val 51"/>
              <a:gd name="f56" fmla="val 443"/>
              <a:gd name="f57" fmla="val 449"/>
              <a:gd name="f58" fmla="val 63"/>
              <a:gd name="f59" fmla="val 450"/>
              <a:gd name="f60" fmla="val 73"/>
              <a:gd name="f61" fmla="val 455"/>
              <a:gd name="f62" fmla="val 110"/>
              <a:gd name="f63" fmla="val 460"/>
              <a:gd name="f64" fmla="val 147"/>
              <a:gd name="f65" fmla="val 465"/>
              <a:gd name="f66" fmla="val 184"/>
              <a:gd name="f67" fmla="val 195"/>
              <a:gd name="f68" fmla="val 201"/>
              <a:gd name="f69" fmla="val 447"/>
              <a:gd name="f70" fmla="val 395"/>
              <a:gd name="f71" fmla="val 342"/>
              <a:gd name="f72" fmla="val 289"/>
              <a:gd name="f73" fmla="val 270"/>
              <a:gd name="f74" fmla="val 251"/>
              <a:gd name="f75" fmla="+- 0 0 -90"/>
              <a:gd name="f76" fmla="*/ f3 1 466"/>
              <a:gd name="f77" fmla="*/ f4 1 202"/>
              <a:gd name="f78" fmla="val f5"/>
              <a:gd name="f79" fmla="val f6"/>
              <a:gd name="f80" fmla="val f7"/>
              <a:gd name="f81" fmla="*/ f75 f0 1"/>
              <a:gd name="f82" fmla="+- f80 0 f78"/>
              <a:gd name="f83" fmla="+- f79 0 f78"/>
              <a:gd name="f84" fmla="*/ f81 1 f2"/>
              <a:gd name="f85" fmla="*/ f83 1 466"/>
              <a:gd name="f86" fmla="*/ f82 1 202"/>
              <a:gd name="f87" fmla="*/ 233 f83 1"/>
              <a:gd name="f88" fmla="*/ 202 f82 1"/>
              <a:gd name="f89" fmla="*/ 22 f83 1"/>
              <a:gd name="f90" fmla="*/ 2 f83 1"/>
              <a:gd name="f91" fmla="*/ 179 f82 1"/>
              <a:gd name="f92" fmla="*/ 15 f83 1"/>
              <a:gd name="f93" fmla="*/ 77 f82 1"/>
              <a:gd name="f94" fmla="*/ 34 f83 1"/>
              <a:gd name="f95" fmla="*/ 50 f82 1"/>
              <a:gd name="f96" fmla="*/ 128 f83 1"/>
              <a:gd name="f97" fmla="*/ 7 f82 1"/>
              <a:gd name="f98" fmla="*/ 164 f83 1"/>
              <a:gd name="f99" fmla="*/ 19 f82 1"/>
              <a:gd name="f100" fmla="*/ 298 f83 1"/>
              <a:gd name="f101" fmla="*/ 26 f82 1"/>
              <a:gd name="f102" fmla="*/ 304 f83 1"/>
              <a:gd name="f103" fmla="*/ 15 f82 1"/>
              <a:gd name="f104" fmla="*/ 333 f83 1"/>
              <a:gd name="f105" fmla="*/ 6 f82 1"/>
              <a:gd name="f106" fmla="*/ 434 f83 1"/>
              <a:gd name="f107" fmla="*/ 51 f82 1"/>
              <a:gd name="f108" fmla="*/ 450 f83 1"/>
              <a:gd name="f109" fmla="*/ 73 f82 1"/>
              <a:gd name="f110" fmla="*/ 465 f83 1"/>
              <a:gd name="f111" fmla="*/ 184 f82 1"/>
              <a:gd name="f112" fmla="*/ 447 f83 1"/>
              <a:gd name="f113" fmla="*/ 201 f82 1"/>
              <a:gd name="f114" fmla="*/ 289 f83 1"/>
              <a:gd name="f115" fmla="+- f84 0 f1"/>
              <a:gd name="f116" fmla="*/ f87 1 466"/>
              <a:gd name="f117" fmla="*/ f88 1 202"/>
              <a:gd name="f118" fmla="*/ f89 1 466"/>
              <a:gd name="f119" fmla="*/ f90 1 466"/>
              <a:gd name="f120" fmla="*/ f91 1 202"/>
              <a:gd name="f121" fmla="*/ f92 1 466"/>
              <a:gd name="f122" fmla="*/ f93 1 202"/>
              <a:gd name="f123" fmla="*/ f94 1 466"/>
              <a:gd name="f124" fmla="*/ f95 1 202"/>
              <a:gd name="f125" fmla="*/ f96 1 466"/>
              <a:gd name="f126" fmla="*/ f97 1 202"/>
              <a:gd name="f127" fmla="*/ f98 1 466"/>
              <a:gd name="f128" fmla="*/ f99 1 202"/>
              <a:gd name="f129" fmla="*/ f100 1 466"/>
              <a:gd name="f130" fmla="*/ f101 1 202"/>
              <a:gd name="f131" fmla="*/ f102 1 466"/>
              <a:gd name="f132" fmla="*/ f103 1 202"/>
              <a:gd name="f133" fmla="*/ f104 1 466"/>
              <a:gd name="f134" fmla="*/ f105 1 202"/>
              <a:gd name="f135" fmla="*/ f106 1 466"/>
              <a:gd name="f136" fmla="*/ f107 1 202"/>
              <a:gd name="f137" fmla="*/ f108 1 466"/>
              <a:gd name="f138" fmla="*/ f109 1 202"/>
              <a:gd name="f139" fmla="*/ f110 1 466"/>
              <a:gd name="f140" fmla="*/ f111 1 202"/>
              <a:gd name="f141" fmla="*/ f112 1 466"/>
              <a:gd name="f142" fmla="*/ f113 1 202"/>
              <a:gd name="f143" fmla="*/ f114 1 466"/>
              <a:gd name="f144" fmla="*/ 0 1 f85"/>
              <a:gd name="f145" fmla="*/ f79 1 f85"/>
              <a:gd name="f146" fmla="*/ 0 1 f86"/>
              <a:gd name="f147" fmla="*/ f80 1 f86"/>
              <a:gd name="f148" fmla="*/ f116 1 f85"/>
              <a:gd name="f149" fmla="*/ f117 1 f86"/>
              <a:gd name="f150" fmla="*/ f118 1 f85"/>
              <a:gd name="f151" fmla="*/ f119 1 f85"/>
              <a:gd name="f152" fmla="*/ f120 1 f86"/>
              <a:gd name="f153" fmla="*/ f121 1 f85"/>
              <a:gd name="f154" fmla="*/ f122 1 f86"/>
              <a:gd name="f155" fmla="*/ f123 1 f85"/>
              <a:gd name="f156" fmla="*/ f124 1 f86"/>
              <a:gd name="f157" fmla="*/ f125 1 f85"/>
              <a:gd name="f158" fmla="*/ f126 1 f86"/>
              <a:gd name="f159" fmla="*/ f127 1 f85"/>
              <a:gd name="f160" fmla="*/ f128 1 f86"/>
              <a:gd name="f161" fmla="*/ f129 1 f85"/>
              <a:gd name="f162" fmla="*/ f130 1 f86"/>
              <a:gd name="f163" fmla="*/ f131 1 f85"/>
              <a:gd name="f164" fmla="*/ f132 1 f86"/>
              <a:gd name="f165" fmla="*/ f133 1 f85"/>
              <a:gd name="f166" fmla="*/ f134 1 f86"/>
              <a:gd name="f167" fmla="*/ f135 1 f85"/>
              <a:gd name="f168" fmla="*/ f136 1 f86"/>
              <a:gd name="f169" fmla="*/ f137 1 f85"/>
              <a:gd name="f170" fmla="*/ f138 1 f86"/>
              <a:gd name="f171" fmla="*/ f139 1 f85"/>
              <a:gd name="f172" fmla="*/ f140 1 f86"/>
              <a:gd name="f173" fmla="*/ f141 1 f85"/>
              <a:gd name="f174" fmla="*/ f142 1 f86"/>
              <a:gd name="f175" fmla="*/ f143 1 f85"/>
              <a:gd name="f176" fmla="*/ f144 f76 1"/>
              <a:gd name="f177" fmla="*/ f145 f76 1"/>
              <a:gd name="f178" fmla="*/ f147 f77 1"/>
              <a:gd name="f179" fmla="*/ f146 f77 1"/>
              <a:gd name="f180" fmla="*/ f148 f76 1"/>
              <a:gd name="f181" fmla="*/ f149 f77 1"/>
              <a:gd name="f182" fmla="*/ f150 f76 1"/>
              <a:gd name="f183" fmla="*/ f151 f76 1"/>
              <a:gd name="f184" fmla="*/ f152 f77 1"/>
              <a:gd name="f185" fmla="*/ f153 f76 1"/>
              <a:gd name="f186" fmla="*/ f154 f77 1"/>
              <a:gd name="f187" fmla="*/ f155 f76 1"/>
              <a:gd name="f188" fmla="*/ f156 f77 1"/>
              <a:gd name="f189" fmla="*/ f157 f76 1"/>
              <a:gd name="f190" fmla="*/ f158 f77 1"/>
              <a:gd name="f191" fmla="*/ f159 f76 1"/>
              <a:gd name="f192" fmla="*/ f160 f77 1"/>
              <a:gd name="f193" fmla="*/ f161 f76 1"/>
              <a:gd name="f194" fmla="*/ f162 f77 1"/>
              <a:gd name="f195" fmla="*/ f163 f76 1"/>
              <a:gd name="f196" fmla="*/ f164 f77 1"/>
              <a:gd name="f197" fmla="*/ f165 f76 1"/>
              <a:gd name="f198" fmla="*/ f166 f77 1"/>
              <a:gd name="f199" fmla="*/ f167 f76 1"/>
              <a:gd name="f200" fmla="*/ f168 f77 1"/>
              <a:gd name="f201" fmla="*/ f169 f76 1"/>
              <a:gd name="f202" fmla="*/ f170 f77 1"/>
              <a:gd name="f203" fmla="*/ f171 f76 1"/>
              <a:gd name="f204" fmla="*/ f172 f77 1"/>
              <a:gd name="f205" fmla="*/ f173 f76 1"/>
              <a:gd name="f206" fmla="*/ f174 f77 1"/>
              <a:gd name="f207" fmla="*/ f175 f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5">
                <a:pos x="f180" y="f181"/>
              </a:cxn>
              <a:cxn ang="f115">
                <a:pos x="f182" y="f181"/>
              </a:cxn>
              <a:cxn ang="f115">
                <a:pos x="f183" y="f184"/>
              </a:cxn>
              <a:cxn ang="f115">
                <a:pos x="f185" y="f186"/>
              </a:cxn>
              <a:cxn ang="f115">
                <a:pos x="f187" y="f188"/>
              </a:cxn>
              <a:cxn ang="f115">
                <a:pos x="f189" y="f190"/>
              </a:cxn>
              <a:cxn ang="f115">
                <a:pos x="f191" y="f192"/>
              </a:cxn>
              <a:cxn ang="f115">
                <a:pos x="f193" y="f194"/>
              </a:cxn>
              <a:cxn ang="f115">
                <a:pos x="f195" y="f196"/>
              </a:cxn>
              <a:cxn ang="f115">
                <a:pos x="f197" y="f198"/>
              </a:cxn>
              <a:cxn ang="f115">
                <a:pos x="f199" y="f200"/>
              </a:cxn>
              <a:cxn ang="f115">
                <a:pos x="f201" y="f202"/>
              </a:cxn>
              <a:cxn ang="f115">
                <a:pos x="f203" y="f204"/>
              </a:cxn>
              <a:cxn ang="f115">
                <a:pos x="f205" y="f206"/>
              </a:cxn>
              <a:cxn ang="f115">
                <a:pos x="f207" y="f206"/>
              </a:cxn>
              <a:cxn ang="f115">
                <a:pos x="f180" y="f206"/>
              </a:cxn>
              <a:cxn ang="f115">
                <a:pos x="f180" y="f181"/>
              </a:cxn>
            </a:cxnLst>
            <a:rect l="f176" t="f179" r="f177" b="f178"/>
            <a:pathLst>
              <a:path w="466" h="202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5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11"/>
                  <a:pt x="f31" y="f32"/>
                </a:cubicBezTo>
                <a:cubicBezTo>
                  <a:pt x="f17" y="f5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11"/>
                  <a:pt x="f44" y="f45"/>
                  <a:pt x="f46" y="f20"/>
                </a:cubicBezTo>
                <a:cubicBezTo>
                  <a:pt x="f47" y="f12"/>
                  <a:pt x="f48" y="f49"/>
                  <a:pt x="f50" y="f16"/>
                </a:cubicBezTo>
                <a:cubicBezTo>
                  <a:pt x="f51" y="f52"/>
                  <a:pt x="f53" y="f29"/>
                  <a:pt x="f54" y="f55"/>
                </a:cubicBezTo>
                <a:cubicBezTo>
                  <a:pt x="f56" y="f25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" y="f67"/>
                  <a:pt x="f63" y="f68"/>
                  <a:pt x="f69" y="f68"/>
                </a:cubicBezTo>
                <a:cubicBezTo>
                  <a:pt x="f70" y="f68"/>
                  <a:pt x="f71" y="f68"/>
                  <a:pt x="f72" y="f68"/>
                </a:cubicBezTo>
                <a:cubicBezTo>
                  <a:pt x="f73" y="f68"/>
                  <a:pt x="f74" y="f68"/>
                  <a:pt x="f8" y="f68"/>
                </a:cubicBezTo>
                <a:cubicBezTo>
                  <a:pt x="f8" y="f7"/>
                  <a:pt x="f8" y="f7"/>
                  <a:pt x="f8" y="f7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55DD3D03-4D12-2732-6BC5-B0716461F7A4}"/>
              </a:ext>
            </a:extLst>
          </p:cNvPr>
          <p:cNvSpPr/>
          <p:nvPr/>
        </p:nvSpPr>
        <p:spPr>
          <a:xfrm>
            <a:off x="423860" y="2079629"/>
            <a:ext cx="900117" cy="4175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8"/>
              <a:gd name="f7" fmla="val 212"/>
              <a:gd name="f8" fmla="val 177"/>
              <a:gd name="f9" fmla="val 1"/>
              <a:gd name="f10" fmla="val 172"/>
              <a:gd name="f11" fmla="val 15"/>
              <a:gd name="f12" fmla="val 166"/>
              <a:gd name="f13" fmla="val 29"/>
              <a:gd name="f14" fmla="val 161"/>
              <a:gd name="f15" fmla="val 42"/>
              <a:gd name="f16" fmla="val 159"/>
              <a:gd name="f17" fmla="val 47"/>
              <a:gd name="f18" fmla="val 51"/>
              <a:gd name="f19" fmla="val 56"/>
              <a:gd name="f20" fmla="val 170"/>
              <a:gd name="f21" fmla="val 72"/>
              <a:gd name="f22" fmla="val 178"/>
              <a:gd name="f23" fmla="val 88"/>
              <a:gd name="f24" fmla="val 188"/>
              <a:gd name="f25" fmla="val 105"/>
              <a:gd name="f26" fmla="val 189"/>
              <a:gd name="f27" fmla="val 102"/>
              <a:gd name="f28" fmla="val 190"/>
              <a:gd name="f29" fmla="val 100"/>
              <a:gd name="f30" fmla="val 191"/>
              <a:gd name="f31" fmla="val 98"/>
              <a:gd name="f32" fmla="val 197"/>
              <a:gd name="f33" fmla="val 78"/>
              <a:gd name="f34" fmla="val 204"/>
              <a:gd name="f35" fmla="val 57"/>
              <a:gd name="f36" fmla="val 211"/>
              <a:gd name="f37" fmla="val 37"/>
              <a:gd name="f38" fmla="val 213"/>
              <a:gd name="f39" fmla="val 32"/>
              <a:gd name="f40" fmla="val 28"/>
              <a:gd name="f41" fmla="val 208"/>
              <a:gd name="f42" fmla="val 24"/>
              <a:gd name="f43" fmla="val 206"/>
              <a:gd name="f44" fmla="val 23"/>
              <a:gd name="f45" fmla="val 21"/>
              <a:gd name="f46" fmla="val 202"/>
              <a:gd name="f47" fmla="val 19"/>
              <a:gd name="f48" fmla="val 198"/>
              <a:gd name="f49" fmla="val 14"/>
              <a:gd name="f50" fmla="val 201"/>
              <a:gd name="f51" fmla="val 8"/>
              <a:gd name="f52" fmla="val 207"/>
              <a:gd name="f53" fmla="val 222"/>
              <a:gd name="f54" fmla="val 7"/>
              <a:gd name="f55" fmla="val 237"/>
              <a:gd name="f56" fmla="val 252"/>
              <a:gd name="f57" fmla="val 259"/>
              <a:gd name="f58" fmla="val 262"/>
              <a:gd name="f59" fmla="val 256"/>
              <a:gd name="f60" fmla="val 246"/>
              <a:gd name="f61" fmla="val 27"/>
              <a:gd name="f62" fmla="val 248"/>
              <a:gd name="f63" fmla="val 36"/>
              <a:gd name="f64" fmla="val 46"/>
              <a:gd name="f65" fmla="val 257"/>
              <a:gd name="f66" fmla="val 62"/>
              <a:gd name="f67" fmla="val 267"/>
              <a:gd name="f68" fmla="val 94"/>
              <a:gd name="f69" fmla="val 97"/>
              <a:gd name="f70" fmla="val 269"/>
              <a:gd name="f71" fmla="val 270"/>
              <a:gd name="f72" fmla="val 280"/>
              <a:gd name="f73" fmla="val 86"/>
              <a:gd name="f74" fmla="val 289"/>
              <a:gd name="f75" fmla="val 69"/>
              <a:gd name="f76" fmla="val 297"/>
              <a:gd name="f77" fmla="val 298"/>
              <a:gd name="f78" fmla="val 49"/>
              <a:gd name="f79" fmla="val 296"/>
              <a:gd name="f80" fmla="val 44"/>
              <a:gd name="f81" fmla="val 291"/>
              <a:gd name="f82" fmla="val 30"/>
              <a:gd name="f83" fmla="val 286"/>
              <a:gd name="f84" fmla="val 282"/>
              <a:gd name="f85" fmla="val 295"/>
              <a:gd name="f86" fmla="val 6"/>
              <a:gd name="f87" fmla="val 309"/>
              <a:gd name="f88" fmla="val 12"/>
              <a:gd name="f89" fmla="val 322"/>
              <a:gd name="f90" fmla="val 18"/>
              <a:gd name="f91" fmla="val 335"/>
              <a:gd name="f92" fmla="val 349"/>
              <a:gd name="f93" fmla="val 364"/>
              <a:gd name="f94" fmla="val 359"/>
              <a:gd name="f95" fmla="val 354"/>
              <a:gd name="f96" fmla="val 65"/>
              <a:gd name="f97" fmla="val 79"/>
              <a:gd name="f98" fmla="val 348"/>
              <a:gd name="f99" fmla="val 80"/>
              <a:gd name="f100" fmla="val 345"/>
              <a:gd name="f101" fmla="val 81"/>
              <a:gd name="f102" fmla="val 343"/>
              <a:gd name="f103" fmla="val 324"/>
              <a:gd name="f104" fmla="val 311"/>
              <a:gd name="f105" fmla="val 89"/>
              <a:gd name="f106" fmla="val 302"/>
              <a:gd name="f107" fmla="val 116"/>
              <a:gd name="f108" fmla="val 126"/>
              <a:gd name="f109" fmla="val 136"/>
              <a:gd name="f110" fmla="val 279"/>
              <a:gd name="f111" fmla="val 150"/>
              <a:gd name="f112" fmla="val 288"/>
              <a:gd name="f113" fmla="val 305"/>
              <a:gd name="f114" fmla="val 165"/>
              <a:gd name="f115" fmla="val 307"/>
              <a:gd name="f116" fmla="val 162"/>
              <a:gd name="f117" fmla="val 312"/>
              <a:gd name="f118" fmla="val 157"/>
              <a:gd name="f119" fmla="val 310"/>
              <a:gd name="f120" fmla="val 153"/>
              <a:gd name="f121" fmla="val 308"/>
              <a:gd name="f122" fmla="val 151"/>
              <a:gd name="f123" fmla="val 306"/>
              <a:gd name="f124" fmla="val 148"/>
              <a:gd name="f125" fmla="val 299"/>
              <a:gd name="f126" fmla="val 146"/>
              <a:gd name="f127" fmla="val 133"/>
              <a:gd name="f128" fmla="val 120"/>
              <a:gd name="f129" fmla="val 320"/>
              <a:gd name="f130" fmla="val 107"/>
              <a:gd name="f131" fmla="val 326"/>
              <a:gd name="f132" fmla="val 339"/>
              <a:gd name="f133" fmla="val 350"/>
              <a:gd name="f134" fmla="val 99"/>
              <a:gd name="f135" fmla="val 361"/>
              <a:gd name="f136" fmla="val 103"/>
              <a:gd name="f137" fmla="val 367"/>
              <a:gd name="f138" fmla="val 114"/>
              <a:gd name="f139" fmla="val 365"/>
              <a:gd name="f140" fmla="val 362"/>
              <a:gd name="f141" fmla="val 140"/>
              <a:gd name="f142" fmla="val 358"/>
              <a:gd name="f143" fmla="val 355"/>
              <a:gd name="f144" fmla="val 168"/>
              <a:gd name="f145" fmla="val 346"/>
              <a:gd name="f146" fmla="val 164"/>
              <a:gd name="f147" fmla="val 336"/>
              <a:gd name="f148" fmla="val 167"/>
              <a:gd name="f149" fmla="val 332"/>
              <a:gd name="f150" fmla="val 334"/>
              <a:gd name="f151" fmla="val 176"/>
              <a:gd name="f152" fmla="val 337"/>
              <a:gd name="f153" fmla="val 340"/>
              <a:gd name="f154" fmla="val 181"/>
              <a:gd name="f155" fmla="val 344"/>
              <a:gd name="f156" fmla="val 183"/>
              <a:gd name="f157" fmla="val 186"/>
              <a:gd name="f158" fmla="val 182"/>
              <a:gd name="f159" fmla="val 370"/>
              <a:gd name="f160" fmla="val 374"/>
              <a:gd name="f161" fmla="val 158"/>
              <a:gd name="f162" fmla="val 378"/>
              <a:gd name="f163" fmla="val 143"/>
              <a:gd name="f164" fmla="val 381"/>
              <a:gd name="f165" fmla="val 129"/>
              <a:gd name="f166" fmla="val 383"/>
              <a:gd name="f167" fmla="val 379"/>
              <a:gd name="f168" fmla="val 101"/>
              <a:gd name="f169" fmla="val 368"/>
              <a:gd name="f170" fmla="val 92"/>
              <a:gd name="f171" fmla="val 363"/>
              <a:gd name="f172" fmla="val 85"/>
              <a:gd name="f173" fmla="val 369"/>
              <a:gd name="f174" fmla="val 43"/>
              <a:gd name="f175" fmla="val 396"/>
              <a:gd name="f176" fmla="val 52"/>
              <a:gd name="f177" fmla="val 414"/>
              <a:gd name="f178" fmla="val 59"/>
              <a:gd name="f179" fmla="val 431"/>
              <a:gd name="f180" fmla="val 439"/>
              <a:gd name="f181" fmla="val 73"/>
              <a:gd name="f182" fmla="val 442"/>
              <a:gd name="f183" fmla="val 82"/>
              <a:gd name="f184" fmla="val 443"/>
              <a:gd name="f185" fmla="val 91"/>
              <a:gd name="f186" fmla="val 447"/>
              <a:gd name="f187" fmla="val 125"/>
              <a:gd name="f188" fmla="val 452"/>
              <a:gd name="f189" fmla="val 456"/>
              <a:gd name="f190" fmla="val 194"/>
              <a:gd name="f191" fmla="val 377"/>
              <a:gd name="f192" fmla="val 316"/>
              <a:gd name="f193" fmla="val 254"/>
              <a:gd name="f194" fmla="val 5"/>
              <a:gd name="f195" fmla="val 3"/>
              <a:gd name="f196" fmla="val 11"/>
              <a:gd name="f197" fmla="val 17"/>
              <a:gd name="f198" fmla="val 68"/>
              <a:gd name="f199" fmla="val 38"/>
              <a:gd name="f200" fmla="val 55"/>
              <a:gd name="f201" fmla="val 71"/>
              <a:gd name="f202" fmla="val 40"/>
              <a:gd name="f203" fmla="val 90"/>
              <a:gd name="f204" fmla="val 54"/>
              <a:gd name="f205" fmla="val 67"/>
              <a:gd name="f206" fmla="val 118"/>
              <a:gd name="f207" fmla="val 134"/>
              <a:gd name="f208" fmla="val 117"/>
              <a:gd name="f209" fmla="val 137"/>
              <a:gd name="f210" fmla="val 141"/>
              <a:gd name="f211" fmla="val 145"/>
              <a:gd name="f212" fmla="val 156"/>
              <a:gd name="f213" fmla="val 123"/>
              <a:gd name="f214" fmla="val 144"/>
              <a:gd name="f215" fmla="val 169"/>
              <a:gd name="f216" fmla="val 154"/>
              <a:gd name="f217" fmla="val 152"/>
              <a:gd name="f218" fmla="val 130"/>
              <a:gd name="f219" fmla="val 138"/>
              <a:gd name="f220" fmla="val 127"/>
              <a:gd name="f221" fmla="val 128"/>
              <a:gd name="f222" fmla="val 112"/>
              <a:gd name="f223" fmla="val 96"/>
              <a:gd name="f224" fmla="val 106"/>
              <a:gd name="f225" fmla="val 35"/>
              <a:gd name="f226" fmla="val 31"/>
              <a:gd name="f227" fmla="val 109"/>
              <a:gd name="f228" fmla="val 131"/>
              <a:gd name="f229" fmla="val 20"/>
              <a:gd name="f230" fmla="val 10"/>
              <a:gd name="f231" fmla="+- 0 0 -90"/>
              <a:gd name="f232" fmla="*/ f3 1 458"/>
              <a:gd name="f233" fmla="*/ f4 1 212"/>
              <a:gd name="f234" fmla="val f5"/>
              <a:gd name="f235" fmla="val f6"/>
              <a:gd name="f236" fmla="val f7"/>
              <a:gd name="f237" fmla="*/ f231 f0 1"/>
              <a:gd name="f238" fmla="+- f236 0 f234"/>
              <a:gd name="f239" fmla="+- f235 0 f234"/>
              <a:gd name="f240" fmla="*/ f237 1 f2"/>
              <a:gd name="f241" fmla="*/ f239 1 458"/>
              <a:gd name="f242" fmla="*/ f238 1 212"/>
              <a:gd name="f243" fmla="*/ 177 f239 1"/>
              <a:gd name="f244" fmla="*/ 1 f238 1"/>
              <a:gd name="f245" fmla="*/ 161 f239 1"/>
              <a:gd name="f246" fmla="*/ 42 f238 1"/>
              <a:gd name="f247" fmla="*/ 56 f238 1"/>
              <a:gd name="f248" fmla="*/ 188 f239 1"/>
              <a:gd name="f249" fmla="*/ 105 f238 1"/>
              <a:gd name="f250" fmla="*/ 191 f239 1"/>
              <a:gd name="f251" fmla="*/ 98 f238 1"/>
              <a:gd name="f252" fmla="*/ 211 f239 1"/>
              <a:gd name="f253" fmla="*/ 37 f238 1"/>
              <a:gd name="f254" fmla="*/ 208 f239 1"/>
              <a:gd name="f255" fmla="*/ 24 f238 1"/>
              <a:gd name="f256" fmla="*/ 202 f239 1"/>
              <a:gd name="f257" fmla="*/ 19 f238 1"/>
              <a:gd name="f258" fmla="*/ 207 f239 1"/>
              <a:gd name="f259" fmla="*/ 8 f238 1"/>
              <a:gd name="f260" fmla="*/ 252 f239 1"/>
              <a:gd name="f261" fmla="*/ 256 f239 1"/>
              <a:gd name="f262" fmla="*/ 46 f238 1"/>
              <a:gd name="f263" fmla="*/ 267 f239 1"/>
              <a:gd name="f264" fmla="*/ 94 f238 1"/>
              <a:gd name="f265" fmla="*/ 270 f239 1"/>
              <a:gd name="f266" fmla="*/ 297 f239 1"/>
              <a:gd name="f267" fmla="*/ 51 f238 1"/>
              <a:gd name="f268" fmla="*/ 296 f239 1"/>
              <a:gd name="f269" fmla="*/ 44 f238 1"/>
              <a:gd name="f270" fmla="*/ 282 f239 1"/>
              <a:gd name="f271" fmla="*/ 0 f238 1"/>
              <a:gd name="f272" fmla="*/ 322 f239 1"/>
              <a:gd name="f273" fmla="*/ 18 f238 1"/>
              <a:gd name="f274" fmla="*/ 364 f239 1"/>
              <a:gd name="f275" fmla="*/ 349 f239 1"/>
              <a:gd name="f276" fmla="*/ 79 f238 1"/>
              <a:gd name="f277" fmla="*/ 343 f239 1"/>
              <a:gd name="f278" fmla="*/ 81 f238 1"/>
              <a:gd name="f279" fmla="*/ 302 f239 1"/>
              <a:gd name="f280" fmla="*/ 286 f239 1"/>
              <a:gd name="f281" fmla="*/ 136 f238 1"/>
              <a:gd name="f282" fmla="*/ 305 f239 1"/>
              <a:gd name="f283" fmla="*/ 165 f238 1"/>
              <a:gd name="f284" fmla="*/ 312 f239 1"/>
              <a:gd name="f285" fmla="*/ 159 f238 1"/>
              <a:gd name="f286" fmla="*/ 308 f239 1"/>
              <a:gd name="f287" fmla="*/ 151 f238 1"/>
              <a:gd name="f288" fmla="*/ 299 f239 1"/>
              <a:gd name="f289" fmla="*/ 146 f238 1"/>
              <a:gd name="f290" fmla="*/ 320 f239 1"/>
              <a:gd name="f291" fmla="*/ 107 f238 1"/>
              <a:gd name="f292" fmla="*/ 350 f239 1"/>
              <a:gd name="f293" fmla="*/ 99 f238 1"/>
              <a:gd name="f294" fmla="*/ 365 f239 1"/>
              <a:gd name="f295" fmla="*/ 126 f238 1"/>
              <a:gd name="f296" fmla="*/ 355 f239 1"/>
              <a:gd name="f297" fmla="*/ 168 f238 1"/>
              <a:gd name="f298" fmla="*/ 164 f238 1"/>
              <a:gd name="f299" fmla="*/ 332 f239 1"/>
              <a:gd name="f300" fmla="*/ 337 f239 1"/>
              <a:gd name="f301" fmla="*/ 178 f238 1"/>
              <a:gd name="f302" fmla="*/ 348 f239 1"/>
              <a:gd name="f303" fmla="*/ 183 f238 1"/>
              <a:gd name="f304" fmla="*/ 370 f239 1"/>
              <a:gd name="f305" fmla="*/ 172 f238 1"/>
              <a:gd name="f306" fmla="*/ 381 f239 1"/>
              <a:gd name="f307" fmla="*/ 129 f238 1"/>
              <a:gd name="f308" fmla="*/ 368 f239 1"/>
              <a:gd name="f309" fmla="*/ 92 f238 1"/>
              <a:gd name="f310" fmla="*/ 378 f239 1"/>
              <a:gd name="f311" fmla="*/ 43 f238 1"/>
              <a:gd name="f312" fmla="*/ 431 f239 1"/>
              <a:gd name="f313" fmla="*/ 69 f238 1"/>
              <a:gd name="f314" fmla="*/ 443 f239 1"/>
              <a:gd name="f315" fmla="*/ 91 f238 1"/>
              <a:gd name="f316" fmla="*/ 456 f239 1"/>
              <a:gd name="f317" fmla="*/ 194 f238 1"/>
              <a:gd name="f318" fmla="*/ 439 f239 1"/>
              <a:gd name="f319" fmla="*/ 212 f238 1"/>
              <a:gd name="f320" fmla="*/ 254 f239 1"/>
              <a:gd name="f321" fmla="*/ 21 f239 1"/>
              <a:gd name="f322" fmla="*/ 3 f239 1"/>
              <a:gd name="f323" fmla="*/ 190 f238 1"/>
              <a:gd name="f324" fmla="*/ 15 f239 1"/>
              <a:gd name="f325" fmla="*/ 38 f239 1"/>
              <a:gd name="f326" fmla="*/ 62 f238 1"/>
              <a:gd name="f327" fmla="*/ 88 f239 1"/>
              <a:gd name="f328" fmla="*/ 40 f238 1"/>
              <a:gd name="f329" fmla="*/ 94 f239 1"/>
              <a:gd name="f330" fmla="*/ 116 f239 1"/>
              <a:gd name="f331" fmla="*/ 134 f238 1"/>
              <a:gd name="f332" fmla="*/ 117 f239 1"/>
              <a:gd name="f333" fmla="*/ 145 f238 1"/>
              <a:gd name="f334" fmla="*/ 133 f239 1"/>
              <a:gd name="f335" fmla="*/ 156 f239 1"/>
              <a:gd name="f336" fmla="*/ 152 f238 1"/>
              <a:gd name="f337" fmla="*/ 138 f239 1"/>
              <a:gd name="f338" fmla="*/ 128 f239 1"/>
              <a:gd name="f339" fmla="*/ 123 f238 1"/>
              <a:gd name="f340" fmla="*/ 106 f239 1"/>
              <a:gd name="f341" fmla="*/ 109 f239 1"/>
              <a:gd name="f342" fmla="*/ 30 f238 1"/>
              <a:gd name="f343" fmla="*/ 176 f239 1"/>
              <a:gd name="f344" fmla="+- f240 0 f1"/>
              <a:gd name="f345" fmla="*/ f243 1 458"/>
              <a:gd name="f346" fmla="*/ f244 1 212"/>
              <a:gd name="f347" fmla="*/ f245 1 458"/>
              <a:gd name="f348" fmla="*/ f246 1 212"/>
              <a:gd name="f349" fmla="*/ f247 1 212"/>
              <a:gd name="f350" fmla="*/ f248 1 458"/>
              <a:gd name="f351" fmla="*/ f249 1 212"/>
              <a:gd name="f352" fmla="*/ f250 1 458"/>
              <a:gd name="f353" fmla="*/ f251 1 212"/>
              <a:gd name="f354" fmla="*/ f252 1 458"/>
              <a:gd name="f355" fmla="*/ f253 1 212"/>
              <a:gd name="f356" fmla="*/ f254 1 458"/>
              <a:gd name="f357" fmla="*/ f255 1 212"/>
              <a:gd name="f358" fmla="*/ f256 1 458"/>
              <a:gd name="f359" fmla="*/ f257 1 212"/>
              <a:gd name="f360" fmla="*/ f258 1 458"/>
              <a:gd name="f361" fmla="*/ f259 1 212"/>
              <a:gd name="f362" fmla="*/ f260 1 458"/>
              <a:gd name="f363" fmla="*/ f261 1 458"/>
              <a:gd name="f364" fmla="*/ f262 1 212"/>
              <a:gd name="f365" fmla="*/ f263 1 458"/>
              <a:gd name="f366" fmla="*/ f264 1 212"/>
              <a:gd name="f367" fmla="*/ f265 1 458"/>
              <a:gd name="f368" fmla="*/ f266 1 458"/>
              <a:gd name="f369" fmla="*/ f267 1 212"/>
              <a:gd name="f370" fmla="*/ f268 1 458"/>
              <a:gd name="f371" fmla="*/ f269 1 212"/>
              <a:gd name="f372" fmla="*/ f270 1 458"/>
              <a:gd name="f373" fmla="*/ f271 1 212"/>
              <a:gd name="f374" fmla="*/ f272 1 458"/>
              <a:gd name="f375" fmla="*/ f273 1 212"/>
              <a:gd name="f376" fmla="*/ f274 1 458"/>
              <a:gd name="f377" fmla="*/ f275 1 458"/>
              <a:gd name="f378" fmla="*/ f276 1 212"/>
              <a:gd name="f379" fmla="*/ f277 1 458"/>
              <a:gd name="f380" fmla="*/ f278 1 212"/>
              <a:gd name="f381" fmla="*/ f279 1 458"/>
              <a:gd name="f382" fmla="*/ f280 1 458"/>
              <a:gd name="f383" fmla="*/ f281 1 212"/>
              <a:gd name="f384" fmla="*/ f282 1 458"/>
              <a:gd name="f385" fmla="*/ f283 1 212"/>
              <a:gd name="f386" fmla="*/ f284 1 458"/>
              <a:gd name="f387" fmla="*/ f285 1 212"/>
              <a:gd name="f388" fmla="*/ f286 1 458"/>
              <a:gd name="f389" fmla="*/ f287 1 212"/>
              <a:gd name="f390" fmla="*/ f288 1 458"/>
              <a:gd name="f391" fmla="*/ f289 1 212"/>
              <a:gd name="f392" fmla="*/ f290 1 458"/>
              <a:gd name="f393" fmla="*/ f291 1 212"/>
              <a:gd name="f394" fmla="*/ f292 1 458"/>
              <a:gd name="f395" fmla="*/ f293 1 212"/>
              <a:gd name="f396" fmla="*/ f294 1 458"/>
              <a:gd name="f397" fmla="*/ f295 1 212"/>
              <a:gd name="f398" fmla="*/ f296 1 458"/>
              <a:gd name="f399" fmla="*/ f297 1 212"/>
              <a:gd name="f400" fmla="*/ f298 1 212"/>
              <a:gd name="f401" fmla="*/ f299 1 458"/>
              <a:gd name="f402" fmla="*/ f300 1 458"/>
              <a:gd name="f403" fmla="*/ f301 1 212"/>
              <a:gd name="f404" fmla="*/ f302 1 458"/>
              <a:gd name="f405" fmla="*/ f303 1 212"/>
              <a:gd name="f406" fmla="*/ f304 1 458"/>
              <a:gd name="f407" fmla="*/ f305 1 212"/>
              <a:gd name="f408" fmla="*/ f306 1 458"/>
              <a:gd name="f409" fmla="*/ f307 1 212"/>
              <a:gd name="f410" fmla="*/ f308 1 458"/>
              <a:gd name="f411" fmla="*/ f309 1 212"/>
              <a:gd name="f412" fmla="*/ f310 1 458"/>
              <a:gd name="f413" fmla="*/ f311 1 212"/>
              <a:gd name="f414" fmla="*/ f312 1 458"/>
              <a:gd name="f415" fmla="*/ f313 1 212"/>
              <a:gd name="f416" fmla="*/ f314 1 458"/>
              <a:gd name="f417" fmla="*/ f315 1 212"/>
              <a:gd name="f418" fmla="*/ f316 1 458"/>
              <a:gd name="f419" fmla="*/ f317 1 212"/>
              <a:gd name="f420" fmla="*/ f318 1 458"/>
              <a:gd name="f421" fmla="*/ f319 1 212"/>
              <a:gd name="f422" fmla="*/ f320 1 458"/>
              <a:gd name="f423" fmla="*/ f321 1 458"/>
              <a:gd name="f424" fmla="*/ f322 1 458"/>
              <a:gd name="f425" fmla="*/ f323 1 212"/>
              <a:gd name="f426" fmla="*/ f324 1 458"/>
              <a:gd name="f427" fmla="*/ f325 1 458"/>
              <a:gd name="f428" fmla="*/ f326 1 212"/>
              <a:gd name="f429" fmla="*/ f327 1 458"/>
              <a:gd name="f430" fmla="*/ f328 1 212"/>
              <a:gd name="f431" fmla="*/ f329 1 458"/>
              <a:gd name="f432" fmla="*/ f330 1 458"/>
              <a:gd name="f433" fmla="*/ f331 1 212"/>
              <a:gd name="f434" fmla="*/ f332 1 458"/>
              <a:gd name="f435" fmla="*/ f333 1 212"/>
              <a:gd name="f436" fmla="*/ f334 1 458"/>
              <a:gd name="f437" fmla="*/ f335 1 458"/>
              <a:gd name="f438" fmla="*/ f336 1 212"/>
              <a:gd name="f439" fmla="*/ f337 1 458"/>
              <a:gd name="f440" fmla="*/ f338 1 458"/>
              <a:gd name="f441" fmla="*/ f339 1 212"/>
              <a:gd name="f442" fmla="*/ f340 1 458"/>
              <a:gd name="f443" fmla="*/ f341 1 458"/>
              <a:gd name="f444" fmla="*/ f342 1 212"/>
              <a:gd name="f445" fmla="*/ f343 1 458"/>
              <a:gd name="f446" fmla="*/ 0 1 f241"/>
              <a:gd name="f447" fmla="*/ f235 1 f241"/>
              <a:gd name="f448" fmla="*/ 0 1 f242"/>
              <a:gd name="f449" fmla="*/ f236 1 f242"/>
              <a:gd name="f450" fmla="*/ f345 1 f241"/>
              <a:gd name="f451" fmla="*/ f346 1 f242"/>
              <a:gd name="f452" fmla="*/ f347 1 f241"/>
              <a:gd name="f453" fmla="*/ f348 1 f242"/>
              <a:gd name="f454" fmla="*/ f349 1 f242"/>
              <a:gd name="f455" fmla="*/ f350 1 f241"/>
              <a:gd name="f456" fmla="*/ f351 1 f242"/>
              <a:gd name="f457" fmla="*/ f352 1 f241"/>
              <a:gd name="f458" fmla="*/ f353 1 f242"/>
              <a:gd name="f459" fmla="*/ f354 1 f241"/>
              <a:gd name="f460" fmla="*/ f355 1 f242"/>
              <a:gd name="f461" fmla="*/ f356 1 f241"/>
              <a:gd name="f462" fmla="*/ f357 1 f242"/>
              <a:gd name="f463" fmla="*/ f358 1 f241"/>
              <a:gd name="f464" fmla="*/ f359 1 f242"/>
              <a:gd name="f465" fmla="*/ f360 1 f241"/>
              <a:gd name="f466" fmla="*/ f361 1 f242"/>
              <a:gd name="f467" fmla="*/ f362 1 f241"/>
              <a:gd name="f468" fmla="*/ f363 1 f241"/>
              <a:gd name="f469" fmla="*/ f364 1 f242"/>
              <a:gd name="f470" fmla="*/ f365 1 f241"/>
              <a:gd name="f471" fmla="*/ f366 1 f242"/>
              <a:gd name="f472" fmla="*/ f367 1 f241"/>
              <a:gd name="f473" fmla="*/ f368 1 f241"/>
              <a:gd name="f474" fmla="*/ f369 1 f242"/>
              <a:gd name="f475" fmla="*/ f370 1 f241"/>
              <a:gd name="f476" fmla="*/ f371 1 f242"/>
              <a:gd name="f477" fmla="*/ f372 1 f241"/>
              <a:gd name="f478" fmla="*/ f373 1 f242"/>
              <a:gd name="f479" fmla="*/ f374 1 f241"/>
              <a:gd name="f480" fmla="*/ f375 1 f242"/>
              <a:gd name="f481" fmla="*/ f376 1 f241"/>
              <a:gd name="f482" fmla="*/ f377 1 f241"/>
              <a:gd name="f483" fmla="*/ f378 1 f242"/>
              <a:gd name="f484" fmla="*/ f379 1 f241"/>
              <a:gd name="f485" fmla="*/ f380 1 f242"/>
              <a:gd name="f486" fmla="*/ f381 1 f241"/>
              <a:gd name="f487" fmla="*/ f382 1 f241"/>
              <a:gd name="f488" fmla="*/ f383 1 f242"/>
              <a:gd name="f489" fmla="*/ f384 1 f241"/>
              <a:gd name="f490" fmla="*/ f385 1 f242"/>
              <a:gd name="f491" fmla="*/ f386 1 f241"/>
              <a:gd name="f492" fmla="*/ f387 1 f242"/>
              <a:gd name="f493" fmla="*/ f388 1 f241"/>
              <a:gd name="f494" fmla="*/ f389 1 f242"/>
              <a:gd name="f495" fmla="*/ f390 1 f241"/>
              <a:gd name="f496" fmla="*/ f391 1 f242"/>
              <a:gd name="f497" fmla="*/ f392 1 f241"/>
              <a:gd name="f498" fmla="*/ f393 1 f242"/>
              <a:gd name="f499" fmla="*/ f394 1 f241"/>
              <a:gd name="f500" fmla="*/ f395 1 f242"/>
              <a:gd name="f501" fmla="*/ f396 1 f241"/>
              <a:gd name="f502" fmla="*/ f397 1 f242"/>
              <a:gd name="f503" fmla="*/ f398 1 f241"/>
              <a:gd name="f504" fmla="*/ f399 1 f242"/>
              <a:gd name="f505" fmla="*/ f400 1 f242"/>
              <a:gd name="f506" fmla="*/ f401 1 f241"/>
              <a:gd name="f507" fmla="*/ f402 1 f241"/>
              <a:gd name="f508" fmla="*/ f403 1 f242"/>
              <a:gd name="f509" fmla="*/ f404 1 f241"/>
              <a:gd name="f510" fmla="*/ f405 1 f242"/>
              <a:gd name="f511" fmla="*/ f406 1 f241"/>
              <a:gd name="f512" fmla="*/ f407 1 f242"/>
              <a:gd name="f513" fmla="*/ f408 1 f241"/>
              <a:gd name="f514" fmla="*/ f409 1 f242"/>
              <a:gd name="f515" fmla="*/ f410 1 f241"/>
              <a:gd name="f516" fmla="*/ f411 1 f242"/>
              <a:gd name="f517" fmla="*/ f412 1 f241"/>
              <a:gd name="f518" fmla="*/ f413 1 f242"/>
              <a:gd name="f519" fmla="*/ f414 1 f241"/>
              <a:gd name="f520" fmla="*/ f415 1 f242"/>
              <a:gd name="f521" fmla="*/ f416 1 f241"/>
              <a:gd name="f522" fmla="*/ f417 1 f242"/>
              <a:gd name="f523" fmla="*/ f418 1 f241"/>
              <a:gd name="f524" fmla="*/ f419 1 f242"/>
              <a:gd name="f525" fmla="*/ f420 1 f241"/>
              <a:gd name="f526" fmla="*/ f421 1 f242"/>
              <a:gd name="f527" fmla="*/ f422 1 f241"/>
              <a:gd name="f528" fmla="*/ f423 1 f241"/>
              <a:gd name="f529" fmla="*/ f424 1 f241"/>
              <a:gd name="f530" fmla="*/ f425 1 f242"/>
              <a:gd name="f531" fmla="*/ f426 1 f241"/>
              <a:gd name="f532" fmla="*/ f427 1 f241"/>
              <a:gd name="f533" fmla="*/ f428 1 f242"/>
              <a:gd name="f534" fmla="*/ f429 1 f241"/>
              <a:gd name="f535" fmla="*/ f430 1 f242"/>
              <a:gd name="f536" fmla="*/ f431 1 f241"/>
              <a:gd name="f537" fmla="*/ f432 1 f241"/>
              <a:gd name="f538" fmla="*/ f433 1 f242"/>
              <a:gd name="f539" fmla="*/ f434 1 f241"/>
              <a:gd name="f540" fmla="*/ f435 1 f242"/>
              <a:gd name="f541" fmla="*/ f436 1 f241"/>
              <a:gd name="f542" fmla="*/ f437 1 f241"/>
              <a:gd name="f543" fmla="*/ f438 1 f242"/>
              <a:gd name="f544" fmla="*/ f439 1 f241"/>
              <a:gd name="f545" fmla="*/ f440 1 f241"/>
              <a:gd name="f546" fmla="*/ f441 1 f242"/>
              <a:gd name="f547" fmla="*/ f442 1 f241"/>
              <a:gd name="f548" fmla="*/ f443 1 f241"/>
              <a:gd name="f549" fmla="*/ f444 1 f242"/>
              <a:gd name="f550" fmla="*/ f445 1 f241"/>
              <a:gd name="f551" fmla="*/ f446 f232 1"/>
              <a:gd name="f552" fmla="*/ f447 f232 1"/>
              <a:gd name="f553" fmla="*/ f449 f233 1"/>
              <a:gd name="f554" fmla="*/ f448 f233 1"/>
              <a:gd name="f555" fmla="*/ f450 f232 1"/>
              <a:gd name="f556" fmla="*/ f451 f233 1"/>
              <a:gd name="f557" fmla="*/ f452 f232 1"/>
              <a:gd name="f558" fmla="*/ f453 f233 1"/>
              <a:gd name="f559" fmla="*/ f454 f233 1"/>
              <a:gd name="f560" fmla="*/ f455 f232 1"/>
              <a:gd name="f561" fmla="*/ f456 f233 1"/>
              <a:gd name="f562" fmla="*/ f457 f232 1"/>
              <a:gd name="f563" fmla="*/ f458 f233 1"/>
              <a:gd name="f564" fmla="*/ f459 f232 1"/>
              <a:gd name="f565" fmla="*/ f460 f233 1"/>
              <a:gd name="f566" fmla="*/ f461 f232 1"/>
              <a:gd name="f567" fmla="*/ f462 f233 1"/>
              <a:gd name="f568" fmla="*/ f463 f232 1"/>
              <a:gd name="f569" fmla="*/ f464 f233 1"/>
              <a:gd name="f570" fmla="*/ f465 f232 1"/>
              <a:gd name="f571" fmla="*/ f466 f233 1"/>
              <a:gd name="f572" fmla="*/ f467 f232 1"/>
              <a:gd name="f573" fmla="*/ f468 f232 1"/>
              <a:gd name="f574" fmla="*/ f469 f233 1"/>
              <a:gd name="f575" fmla="*/ f470 f232 1"/>
              <a:gd name="f576" fmla="*/ f471 f233 1"/>
              <a:gd name="f577" fmla="*/ f472 f232 1"/>
              <a:gd name="f578" fmla="*/ f473 f232 1"/>
              <a:gd name="f579" fmla="*/ f474 f233 1"/>
              <a:gd name="f580" fmla="*/ f475 f232 1"/>
              <a:gd name="f581" fmla="*/ f476 f233 1"/>
              <a:gd name="f582" fmla="*/ f477 f232 1"/>
              <a:gd name="f583" fmla="*/ f478 f233 1"/>
              <a:gd name="f584" fmla="*/ f479 f232 1"/>
              <a:gd name="f585" fmla="*/ f480 f233 1"/>
              <a:gd name="f586" fmla="*/ f481 f232 1"/>
              <a:gd name="f587" fmla="*/ f482 f232 1"/>
              <a:gd name="f588" fmla="*/ f483 f233 1"/>
              <a:gd name="f589" fmla="*/ f484 f232 1"/>
              <a:gd name="f590" fmla="*/ f485 f233 1"/>
              <a:gd name="f591" fmla="*/ f486 f232 1"/>
              <a:gd name="f592" fmla="*/ f487 f232 1"/>
              <a:gd name="f593" fmla="*/ f488 f233 1"/>
              <a:gd name="f594" fmla="*/ f489 f232 1"/>
              <a:gd name="f595" fmla="*/ f490 f233 1"/>
              <a:gd name="f596" fmla="*/ f491 f232 1"/>
              <a:gd name="f597" fmla="*/ f492 f233 1"/>
              <a:gd name="f598" fmla="*/ f493 f232 1"/>
              <a:gd name="f599" fmla="*/ f494 f233 1"/>
              <a:gd name="f600" fmla="*/ f495 f232 1"/>
              <a:gd name="f601" fmla="*/ f496 f233 1"/>
              <a:gd name="f602" fmla="*/ f497 f232 1"/>
              <a:gd name="f603" fmla="*/ f498 f233 1"/>
              <a:gd name="f604" fmla="*/ f499 f232 1"/>
              <a:gd name="f605" fmla="*/ f500 f233 1"/>
              <a:gd name="f606" fmla="*/ f501 f232 1"/>
              <a:gd name="f607" fmla="*/ f502 f233 1"/>
              <a:gd name="f608" fmla="*/ f503 f232 1"/>
              <a:gd name="f609" fmla="*/ f504 f233 1"/>
              <a:gd name="f610" fmla="*/ f505 f233 1"/>
              <a:gd name="f611" fmla="*/ f506 f232 1"/>
              <a:gd name="f612" fmla="*/ f507 f232 1"/>
              <a:gd name="f613" fmla="*/ f508 f233 1"/>
              <a:gd name="f614" fmla="*/ f509 f232 1"/>
              <a:gd name="f615" fmla="*/ f510 f233 1"/>
              <a:gd name="f616" fmla="*/ f511 f232 1"/>
              <a:gd name="f617" fmla="*/ f512 f233 1"/>
              <a:gd name="f618" fmla="*/ f513 f232 1"/>
              <a:gd name="f619" fmla="*/ f514 f233 1"/>
              <a:gd name="f620" fmla="*/ f515 f232 1"/>
              <a:gd name="f621" fmla="*/ f516 f233 1"/>
              <a:gd name="f622" fmla="*/ f517 f232 1"/>
              <a:gd name="f623" fmla="*/ f518 f233 1"/>
              <a:gd name="f624" fmla="*/ f519 f232 1"/>
              <a:gd name="f625" fmla="*/ f520 f233 1"/>
              <a:gd name="f626" fmla="*/ f521 f232 1"/>
              <a:gd name="f627" fmla="*/ f522 f233 1"/>
              <a:gd name="f628" fmla="*/ f523 f232 1"/>
              <a:gd name="f629" fmla="*/ f524 f233 1"/>
              <a:gd name="f630" fmla="*/ f525 f232 1"/>
              <a:gd name="f631" fmla="*/ f526 f233 1"/>
              <a:gd name="f632" fmla="*/ f527 f232 1"/>
              <a:gd name="f633" fmla="*/ f528 f232 1"/>
              <a:gd name="f634" fmla="*/ f529 f232 1"/>
              <a:gd name="f635" fmla="*/ f530 f233 1"/>
              <a:gd name="f636" fmla="*/ f531 f232 1"/>
              <a:gd name="f637" fmla="*/ f532 f232 1"/>
              <a:gd name="f638" fmla="*/ f533 f233 1"/>
              <a:gd name="f639" fmla="*/ f534 f232 1"/>
              <a:gd name="f640" fmla="*/ f535 f233 1"/>
              <a:gd name="f641" fmla="*/ f536 f232 1"/>
              <a:gd name="f642" fmla="*/ f537 f232 1"/>
              <a:gd name="f643" fmla="*/ f538 f233 1"/>
              <a:gd name="f644" fmla="*/ f539 f232 1"/>
              <a:gd name="f645" fmla="*/ f540 f233 1"/>
              <a:gd name="f646" fmla="*/ f541 f232 1"/>
              <a:gd name="f647" fmla="*/ f542 f232 1"/>
              <a:gd name="f648" fmla="*/ f543 f233 1"/>
              <a:gd name="f649" fmla="*/ f544 f232 1"/>
              <a:gd name="f650" fmla="*/ f545 f232 1"/>
              <a:gd name="f651" fmla="*/ f546 f233 1"/>
              <a:gd name="f652" fmla="*/ f547 f232 1"/>
              <a:gd name="f653" fmla="*/ f548 f232 1"/>
              <a:gd name="f654" fmla="*/ f549 f233 1"/>
              <a:gd name="f655" fmla="*/ f550 f2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4">
                <a:pos x="f555" y="f556"/>
              </a:cxn>
              <a:cxn ang="f344">
                <a:pos x="f557" y="f558"/>
              </a:cxn>
              <a:cxn ang="f344">
                <a:pos x="f557" y="f559"/>
              </a:cxn>
              <a:cxn ang="f344">
                <a:pos x="f560" y="f561"/>
              </a:cxn>
              <a:cxn ang="f344">
                <a:pos x="f562" y="f563"/>
              </a:cxn>
              <a:cxn ang="f344">
                <a:pos x="f564" y="f565"/>
              </a:cxn>
              <a:cxn ang="f344">
                <a:pos x="f566" y="f567"/>
              </a:cxn>
              <a:cxn ang="f344">
                <a:pos x="f568" y="f569"/>
              </a:cxn>
              <a:cxn ang="f344">
                <a:pos x="f570" y="f571"/>
              </a:cxn>
              <a:cxn ang="f344">
                <a:pos x="f572" y="f571"/>
              </a:cxn>
              <a:cxn ang="f344">
                <a:pos x="f573" y="f569"/>
              </a:cxn>
              <a:cxn ang="f344">
                <a:pos x="f572" y="f574"/>
              </a:cxn>
              <a:cxn ang="f344">
                <a:pos x="f575" y="f576"/>
              </a:cxn>
              <a:cxn ang="f344">
                <a:pos x="f577" y="f561"/>
              </a:cxn>
              <a:cxn ang="f344">
                <a:pos x="f578" y="f579"/>
              </a:cxn>
              <a:cxn ang="f344">
                <a:pos x="f580" y="f581"/>
              </a:cxn>
              <a:cxn ang="f344">
                <a:pos x="f582" y="f583"/>
              </a:cxn>
              <a:cxn ang="f344">
                <a:pos x="f584" y="f585"/>
              </a:cxn>
              <a:cxn ang="f344">
                <a:pos x="f586" y="f565"/>
              </a:cxn>
              <a:cxn ang="f344">
                <a:pos x="f587" y="f588"/>
              </a:cxn>
              <a:cxn ang="f344">
                <a:pos x="f589" y="f590"/>
              </a:cxn>
              <a:cxn ang="f344">
                <a:pos x="f591" y="f561"/>
              </a:cxn>
              <a:cxn ang="f344">
                <a:pos x="f592" y="f593"/>
              </a:cxn>
              <a:cxn ang="f344">
                <a:pos x="f594" y="f595"/>
              </a:cxn>
              <a:cxn ang="f344">
                <a:pos x="f596" y="f597"/>
              </a:cxn>
              <a:cxn ang="f344">
                <a:pos x="f598" y="f599"/>
              </a:cxn>
              <a:cxn ang="f344">
                <a:pos x="f600" y="f601"/>
              </a:cxn>
              <a:cxn ang="f344">
                <a:pos x="f602" y="f603"/>
              </a:cxn>
              <a:cxn ang="f344">
                <a:pos x="f604" y="f605"/>
              </a:cxn>
              <a:cxn ang="f344">
                <a:pos x="f606" y="f607"/>
              </a:cxn>
              <a:cxn ang="f344">
                <a:pos x="f608" y="f609"/>
              </a:cxn>
              <a:cxn ang="f344">
                <a:pos x="f589" y="f610"/>
              </a:cxn>
              <a:cxn ang="f344">
                <a:pos x="f611" y="f609"/>
              </a:cxn>
              <a:cxn ang="f344">
                <a:pos x="f612" y="f613"/>
              </a:cxn>
              <a:cxn ang="f344">
                <a:pos x="f614" y="f615"/>
              </a:cxn>
              <a:cxn ang="f344">
                <a:pos x="f616" y="f617"/>
              </a:cxn>
              <a:cxn ang="f344">
                <a:pos x="f618" y="f619"/>
              </a:cxn>
              <a:cxn ang="f344">
                <a:pos x="f620" y="f621"/>
              </a:cxn>
              <a:cxn ang="f344">
                <a:pos x="f606" y="f590"/>
              </a:cxn>
              <a:cxn ang="f344">
                <a:pos x="f622" y="f623"/>
              </a:cxn>
              <a:cxn ang="f344">
                <a:pos x="f624" y="f625"/>
              </a:cxn>
              <a:cxn ang="f344">
                <a:pos x="f626" y="f627"/>
              </a:cxn>
              <a:cxn ang="f344">
                <a:pos x="f628" y="f629"/>
              </a:cxn>
              <a:cxn ang="f344">
                <a:pos x="f630" y="f631"/>
              </a:cxn>
              <a:cxn ang="f344">
                <a:pos x="f632" y="f631"/>
              </a:cxn>
              <a:cxn ang="f344">
                <a:pos x="f633" y="f631"/>
              </a:cxn>
              <a:cxn ang="f344">
                <a:pos x="f634" y="f635"/>
              </a:cxn>
              <a:cxn ang="f344">
                <a:pos x="f636" y="f576"/>
              </a:cxn>
              <a:cxn ang="f344">
                <a:pos x="f637" y="f638"/>
              </a:cxn>
              <a:cxn ang="f344">
                <a:pos x="f639" y="f640"/>
              </a:cxn>
              <a:cxn ang="f344">
                <a:pos x="f641" y="f590"/>
              </a:cxn>
              <a:cxn ang="f344">
                <a:pos x="f642" y="f643"/>
              </a:cxn>
              <a:cxn ang="f344">
                <a:pos x="f644" y="f645"/>
              </a:cxn>
              <a:cxn ang="f344">
                <a:pos x="f646" y="f609"/>
              </a:cxn>
              <a:cxn ang="f344">
                <a:pos x="f647" y="f648"/>
              </a:cxn>
              <a:cxn ang="f344">
                <a:pos x="f649" y="f619"/>
              </a:cxn>
              <a:cxn ang="f344">
                <a:pos x="f650" y="f651"/>
              </a:cxn>
              <a:cxn ang="f344">
                <a:pos x="f652" y="f565"/>
              </a:cxn>
              <a:cxn ang="f344">
                <a:pos x="f653" y="f654"/>
              </a:cxn>
              <a:cxn ang="f344">
                <a:pos x="f655" y="f583"/>
              </a:cxn>
              <a:cxn ang="f344">
                <a:pos x="f555" y="f556"/>
              </a:cxn>
            </a:cxnLst>
            <a:rect l="f551" t="f554" r="f552" b="f553"/>
            <a:pathLst>
              <a:path w="458" h="21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6" y="f18"/>
                  <a:pt x="f14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38" y="f40"/>
                  <a:pt x="f41" y="f42"/>
                </a:cubicBezTo>
                <a:cubicBezTo>
                  <a:pt x="f43" y="f44"/>
                  <a:pt x="f34" y="f45"/>
                  <a:pt x="f46" y="f47"/>
                </a:cubicBezTo>
                <a:cubicBezTo>
                  <a:pt x="f48" y="f49"/>
                  <a:pt x="f50" y="f51"/>
                  <a:pt x="f52" y="f51"/>
                </a:cubicBezTo>
                <a:cubicBezTo>
                  <a:pt x="f53" y="f54"/>
                  <a:pt x="f55" y="f54"/>
                  <a:pt x="f56" y="f51"/>
                </a:cubicBezTo>
                <a:cubicBezTo>
                  <a:pt x="f57" y="f51"/>
                  <a:pt x="f58" y="f11"/>
                  <a:pt x="f59" y="f47"/>
                </a:cubicBezTo>
                <a:cubicBezTo>
                  <a:pt x="f60" y="f61"/>
                  <a:pt x="f62" y="f63"/>
                  <a:pt x="f56" y="f64"/>
                </a:cubicBezTo>
                <a:cubicBezTo>
                  <a:pt x="f65" y="f66"/>
                  <a:pt x="f58" y="f33"/>
                  <a:pt x="f67" y="f68"/>
                </a:cubicBezTo>
                <a:cubicBezTo>
                  <a:pt x="f67" y="f69"/>
                  <a:pt x="f70" y="f29"/>
                  <a:pt x="f71" y="f25"/>
                </a:cubicBezTo>
                <a:cubicBezTo>
                  <a:pt x="f72" y="f73"/>
                  <a:pt x="f74" y="f75"/>
                  <a:pt x="f76" y="f18"/>
                </a:cubicBezTo>
                <a:cubicBezTo>
                  <a:pt x="f77" y="f78"/>
                  <a:pt x="f76" y="f64"/>
                  <a:pt x="f79" y="f80"/>
                </a:cubicBezTo>
                <a:cubicBezTo>
                  <a:pt x="f81" y="f82"/>
                  <a:pt x="f83" y="f11"/>
                  <a:pt x="f84" y="f5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42"/>
                  <a:pt x="f92" y="f82"/>
                  <a:pt x="f93" y="f37"/>
                </a:cubicBezTo>
                <a:cubicBezTo>
                  <a:pt x="f94" y="f18"/>
                  <a:pt x="f95" y="f96"/>
                  <a:pt x="f92" y="f97"/>
                </a:cubicBezTo>
                <a:cubicBezTo>
                  <a:pt x="f98" y="f99"/>
                  <a:pt x="f100" y="f101"/>
                  <a:pt x="f102" y="f101"/>
                </a:cubicBezTo>
                <a:cubicBezTo>
                  <a:pt x="f103" y="f99"/>
                  <a:pt x="f104" y="f105"/>
                  <a:pt x="f106" y="f25"/>
                </a:cubicBezTo>
                <a:cubicBezTo>
                  <a:pt x="f76" y="f107"/>
                  <a:pt x="f81" y="f108"/>
                  <a:pt x="f83" y="f109"/>
                </a:cubicBezTo>
                <a:cubicBezTo>
                  <a:pt x="f110" y="f111"/>
                  <a:pt x="f112" y="f12"/>
                  <a:pt x="f113" y="f114"/>
                </a:cubicBezTo>
                <a:cubicBezTo>
                  <a:pt x="f115" y="f114"/>
                  <a:pt x="f104" y="f116"/>
                  <a:pt x="f117" y="f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06" y="f124"/>
                  <a:pt x="f125" y="f126"/>
                </a:cubicBezTo>
                <a:cubicBezTo>
                  <a:pt x="f123" y="f127"/>
                  <a:pt x="f117" y="f128"/>
                  <a:pt x="f129" y="f130"/>
                </a:cubicBezTo>
                <a:cubicBezTo>
                  <a:pt x="f131" y="f69"/>
                  <a:pt x="f132" y="f68"/>
                  <a:pt x="f133" y="f134"/>
                </a:cubicBezTo>
                <a:cubicBezTo>
                  <a:pt x="f135" y="f136"/>
                  <a:pt x="f137" y="f138"/>
                  <a:pt x="f139" y="f108"/>
                </a:cubicBezTo>
                <a:cubicBezTo>
                  <a:pt x="f140" y="f141"/>
                  <a:pt x="f142" y="f120"/>
                  <a:pt x="f143" y="f144"/>
                </a:cubicBezTo>
                <a:cubicBezTo>
                  <a:pt x="f133" y="f12"/>
                  <a:pt x="f145" y="f146"/>
                  <a:pt x="f102" y="f146"/>
                </a:cubicBezTo>
                <a:cubicBezTo>
                  <a:pt x="f132" y="f146"/>
                  <a:pt x="f147" y="f148"/>
                  <a:pt x="f149" y="f144"/>
                </a:cubicBezTo>
                <a:cubicBezTo>
                  <a:pt x="f150" y="f10"/>
                  <a:pt x="f91" y="f151"/>
                  <a:pt x="f152" y="f22"/>
                </a:cubicBezTo>
                <a:cubicBezTo>
                  <a:pt x="f153" y="f154"/>
                  <a:pt x="f155" y="f154"/>
                  <a:pt x="f98" y="f156"/>
                </a:cubicBezTo>
                <a:cubicBezTo>
                  <a:pt x="f142" y="f157"/>
                  <a:pt x="f137" y="f158"/>
                  <a:pt x="f159" y="f10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38"/>
                  <a:pt x="f167" y="f168"/>
                  <a:pt x="f169" y="f170"/>
                </a:cubicBezTo>
                <a:cubicBezTo>
                  <a:pt x="f93" y="f23"/>
                  <a:pt x="f171" y="f172"/>
                  <a:pt x="f139" y="f101"/>
                </a:cubicBezTo>
                <a:cubicBezTo>
                  <a:pt x="f173" y="f75"/>
                  <a:pt x="f160" y="f35"/>
                  <a:pt x="f162" y="f174"/>
                </a:cubicBezTo>
                <a:cubicBezTo>
                  <a:pt x="f175" y="f176"/>
                  <a:pt x="f177" y="f178"/>
                  <a:pt x="f179" y="f75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6"/>
                  <a:pt x="f189" y="f190"/>
                </a:cubicBezTo>
                <a:cubicBezTo>
                  <a:pt x="f6" y="f43"/>
                  <a:pt x="f188" y="f7"/>
                  <a:pt x="f180" y="f7"/>
                </a:cubicBezTo>
                <a:cubicBezTo>
                  <a:pt x="f191" y="f7"/>
                  <a:pt x="f192" y="f7"/>
                  <a:pt x="f193" y="f7"/>
                </a:cubicBezTo>
                <a:cubicBezTo>
                  <a:pt x="f8" y="f7"/>
                  <a:pt x="f134" y="f7"/>
                  <a:pt x="f45" y="f7"/>
                </a:cubicBezTo>
                <a:cubicBezTo>
                  <a:pt x="f194" y="f7"/>
                  <a:pt x="f5" y="f52"/>
                  <a:pt x="f195" y="f28"/>
                </a:cubicBezTo>
                <a:cubicBezTo>
                  <a:pt x="f54" y="f161"/>
                  <a:pt x="f196" y="f108"/>
                  <a:pt x="f11" y="f68"/>
                </a:cubicBezTo>
                <a:cubicBezTo>
                  <a:pt x="f197" y="f33"/>
                  <a:pt x="f44" y="f198"/>
                  <a:pt x="f199" y="f66"/>
                </a:cubicBezTo>
                <a:cubicBezTo>
                  <a:pt x="f200" y="f200"/>
                  <a:pt x="f201" y="f17"/>
                  <a:pt x="f23" y="f202"/>
                </a:cubicBezTo>
                <a:cubicBezTo>
                  <a:pt x="f203" y="f204"/>
                  <a:pt x="f170" y="f205"/>
                  <a:pt x="f68" y="f101"/>
                </a:cubicBezTo>
                <a:cubicBezTo>
                  <a:pt x="f31" y="f29"/>
                  <a:pt x="f25" y="f206"/>
                  <a:pt x="f107" y="f207"/>
                </a:cubicBezTo>
                <a:cubicBezTo>
                  <a:pt x="f208" y="f209"/>
                  <a:pt x="f206" y="f210"/>
                  <a:pt x="f208" y="f211"/>
                </a:cubicBezTo>
                <a:cubicBezTo>
                  <a:pt x="f107" y="f212"/>
                  <a:pt x="f213" y="f12"/>
                  <a:pt x="f127" y="f144"/>
                </a:cubicBezTo>
                <a:cubicBezTo>
                  <a:pt x="f214" y="f215"/>
                  <a:pt x="f216" y="f116"/>
                  <a:pt x="f212" y="f217"/>
                </a:cubicBezTo>
                <a:cubicBezTo>
                  <a:pt x="f118" y="f141"/>
                  <a:pt x="f111" y="f218"/>
                  <a:pt x="f219" y="f165"/>
                </a:cubicBezTo>
                <a:cubicBezTo>
                  <a:pt x="f127" y="f165"/>
                  <a:pt x="f218" y="f220"/>
                  <a:pt x="f221" y="f213"/>
                </a:cubicBezTo>
                <a:cubicBezTo>
                  <a:pt x="f222" y="f223"/>
                  <a:pt x="f25" y="f205"/>
                  <a:pt x="f224" y="f37"/>
                </a:cubicBezTo>
                <a:cubicBezTo>
                  <a:pt x="f224" y="f225"/>
                  <a:pt x="f130" y="f226"/>
                  <a:pt x="f227" y="f82"/>
                </a:cubicBezTo>
                <a:cubicBezTo>
                  <a:pt x="f228" y="f229"/>
                  <a:pt x="f216" y="f230"/>
                  <a:pt x="f151" y="f5"/>
                </a:cubicBezTo>
                <a:cubicBezTo>
                  <a:pt x="f151" y="f5"/>
                  <a:pt x="f8" y="f9"/>
                  <a:pt x="f8" y="f9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2C39F6A9-2896-D95D-9688-B15666278763}"/>
              </a:ext>
            </a:extLst>
          </p:cNvPr>
          <p:cNvSpPr/>
          <p:nvPr/>
        </p:nvSpPr>
        <p:spPr>
          <a:xfrm>
            <a:off x="1703390" y="1498601"/>
            <a:ext cx="468309" cy="5857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8"/>
              <a:gd name="f7" fmla="val 298"/>
              <a:gd name="f8" fmla="val 122"/>
              <a:gd name="f9" fmla="val 2"/>
              <a:gd name="f10" fmla="val 155"/>
              <a:gd name="f11" fmla="val 181"/>
              <a:gd name="f12" fmla="val 13"/>
              <a:gd name="f13" fmla="val 199"/>
              <a:gd name="f14" fmla="val 41"/>
              <a:gd name="f15" fmla="val 200"/>
              <a:gd name="f16" fmla="val 42"/>
              <a:gd name="f17" fmla="val 43"/>
              <a:gd name="f18" fmla="val 201"/>
              <a:gd name="f19" fmla="val 225"/>
              <a:gd name="f20" fmla="val 61"/>
              <a:gd name="f21" fmla="val 226"/>
              <a:gd name="f22" fmla="val 87"/>
              <a:gd name="f23" fmla="val 113"/>
              <a:gd name="f24" fmla="val 119"/>
              <a:gd name="f25" fmla="val 227"/>
              <a:gd name="f26" fmla="val 124"/>
              <a:gd name="f27" fmla="val 230"/>
              <a:gd name="f28" fmla="val 130"/>
              <a:gd name="f29" fmla="val 145"/>
              <a:gd name="f30" fmla="val 237"/>
              <a:gd name="f31" fmla="val 161"/>
              <a:gd name="f32" fmla="val 233"/>
              <a:gd name="f33" fmla="val 176"/>
              <a:gd name="f34" fmla="val 229"/>
              <a:gd name="f35" fmla="val 192"/>
              <a:gd name="f36" fmla="val 223"/>
              <a:gd name="f37" fmla="val 206"/>
              <a:gd name="f38" fmla="val 209"/>
              <a:gd name="f39" fmla="val 216"/>
              <a:gd name="f40" fmla="val 207"/>
              <a:gd name="f41" fmla="val 218"/>
              <a:gd name="f42" fmla="val 205"/>
              <a:gd name="f43" fmla="val 221"/>
              <a:gd name="f44" fmla="val 204"/>
              <a:gd name="f45" fmla="val 224"/>
              <a:gd name="f46" fmla="val 194"/>
              <a:gd name="f47" fmla="val 249"/>
              <a:gd name="f48" fmla="val 179"/>
              <a:gd name="f49" fmla="val 270"/>
              <a:gd name="f50" fmla="val 153"/>
              <a:gd name="f51" fmla="val 281"/>
              <a:gd name="f52" fmla="val 115"/>
              <a:gd name="f53" fmla="val 73"/>
              <a:gd name="f54" fmla="val 284"/>
              <a:gd name="f55" fmla="val 49"/>
              <a:gd name="f56" fmla="val 247"/>
              <a:gd name="f57" fmla="val 48"/>
              <a:gd name="f58" fmla="val 245"/>
              <a:gd name="f59" fmla="val 47"/>
              <a:gd name="f60" fmla="val 242"/>
              <a:gd name="f61" fmla="val 45"/>
              <a:gd name="f62" fmla="val 240"/>
              <a:gd name="f63" fmla="val 39"/>
              <a:gd name="f64" fmla="val 228"/>
              <a:gd name="f65" fmla="val 32"/>
              <a:gd name="f66" fmla="val 217"/>
              <a:gd name="f67" fmla="val 23"/>
              <a:gd name="f68" fmla="val 6"/>
              <a:gd name="f69" fmla="val 186"/>
              <a:gd name="f70" fmla="val 10"/>
              <a:gd name="f71" fmla="val 135"/>
              <a:gd name="f72" fmla="val 14"/>
              <a:gd name="f73" fmla="val 123"/>
              <a:gd name="f74" fmla="val 15"/>
              <a:gd name="f75" fmla="val 112"/>
              <a:gd name="f76" fmla="val 16"/>
              <a:gd name="f77" fmla="val 100"/>
              <a:gd name="f78" fmla="val 79"/>
              <a:gd name="f79" fmla="val 20"/>
              <a:gd name="f80" fmla="val 58"/>
              <a:gd name="f81" fmla="val 40"/>
              <a:gd name="f82" fmla="val 44"/>
              <a:gd name="f83" fmla="val 60"/>
              <a:gd name="f84" fmla="val 85"/>
              <a:gd name="f85" fmla="val 1"/>
              <a:gd name="f86" fmla="val 117"/>
              <a:gd name="f87" fmla="val 118"/>
              <a:gd name="f88" fmla="val 120"/>
              <a:gd name="f89" fmla="+- 0 0 -90"/>
              <a:gd name="f90" fmla="*/ f3 1 238"/>
              <a:gd name="f91" fmla="*/ f4 1 298"/>
              <a:gd name="f92" fmla="val f5"/>
              <a:gd name="f93" fmla="val f6"/>
              <a:gd name="f94" fmla="val f7"/>
              <a:gd name="f95" fmla="*/ f89 f0 1"/>
              <a:gd name="f96" fmla="+- f94 0 f92"/>
              <a:gd name="f97" fmla="+- f93 0 f92"/>
              <a:gd name="f98" fmla="*/ f95 1 f2"/>
              <a:gd name="f99" fmla="*/ f97 1 238"/>
              <a:gd name="f100" fmla="*/ f96 1 298"/>
              <a:gd name="f101" fmla="*/ 122 f97 1"/>
              <a:gd name="f102" fmla="*/ 2 f96 1"/>
              <a:gd name="f103" fmla="*/ 199 f97 1"/>
              <a:gd name="f104" fmla="*/ 41 f96 1"/>
              <a:gd name="f105" fmla="*/ 201 f97 1"/>
              <a:gd name="f106" fmla="*/ 43 f96 1"/>
              <a:gd name="f107" fmla="*/ 226 f97 1"/>
              <a:gd name="f108" fmla="*/ 113 f96 1"/>
              <a:gd name="f109" fmla="*/ 230 f97 1"/>
              <a:gd name="f110" fmla="*/ 130 f96 1"/>
              <a:gd name="f111" fmla="*/ 233 f97 1"/>
              <a:gd name="f112" fmla="*/ 176 f96 1"/>
              <a:gd name="f113" fmla="*/ 209 f97 1"/>
              <a:gd name="f114" fmla="*/ 216 f96 1"/>
              <a:gd name="f115" fmla="*/ 204 f97 1"/>
              <a:gd name="f116" fmla="*/ 224 f96 1"/>
              <a:gd name="f117" fmla="*/ 153 f97 1"/>
              <a:gd name="f118" fmla="*/ 281 f96 1"/>
              <a:gd name="f119" fmla="*/ 49 f97 1"/>
              <a:gd name="f120" fmla="*/ 247 f96 1"/>
              <a:gd name="f121" fmla="*/ 45 f97 1"/>
              <a:gd name="f122" fmla="*/ 240 f96 1"/>
              <a:gd name="f123" fmla="*/ 23 f97 1"/>
              <a:gd name="f124" fmla="*/ 207 f96 1"/>
              <a:gd name="f125" fmla="*/ 10 f97 1"/>
              <a:gd name="f126" fmla="*/ 135 f96 1"/>
              <a:gd name="f127" fmla="*/ 16 f97 1"/>
              <a:gd name="f128" fmla="*/ 100 f96 1"/>
              <a:gd name="f129" fmla="*/ 40 f97 1"/>
              <a:gd name="f130" fmla="*/ 44 f96 1"/>
              <a:gd name="f131" fmla="*/ 43 f97 1"/>
              <a:gd name="f132" fmla="*/ 40 f96 1"/>
              <a:gd name="f133" fmla="*/ 117 f97 1"/>
              <a:gd name="f134" fmla="+- f98 0 f1"/>
              <a:gd name="f135" fmla="*/ f101 1 238"/>
              <a:gd name="f136" fmla="*/ f102 1 298"/>
              <a:gd name="f137" fmla="*/ f103 1 238"/>
              <a:gd name="f138" fmla="*/ f104 1 298"/>
              <a:gd name="f139" fmla="*/ f105 1 238"/>
              <a:gd name="f140" fmla="*/ f106 1 298"/>
              <a:gd name="f141" fmla="*/ f107 1 238"/>
              <a:gd name="f142" fmla="*/ f108 1 298"/>
              <a:gd name="f143" fmla="*/ f109 1 238"/>
              <a:gd name="f144" fmla="*/ f110 1 298"/>
              <a:gd name="f145" fmla="*/ f111 1 238"/>
              <a:gd name="f146" fmla="*/ f112 1 298"/>
              <a:gd name="f147" fmla="*/ f113 1 238"/>
              <a:gd name="f148" fmla="*/ f114 1 298"/>
              <a:gd name="f149" fmla="*/ f115 1 238"/>
              <a:gd name="f150" fmla="*/ f116 1 298"/>
              <a:gd name="f151" fmla="*/ f117 1 238"/>
              <a:gd name="f152" fmla="*/ f118 1 298"/>
              <a:gd name="f153" fmla="*/ f119 1 238"/>
              <a:gd name="f154" fmla="*/ f120 1 298"/>
              <a:gd name="f155" fmla="*/ f121 1 238"/>
              <a:gd name="f156" fmla="*/ f122 1 298"/>
              <a:gd name="f157" fmla="*/ f123 1 238"/>
              <a:gd name="f158" fmla="*/ f124 1 298"/>
              <a:gd name="f159" fmla="*/ f125 1 238"/>
              <a:gd name="f160" fmla="*/ f126 1 298"/>
              <a:gd name="f161" fmla="*/ f127 1 238"/>
              <a:gd name="f162" fmla="*/ f128 1 298"/>
              <a:gd name="f163" fmla="*/ f129 1 238"/>
              <a:gd name="f164" fmla="*/ f130 1 298"/>
              <a:gd name="f165" fmla="*/ f131 1 238"/>
              <a:gd name="f166" fmla="*/ f132 1 298"/>
              <a:gd name="f167" fmla="*/ f133 1 238"/>
              <a:gd name="f168" fmla="*/ 0 1 f99"/>
              <a:gd name="f169" fmla="*/ f93 1 f99"/>
              <a:gd name="f170" fmla="*/ 0 1 f100"/>
              <a:gd name="f171" fmla="*/ f94 1 f100"/>
              <a:gd name="f172" fmla="*/ f135 1 f99"/>
              <a:gd name="f173" fmla="*/ f136 1 f100"/>
              <a:gd name="f174" fmla="*/ f137 1 f99"/>
              <a:gd name="f175" fmla="*/ f138 1 f100"/>
              <a:gd name="f176" fmla="*/ f139 1 f99"/>
              <a:gd name="f177" fmla="*/ f140 1 f100"/>
              <a:gd name="f178" fmla="*/ f141 1 f99"/>
              <a:gd name="f179" fmla="*/ f142 1 f100"/>
              <a:gd name="f180" fmla="*/ f143 1 f99"/>
              <a:gd name="f181" fmla="*/ f144 1 f100"/>
              <a:gd name="f182" fmla="*/ f145 1 f99"/>
              <a:gd name="f183" fmla="*/ f146 1 f100"/>
              <a:gd name="f184" fmla="*/ f147 1 f99"/>
              <a:gd name="f185" fmla="*/ f148 1 f100"/>
              <a:gd name="f186" fmla="*/ f149 1 f99"/>
              <a:gd name="f187" fmla="*/ f150 1 f100"/>
              <a:gd name="f188" fmla="*/ f151 1 f99"/>
              <a:gd name="f189" fmla="*/ f152 1 f100"/>
              <a:gd name="f190" fmla="*/ f153 1 f99"/>
              <a:gd name="f191" fmla="*/ f154 1 f100"/>
              <a:gd name="f192" fmla="*/ f155 1 f99"/>
              <a:gd name="f193" fmla="*/ f156 1 f100"/>
              <a:gd name="f194" fmla="*/ f157 1 f99"/>
              <a:gd name="f195" fmla="*/ f158 1 f100"/>
              <a:gd name="f196" fmla="*/ f159 1 f99"/>
              <a:gd name="f197" fmla="*/ f160 1 f100"/>
              <a:gd name="f198" fmla="*/ f161 1 f99"/>
              <a:gd name="f199" fmla="*/ f162 1 f100"/>
              <a:gd name="f200" fmla="*/ f163 1 f99"/>
              <a:gd name="f201" fmla="*/ f164 1 f100"/>
              <a:gd name="f202" fmla="*/ f165 1 f99"/>
              <a:gd name="f203" fmla="*/ f166 1 f100"/>
              <a:gd name="f204" fmla="*/ f167 1 f99"/>
              <a:gd name="f205" fmla="*/ f168 f90 1"/>
              <a:gd name="f206" fmla="*/ f169 f90 1"/>
              <a:gd name="f207" fmla="*/ f171 f91 1"/>
              <a:gd name="f208" fmla="*/ f170 f91 1"/>
              <a:gd name="f209" fmla="*/ f172 f90 1"/>
              <a:gd name="f210" fmla="*/ f173 f91 1"/>
              <a:gd name="f211" fmla="*/ f174 f90 1"/>
              <a:gd name="f212" fmla="*/ f175 f91 1"/>
              <a:gd name="f213" fmla="*/ f176 f90 1"/>
              <a:gd name="f214" fmla="*/ f177 f91 1"/>
              <a:gd name="f215" fmla="*/ f178 f90 1"/>
              <a:gd name="f216" fmla="*/ f179 f91 1"/>
              <a:gd name="f217" fmla="*/ f180 f90 1"/>
              <a:gd name="f218" fmla="*/ f181 f91 1"/>
              <a:gd name="f219" fmla="*/ f182 f90 1"/>
              <a:gd name="f220" fmla="*/ f183 f91 1"/>
              <a:gd name="f221" fmla="*/ f184 f90 1"/>
              <a:gd name="f222" fmla="*/ f185 f91 1"/>
              <a:gd name="f223" fmla="*/ f186 f90 1"/>
              <a:gd name="f224" fmla="*/ f187 f91 1"/>
              <a:gd name="f225" fmla="*/ f188 f90 1"/>
              <a:gd name="f226" fmla="*/ f189 f91 1"/>
              <a:gd name="f227" fmla="*/ f190 f90 1"/>
              <a:gd name="f228" fmla="*/ f191 f91 1"/>
              <a:gd name="f229" fmla="*/ f192 f90 1"/>
              <a:gd name="f230" fmla="*/ f193 f91 1"/>
              <a:gd name="f231" fmla="*/ f194 f90 1"/>
              <a:gd name="f232" fmla="*/ f195 f91 1"/>
              <a:gd name="f233" fmla="*/ f196 f90 1"/>
              <a:gd name="f234" fmla="*/ f197 f91 1"/>
              <a:gd name="f235" fmla="*/ f198 f90 1"/>
              <a:gd name="f236" fmla="*/ f199 f91 1"/>
              <a:gd name="f237" fmla="*/ f200 f90 1"/>
              <a:gd name="f238" fmla="*/ f201 f91 1"/>
              <a:gd name="f239" fmla="*/ f202 f90 1"/>
              <a:gd name="f240" fmla="*/ f203 f91 1"/>
              <a:gd name="f241" fmla="*/ f204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4">
                <a:pos x="f209" y="f210"/>
              </a:cxn>
              <a:cxn ang="f134">
                <a:pos x="f211" y="f212"/>
              </a:cxn>
              <a:cxn ang="f134">
                <a:pos x="f213" y="f214"/>
              </a:cxn>
              <a:cxn ang="f134">
                <a:pos x="f215" y="f216"/>
              </a:cxn>
              <a:cxn ang="f134">
                <a:pos x="f217" y="f218"/>
              </a:cxn>
              <a:cxn ang="f134">
                <a:pos x="f219" y="f220"/>
              </a:cxn>
              <a:cxn ang="f134">
                <a:pos x="f221" y="f222"/>
              </a:cxn>
              <a:cxn ang="f134">
                <a:pos x="f223" y="f224"/>
              </a:cxn>
              <a:cxn ang="f134">
                <a:pos x="f225" y="f226"/>
              </a:cxn>
              <a:cxn ang="f134">
                <a:pos x="f227" y="f228"/>
              </a:cxn>
              <a:cxn ang="f134">
                <a:pos x="f229" y="f230"/>
              </a:cxn>
              <a:cxn ang="f134">
                <a:pos x="f231" y="f232"/>
              </a:cxn>
              <a:cxn ang="f134">
                <a:pos x="f233" y="f234"/>
              </a:cxn>
              <a:cxn ang="f134">
                <a:pos x="f235" y="f236"/>
              </a:cxn>
              <a:cxn ang="f134">
                <a:pos x="f237" y="f238"/>
              </a:cxn>
              <a:cxn ang="f134">
                <a:pos x="f239" y="f240"/>
              </a:cxn>
              <a:cxn ang="f134">
                <a:pos x="f241" y="f210"/>
              </a:cxn>
              <a:cxn ang="f134">
                <a:pos x="f209" y="f210"/>
              </a:cxn>
            </a:cxnLst>
            <a:rect l="f205" t="f208" r="f206" b="f207"/>
            <a:pathLst>
              <a:path w="238" h="298">
                <a:moveTo>
                  <a:pt x="f8" y="f9"/>
                </a:moveTo>
                <a:cubicBezTo>
                  <a:pt x="f10" y="f5"/>
                  <a:pt x="f11" y="f12"/>
                  <a:pt x="f13" y="f14"/>
                </a:cubicBezTo>
                <a:cubicBezTo>
                  <a:pt x="f15" y="f16"/>
                  <a:pt x="f15" y="f17"/>
                  <a:pt x="f18" y="f17"/>
                </a:cubicBezTo>
                <a:cubicBezTo>
                  <a:pt x="f19" y="f20"/>
                  <a:pt x="f21" y="f22"/>
                  <a:pt x="f21" y="f23"/>
                </a:cubicBezTo>
                <a:cubicBezTo>
                  <a:pt x="f21" y="f24"/>
                  <a:pt x="f25" y="f26"/>
                  <a:pt x="f27" y="f28"/>
                </a:cubicBezTo>
                <a:cubicBezTo>
                  <a:pt x="f6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7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40"/>
                </a:cubicBezTo>
                <a:cubicBezTo>
                  <a:pt x="f68" y="f69"/>
                  <a:pt x="f5" y="f31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6" y="f78"/>
                  <a:pt x="f79" y="f80"/>
                  <a:pt x="f81" y="f82"/>
                </a:cubicBezTo>
                <a:cubicBezTo>
                  <a:pt x="f14" y="f17"/>
                  <a:pt x="f16" y="f16"/>
                  <a:pt x="f17" y="f81"/>
                </a:cubicBezTo>
                <a:cubicBezTo>
                  <a:pt x="f83" y="f72"/>
                  <a:pt x="f84" y="f85"/>
                  <a:pt x="f86" y="f9"/>
                </a:cubicBezTo>
                <a:cubicBezTo>
                  <a:pt x="f87" y="f9"/>
                  <a:pt x="f88" y="f9"/>
                  <a:pt x="f8" y="f9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F117D5CB-EF87-F73C-20D7-601E2B57846F}"/>
              </a:ext>
            </a:extLst>
          </p:cNvPr>
          <p:cNvSpPr/>
          <p:nvPr/>
        </p:nvSpPr>
        <p:spPr>
          <a:xfrm>
            <a:off x="646115" y="1498601"/>
            <a:ext cx="449263" cy="5794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"/>
              <a:gd name="f7" fmla="val 295"/>
              <a:gd name="f8" fmla="val 116"/>
              <a:gd name="f9" fmla="val 2"/>
              <a:gd name="f10" fmla="val 149"/>
              <a:gd name="f11" fmla="val 175"/>
              <a:gd name="f12" fmla="val 12"/>
              <a:gd name="f13" fmla="val 193"/>
              <a:gd name="f14" fmla="val 41"/>
              <a:gd name="f15" fmla="val 194"/>
              <a:gd name="f16" fmla="val 42"/>
              <a:gd name="f17" fmla="val 218"/>
              <a:gd name="f18" fmla="val 60"/>
              <a:gd name="f19" fmla="val 219"/>
              <a:gd name="f20" fmla="val 86"/>
              <a:gd name="f21" fmla="val 112"/>
              <a:gd name="f22" fmla="val 117"/>
              <a:gd name="f23" fmla="val 221"/>
              <a:gd name="f24" fmla="val 123"/>
              <a:gd name="f25" fmla="val 223"/>
              <a:gd name="f26" fmla="val 127"/>
              <a:gd name="f27" fmla="val 228"/>
              <a:gd name="f28" fmla="val 138"/>
              <a:gd name="f29" fmla="val 160"/>
              <a:gd name="f30" fmla="val 225"/>
              <a:gd name="f31" fmla="val 220"/>
              <a:gd name="f32" fmla="val 199"/>
              <a:gd name="f33" fmla="val 202"/>
              <a:gd name="f34" fmla="val 212"/>
              <a:gd name="f35" fmla="val 200"/>
              <a:gd name="f36" fmla="val 213"/>
              <a:gd name="f37" fmla="val 216"/>
              <a:gd name="f38" fmla="val 198"/>
              <a:gd name="f39" fmla="val 190"/>
              <a:gd name="f40" fmla="val 239"/>
              <a:gd name="f41" fmla="val 178"/>
              <a:gd name="f42" fmla="val 256"/>
              <a:gd name="f43" fmla="val 269"/>
              <a:gd name="f44" fmla="val 122"/>
              <a:gd name="f45" fmla="val 73"/>
              <a:gd name="f46" fmla="val 283"/>
              <a:gd name="f47" fmla="val 46"/>
              <a:gd name="f48" fmla="val 242"/>
              <a:gd name="f49" fmla="val 44"/>
              <a:gd name="f50" fmla="val 240"/>
              <a:gd name="f51" fmla="val 43"/>
              <a:gd name="f52" fmla="val 237"/>
              <a:gd name="f53" fmla="val 235"/>
              <a:gd name="f54" fmla="val 35"/>
              <a:gd name="f55" fmla="val 224"/>
              <a:gd name="f56" fmla="val 30"/>
              <a:gd name="f57" fmla="val 21"/>
              <a:gd name="f58" fmla="val 203"/>
              <a:gd name="f59" fmla="val 4"/>
              <a:gd name="f60" fmla="val 184"/>
              <a:gd name="f61" fmla="val 5"/>
              <a:gd name="f62" fmla="val 136"/>
              <a:gd name="f63" fmla="val 6"/>
              <a:gd name="f64" fmla="val 135"/>
              <a:gd name="f65" fmla="val 133"/>
              <a:gd name="f66" fmla="val 15"/>
              <a:gd name="f67" fmla="val 110"/>
              <a:gd name="f68" fmla="val 13"/>
              <a:gd name="f69" fmla="val 98"/>
              <a:gd name="f70" fmla="val 14"/>
              <a:gd name="f71" fmla="val 77"/>
              <a:gd name="f72" fmla="val 18"/>
              <a:gd name="f73" fmla="val 57"/>
              <a:gd name="f74" fmla="val 37"/>
              <a:gd name="f75" fmla="val 38"/>
              <a:gd name="f76" fmla="val 39"/>
              <a:gd name="f77" fmla="val 62"/>
              <a:gd name="f78" fmla="val 10"/>
              <a:gd name="f79" fmla="val 113"/>
              <a:gd name="f80" fmla="val 196"/>
              <a:gd name="f81" fmla="val 195"/>
              <a:gd name="f82" fmla="val 147"/>
              <a:gd name="f83" fmla="val 114"/>
              <a:gd name="f84" fmla="val 103"/>
              <a:gd name="f85" fmla="val 102"/>
              <a:gd name="f86" fmla="val 81"/>
              <a:gd name="f87" fmla="val 78"/>
              <a:gd name="f88" fmla="val 54"/>
              <a:gd name="f89" fmla="val 50"/>
              <a:gd name="f90" fmla="val 84"/>
              <a:gd name="f91" fmla="val 93"/>
              <a:gd name="f92" fmla="val 105"/>
              <a:gd name="f93" fmla="val 36"/>
              <a:gd name="f94" fmla="val 34"/>
              <a:gd name="f95" fmla="val 125"/>
              <a:gd name="f96" fmla="val 134"/>
              <a:gd name="f97" fmla="val 27"/>
              <a:gd name="f98" fmla="val 139"/>
              <a:gd name="f99" fmla="val 26"/>
              <a:gd name="f100" fmla="val 140"/>
              <a:gd name="f101" fmla="val 25"/>
              <a:gd name="f102" fmla="val 143"/>
              <a:gd name="f103" fmla="val 145"/>
              <a:gd name="f104" fmla="val 23"/>
              <a:gd name="f105" fmla="val 161"/>
              <a:gd name="f106" fmla="val 188"/>
              <a:gd name="f107" fmla="val 192"/>
              <a:gd name="f108" fmla="val 47"/>
              <a:gd name="f109" fmla="val 49"/>
              <a:gd name="f110" fmla="val 51"/>
              <a:gd name="f111" fmla="val 71"/>
              <a:gd name="f112" fmla="val 92"/>
              <a:gd name="f113" fmla="val 266"/>
              <a:gd name="f114" fmla="val 129"/>
              <a:gd name="f115" fmla="val 154"/>
              <a:gd name="f116" fmla="val 247"/>
              <a:gd name="f117" fmla="val 166"/>
              <a:gd name="f118" fmla="val 174"/>
              <a:gd name="f119" fmla="val 179"/>
              <a:gd name="f120" fmla="val 207"/>
              <a:gd name="f121" fmla="val 182"/>
              <a:gd name="f122" fmla="val 189"/>
              <a:gd name="f123" fmla="val 186"/>
              <a:gd name="f124" fmla="val 205"/>
              <a:gd name="f125" fmla="val 208"/>
              <a:gd name="f126" fmla="val 162"/>
              <a:gd name="f127" fmla="val 144"/>
              <a:gd name="f128" fmla="val 201"/>
              <a:gd name="f129" fmla="val 131"/>
              <a:gd name="f130" fmla="val 128"/>
              <a:gd name="f131" fmla="val 197"/>
              <a:gd name="f132" fmla="val 124"/>
              <a:gd name="f133" fmla="val 120"/>
              <a:gd name="f134" fmla="+- 0 0 -90"/>
              <a:gd name="f135" fmla="*/ f3 1 229"/>
              <a:gd name="f136" fmla="*/ f4 1 295"/>
              <a:gd name="f137" fmla="val f5"/>
              <a:gd name="f138" fmla="val f6"/>
              <a:gd name="f139" fmla="val f7"/>
              <a:gd name="f140" fmla="*/ f134 f0 1"/>
              <a:gd name="f141" fmla="+- f139 0 f137"/>
              <a:gd name="f142" fmla="+- f138 0 f137"/>
              <a:gd name="f143" fmla="*/ f140 1 f2"/>
              <a:gd name="f144" fmla="*/ f142 1 229"/>
              <a:gd name="f145" fmla="*/ f141 1 295"/>
              <a:gd name="f146" fmla="*/ 116 f142 1"/>
              <a:gd name="f147" fmla="*/ 2 f141 1"/>
              <a:gd name="f148" fmla="*/ 193 f142 1"/>
              <a:gd name="f149" fmla="*/ 41 f141 1"/>
              <a:gd name="f150" fmla="*/ 194 f142 1"/>
              <a:gd name="f151" fmla="*/ 42 f141 1"/>
              <a:gd name="f152" fmla="*/ 219 f142 1"/>
              <a:gd name="f153" fmla="*/ 112 f141 1"/>
              <a:gd name="f154" fmla="*/ 223 f142 1"/>
              <a:gd name="f155" fmla="*/ 127 f141 1"/>
              <a:gd name="f156" fmla="*/ 228 f142 1"/>
              <a:gd name="f157" fmla="*/ 160 f141 1"/>
              <a:gd name="f158" fmla="*/ 202 f142 1"/>
              <a:gd name="f159" fmla="*/ 212 f141 1"/>
              <a:gd name="f160" fmla="*/ 198 f142 1"/>
              <a:gd name="f161" fmla="*/ 219 f141 1"/>
              <a:gd name="f162" fmla="*/ 160 f142 1"/>
              <a:gd name="f163" fmla="*/ 269 f141 1"/>
              <a:gd name="f164" fmla="*/ 46 f142 1"/>
              <a:gd name="f165" fmla="*/ 242 f141 1"/>
              <a:gd name="f166" fmla="*/ 42 f142 1"/>
              <a:gd name="f167" fmla="*/ 235 f141 1"/>
              <a:gd name="f168" fmla="*/ 21 f142 1"/>
              <a:gd name="f169" fmla="*/ 203 f141 1"/>
              <a:gd name="f170" fmla="*/ 5 f142 1"/>
              <a:gd name="f171" fmla="*/ 136 f141 1"/>
              <a:gd name="f172" fmla="*/ 6 f142 1"/>
              <a:gd name="f173" fmla="*/ 133 f141 1"/>
              <a:gd name="f174" fmla="*/ 13 f142 1"/>
              <a:gd name="f175" fmla="*/ 98 f141 1"/>
              <a:gd name="f176" fmla="*/ 37 f142 1"/>
              <a:gd name="f177" fmla="*/ 43 f141 1"/>
              <a:gd name="f178" fmla="*/ 39 f142 1"/>
              <a:gd name="f179" fmla="*/ 113 f141 1"/>
              <a:gd name="f180" fmla="*/ 62 f142 1"/>
              <a:gd name="f181" fmla="*/ 81 f141 1"/>
              <a:gd name="f182" fmla="*/ 50 f142 1"/>
              <a:gd name="f183" fmla="*/ 84 f141 1"/>
              <a:gd name="f184" fmla="*/ 36 f142 1"/>
              <a:gd name="f185" fmla="*/ 117 f141 1"/>
              <a:gd name="f186" fmla="*/ 27 f142 1"/>
              <a:gd name="f187" fmla="*/ 139 f141 1"/>
              <a:gd name="f188" fmla="*/ 25 f142 1"/>
              <a:gd name="f189" fmla="*/ 145 f141 1"/>
              <a:gd name="f190" fmla="*/ 35 f142 1"/>
              <a:gd name="f191" fmla="*/ 188 f141 1"/>
              <a:gd name="f192" fmla="*/ 41 f142 1"/>
              <a:gd name="f193" fmla="*/ 193 f141 1"/>
              <a:gd name="f194" fmla="*/ 51 f142 1"/>
              <a:gd name="f195" fmla="*/ 71 f142 1"/>
              <a:gd name="f196" fmla="*/ 239 f141 1"/>
              <a:gd name="f197" fmla="*/ 154 f142 1"/>
              <a:gd name="f198" fmla="*/ 247 f141 1"/>
              <a:gd name="f199" fmla="*/ 179 f142 1"/>
              <a:gd name="f200" fmla="*/ 207 f141 1"/>
              <a:gd name="f201" fmla="*/ 192 f142 1"/>
              <a:gd name="f202" fmla="*/ 192 f141 1"/>
              <a:gd name="f203" fmla="*/ 186 f141 1"/>
              <a:gd name="f204" fmla="*/ 207 f142 1"/>
              <a:gd name="f205" fmla="*/ 149 f141 1"/>
              <a:gd name="f206" fmla="*/ 201 f142 1"/>
              <a:gd name="f207" fmla="*/ 135 f141 1"/>
              <a:gd name="f208" fmla="*/ 197 f142 1"/>
              <a:gd name="f209" fmla="*/ 124 f141 1"/>
              <a:gd name="f210" fmla="+- f143 0 f1"/>
              <a:gd name="f211" fmla="*/ f146 1 229"/>
              <a:gd name="f212" fmla="*/ f147 1 295"/>
              <a:gd name="f213" fmla="*/ f148 1 229"/>
              <a:gd name="f214" fmla="*/ f149 1 295"/>
              <a:gd name="f215" fmla="*/ f150 1 229"/>
              <a:gd name="f216" fmla="*/ f151 1 295"/>
              <a:gd name="f217" fmla="*/ f152 1 229"/>
              <a:gd name="f218" fmla="*/ f153 1 295"/>
              <a:gd name="f219" fmla="*/ f154 1 229"/>
              <a:gd name="f220" fmla="*/ f155 1 295"/>
              <a:gd name="f221" fmla="*/ f156 1 229"/>
              <a:gd name="f222" fmla="*/ f157 1 295"/>
              <a:gd name="f223" fmla="*/ f158 1 229"/>
              <a:gd name="f224" fmla="*/ f159 1 295"/>
              <a:gd name="f225" fmla="*/ f160 1 229"/>
              <a:gd name="f226" fmla="*/ f161 1 295"/>
              <a:gd name="f227" fmla="*/ f162 1 229"/>
              <a:gd name="f228" fmla="*/ f163 1 295"/>
              <a:gd name="f229" fmla="*/ f164 1 229"/>
              <a:gd name="f230" fmla="*/ f165 1 295"/>
              <a:gd name="f231" fmla="*/ f166 1 229"/>
              <a:gd name="f232" fmla="*/ f167 1 295"/>
              <a:gd name="f233" fmla="*/ f168 1 229"/>
              <a:gd name="f234" fmla="*/ f169 1 295"/>
              <a:gd name="f235" fmla="*/ f170 1 229"/>
              <a:gd name="f236" fmla="*/ f171 1 295"/>
              <a:gd name="f237" fmla="*/ f172 1 229"/>
              <a:gd name="f238" fmla="*/ f173 1 295"/>
              <a:gd name="f239" fmla="*/ f174 1 229"/>
              <a:gd name="f240" fmla="*/ f175 1 295"/>
              <a:gd name="f241" fmla="*/ f176 1 229"/>
              <a:gd name="f242" fmla="*/ f177 1 295"/>
              <a:gd name="f243" fmla="*/ f178 1 229"/>
              <a:gd name="f244" fmla="*/ f179 1 295"/>
              <a:gd name="f245" fmla="*/ f180 1 229"/>
              <a:gd name="f246" fmla="*/ f181 1 295"/>
              <a:gd name="f247" fmla="*/ f182 1 229"/>
              <a:gd name="f248" fmla="*/ f183 1 295"/>
              <a:gd name="f249" fmla="*/ f184 1 229"/>
              <a:gd name="f250" fmla="*/ f185 1 295"/>
              <a:gd name="f251" fmla="*/ f186 1 229"/>
              <a:gd name="f252" fmla="*/ f187 1 295"/>
              <a:gd name="f253" fmla="*/ f188 1 229"/>
              <a:gd name="f254" fmla="*/ f189 1 295"/>
              <a:gd name="f255" fmla="*/ f190 1 229"/>
              <a:gd name="f256" fmla="*/ f191 1 295"/>
              <a:gd name="f257" fmla="*/ f192 1 229"/>
              <a:gd name="f258" fmla="*/ f193 1 295"/>
              <a:gd name="f259" fmla="*/ f194 1 229"/>
              <a:gd name="f260" fmla="*/ f195 1 229"/>
              <a:gd name="f261" fmla="*/ f196 1 295"/>
              <a:gd name="f262" fmla="*/ f197 1 229"/>
              <a:gd name="f263" fmla="*/ f198 1 295"/>
              <a:gd name="f264" fmla="*/ f199 1 229"/>
              <a:gd name="f265" fmla="*/ f200 1 295"/>
              <a:gd name="f266" fmla="*/ f201 1 229"/>
              <a:gd name="f267" fmla="*/ f202 1 295"/>
              <a:gd name="f268" fmla="*/ f203 1 295"/>
              <a:gd name="f269" fmla="*/ f204 1 229"/>
              <a:gd name="f270" fmla="*/ f205 1 295"/>
              <a:gd name="f271" fmla="*/ f206 1 229"/>
              <a:gd name="f272" fmla="*/ f207 1 295"/>
              <a:gd name="f273" fmla="*/ f208 1 229"/>
              <a:gd name="f274" fmla="*/ f209 1 295"/>
              <a:gd name="f275" fmla="*/ 0 1 f144"/>
              <a:gd name="f276" fmla="*/ f138 1 f144"/>
              <a:gd name="f277" fmla="*/ 0 1 f145"/>
              <a:gd name="f278" fmla="*/ f139 1 f145"/>
              <a:gd name="f279" fmla="*/ f211 1 f144"/>
              <a:gd name="f280" fmla="*/ f212 1 f145"/>
              <a:gd name="f281" fmla="*/ f213 1 f144"/>
              <a:gd name="f282" fmla="*/ f214 1 f145"/>
              <a:gd name="f283" fmla="*/ f215 1 f144"/>
              <a:gd name="f284" fmla="*/ f216 1 f145"/>
              <a:gd name="f285" fmla="*/ f217 1 f144"/>
              <a:gd name="f286" fmla="*/ f218 1 f145"/>
              <a:gd name="f287" fmla="*/ f219 1 f144"/>
              <a:gd name="f288" fmla="*/ f220 1 f145"/>
              <a:gd name="f289" fmla="*/ f221 1 f144"/>
              <a:gd name="f290" fmla="*/ f222 1 f145"/>
              <a:gd name="f291" fmla="*/ f223 1 f144"/>
              <a:gd name="f292" fmla="*/ f224 1 f145"/>
              <a:gd name="f293" fmla="*/ f225 1 f144"/>
              <a:gd name="f294" fmla="*/ f226 1 f145"/>
              <a:gd name="f295" fmla="*/ f227 1 f144"/>
              <a:gd name="f296" fmla="*/ f228 1 f145"/>
              <a:gd name="f297" fmla="*/ f229 1 f144"/>
              <a:gd name="f298" fmla="*/ f230 1 f145"/>
              <a:gd name="f299" fmla="*/ f231 1 f144"/>
              <a:gd name="f300" fmla="*/ f232 1 f145"/>
              <a:gd name="f301" fmla="*/ f233 1 f144"/>
              <a:gd name="f302" fmla="*/ f234 1 f145"/>
              <a:gd name="f303" fmla="*/ f235 1 f144"/>
              <a:gd name="f304" fmla="*/ f236 1 f145"/>
              <a:gd name="f305" fmla="*/ f237 1 f144"/>
              <a:gd name="f306" fmla="*/ f238 1 f145"/>
              <a:gd name="f307" fmla="*/ f239 1 f144"/>
              <a:gd name="f308" fmla="*/ f240 1 f145"/>
              <a:gd name="f309" fmla="*/ f241 1 f144"/>
              <a:gd name="f310" fmla="*/ f242 1 f145"/>
              <a:gd name="f311" fmla="*/ f243 1 f144"/>
              <a:gd name="f312" fmla="*/ f244 1 f145"/>
              <a:gd name="f313" fmla="*/ f245 1 f144"/>
              <a:gd name="f314" fmla="*/ f246 1 f145"/>
              <a:gd name="f315" fmla="*/ f247 1 f144"/>
              <a:gd name="f316" fmla="*/ f248 1 f145"/>
              <a:gd name="f317" fmla="*/ f249 1 f144"/>
              <a:gd name="f318" fmla="*/ f250 1 f145"/>
              <a:gd name="f319" fmla="*/ f251 1 f144"/>
              <a:gd name="f320" fmla="*/ f252 1 f145"/>
              <a:gd name="f321" fmla="*/ f253 1 f144"/>
              <a:gd name="f322" fmla="*/ f254 1 f145"/>
              <a:gd name="f323" fmla="*/ f255 1 f144"/>
              <a:gd name="f324" fmla="*/ f256 1 f145"/>
              <a:gd name="f325" fmla="*/ f257 1 f144"/>
              <a:gd name="f326" fmla="*/ f258 1 f145"/>
              <a:gd name="f327" fmla="*/ f259 1 f144"/>
              <a:gd name="f328" fmla="*/ f260 1 f144"/>
              <a:gd name="f329" fmla="*/ f261 1 f145"/>
              <a:gd name="f330" fmla="*/ f262 1 f144"/>
              <a:gd name="f331" fmla="*/ f263 1 f145"/>
              <a:gd name="f332" fmla="*/ f264 1 f144"/>
              <a:gd name="f333" fmla="*/ f265 1 f145"/>
              <a:gd name="f334" fmla="*/ f266 1 f144"/>
              <a:gd name="f335" fmla="*/ f267 1 f145"/>
              <a:gd name="f336" fmla="*/ f268 1 f145"/>
              <a:gd name="f337" fmla="*/ f269 1 f144"/>
              <a:gd name="f338" fmla="*/ f270 1 f145"/>
              <a:gd name="f339" fmla="*/ f271 1 f144"/>
              <a:gd name="f340" fmla="*/ f272 1 f145"/>
              <a:gd name="f341" fmla="*/ f273 1 f144"/>
              <a:gd name="f342" fmla="*/ f274 1 f145"/>
              <a:gd name="f343" fmla="*/ f275 f135 1"/>
              <a:gd name="f344" fmla="*/ f276 f135 1"/>
              <a:gd name="f345" fmla="*/ f278 f136 1"/>
              <a:gd name="f346" fmla="*/ f277 f136 1"/>
              <a:gd name="f347" fmla="*/ f279 f135 1"/>
              <a:gd name="f348" fmla="*/ f280 f136 1"/>
              <a:gd name="f349" fmla="*/ f281 f135 1"/>
              <a:gd name="f350" fmla="*/ f282 f136 1"/>
              <a:gd name="f351" fmla="*/ f283 f135 1"/>
              <a:gd name="f352" fmla="*/ f284 f136 1"/>
              <a:gd name="f353" fmla="*/ f285 f135 1"/>
              <a:gd name="f354" fmla="*/ f286 f136 1"/>
              <a:gd name="f355" fmla="*/ f287 f135 1"/>
              <a:gd name="f356" fmla="*/ f288 f136 1"/>
              <a:gd name="f357" fmla="*/ f289 f135 1"/>
              <a:gd name="f358" fmla="*/ f290 f136 1"/>
              <a:gd name="f359" fmla="*/ f291 f135 1"/>
              <a:gd name="f360" fmla="*/ f292 f136 1"/>
              <a:gd name="f361" fmla="*/ f293 f135 1"/>
              <a:gd name="f362" fmla="*/ f294 f136 1"/>
              <a:gd name="f363" fmla="*/ f295 f135 1"/>
              <a:gd name="f364" fmla="*/ f296 f136 1"/>
              <a:gd name="f365" fmla="*/ f297 f135 1"/>
              <a:gd name="f366" fmla="*/ f298 f136 1"/>
              <a:gd name="f367" fmla="*/ f299 f135 1"/>
              <a:gd name="f368" fmla="*/ f300 f136 1"/>
              <a:gd name="f369" fmla="*/ f301 f135 1"/>
              <a:gd name="f370" fmla="*/ f302 f136 1"/>
              <a:gd name="f371" fmla="*/ f303 f135 1"/>
              <a:gd name="f372" fmla="*/ f304 f136 1"/>
              <a:gd name="f373" fmla="*/ f305 f135 1"/>
              <a:gd name="f374" fmla="*/ f306 f136 1"/>
              <a:gd name="f375" fmla="*/ f307 f135 1"/>
              <a:gd name="f376" fmla="*/ f308 f136 1"/>
              <a:gd name="f377" fmla="*/ f309 f135 1"/>
              <a:gd name="f378" fmla="*/ f310 f136 1"/>
              <a:gd name="f379" fmla="*/ f311 f135 1"/>
              <a:gd name="f380" fmla="*/ f312 f136 1"/>
              <a:gd name="f381" fmla="*/ f313 f135 1"/>
              <a:gd name="f382" fmla="*/ f314 f136 1"/>
              <a:gd name="f383" fmla="*/ f315 f135 1"/>
              <a:gd name="f384" fmla="*/ f316 f136 1"/>
              <a:gd name="f385" fmla="*/ f317 f135 1"/>
              <a:gd name="f386" fmla="*/ f318 f136 1"/>
              <a:gd name="f387" fmla="*/ f319 f135 1"/>
              <a:gd name="f388" fmla="*/ f320 f136 1"/>
              <a:gd name="f389" fmla="*/ f321 f135 1"/>
              <a:gd name="f390" fmla="*/ f322 f136 1"/>
              <a:gd name="f391" fmla="*/ f323 f135 1"/>
              <a:gd name="f392" fmla="*/ f324 f136 1"/>
              <a:gd name="f393" fmla="*/ f325 f135 1"/>
              <a:gd name="f394" fmla="*/ f326 f136 1"/>
              <a:gd name="f395" fmla="*/ f327 f135 1"/>
              <a:gd name="f396" fmla="*/ f328 f135 1"/>
              <a:gd name="f397" fmla="*/ f329 f136 1"/>
              <a:gd name="f398" fmla="*/ f330 f135 1"/>
              <a:gd name="f399" fmla="*/ f331 f136 1"/>
              <a:gd name="f400" fmla="*/ f332 f135 1"/>
              <a:gd name="f401" fmla="*/ f333 f136 1"/>
              <a:gd name="f402" fmla="*/ f334 f135 1"/>
              <a:gd name="f403" fmla="*/ f335 f136 1"/>
              <a:gd name="f404" fmla="*/ f336 f136 1"/>
              <a:gd name="f405" fmla="*/ f337 f135 1"/>
              <a:gd name="f406" fmla="*/ f338 f136 1"/>
              <a:gd name="f407" fmla="*/ f339 f135 1"/>
              <a:gd name="f408" fmla="*/ f340 f136 1"/>
              <a:gd name="f409" fmla="*/ f341 f135 1"/>
              <a:gd name="f410" fmla="*/ f342 f1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0">
                <a:pos x="f347" y="f348"/>
              </a:cxn>
              <a:cxn ang="f210">
                <a:pos x="f349" y="f350"/>
              </a:cxn>
              <a:cxn ang="f210">
                <a:pos x="f351" y="f352"/>
              </a:cxn>
              <a:cxn ang="f210">
                <a:pos x="f353" y="f354"/>
              </a:cxn>
              <a:cxn ang="f210">
                <a:pos x="f355" y="f356"/>
              </a:cxn>
              <a:cxn ang="f210">
                <a:pos x="f357" y="f358"/>
              </a:cxn>
              <a:cxn ang="f210">
                <a:pos x="f359" y="f360"/>
              </a:cxn>
              <a:cxn ang="f210">
                <a:pos x="f361" y="f362"/>
              </a:cxn>
              <a:cxn ang="f210">
                <a:pos x="f363" y="f364"/>
              </a:cxn>
              <a:cxn ang="f210">
                <a:pos x="f365" y="f366"/>
              </a:cxn>
              <a:cxn ang="f210">
                <a:pos x="f367" y="f368"/>
              </a:cxn>
              <a:cxn ang="f210">
                <a:pos x="f369" y="f370"/>
              </a:cxn>
              <a:cxn ang="f210">
                <a:pos x="f371" y="f372"/>
              </a:cxn>
              <a:cxn ang="f210">
                <a:pos x="f373" y="f374"/>
              </a:cxn>
              <a:cxn ang="f210">
                <a:pos x="f375" y="f376"/>
              </a:cxn>
              <a:cxn ang="f210">
                <a:pos x="f377" y="f378"/>
              </a:cxn>
              <a:cxn ang="f210">
                <a:pos x="f379" y="f350"/>
              </a:cxn>
              <a:cxn ang="f210">
                <a:pos x="f347" y="f348"/>
              </a:cxn>
              <a:cxn ang="f210">
                <a:pos x="f361" y="f380"/>
              </a:cxn>
              <a:cxn ang="f210">
                <a:pos x="f351" y="f354"/>
              </a:cxn>
              <a:cxn ang="f210">
                <a:pos x="f381" y="f382"/>
              </a:cxn>
              <a:cxn ang="f210">
                <a:pos x="f383" y="f384"/>
              </a:cxn>
              <a:cxn ang="f210">
                <a:pos x="f385" y="f386"/>
              </a:cxn>
              <a:cxn ang="f210">
                <a:pos x="f387" y="f388"/>
              </a:cxn>
              <a:cxn ang="f210">
                <a:pos x="f389" y="f390"/>
              </a:cxn>
              <a:cxn ang="f210">
                <a:pos x="f391" y="f392"/>
              </a:cxn>
              <a:cxn ang="f210">
                <a:pos x="f393" y="f394"/>
              </a:cxn>
              <a:cxn ang="f210">
                <a:pos x="f395" y="f370"/>
              </a:cxn>
              <a:cxn ang="f210">
                <a:pos x="f396" y="f397"/>
              </a:cxn>
              <a:cxn ang="f210">
                <a:pos x="f398" y="f399"/>
              </a:cxn>
              <a:cxn ang="f210">
                <a:pos x="f400" y="f401"/>
              </a:cxn>
              <a:cxn ang="f210">
                <a:pos x="f402" y="f403"/>
              </a:cxn>
              <a:cxn ang="f210">
                <a:pos x="f361" y="f404"/>
              </a:cxn>
              <a:cxn ang="f210">
                <a:pos x="f405" y="f406"/>
              </a:cxn>
              <a:cxn ang="f210">
                <a:pos x="f407" y="f408"/>
              </a:cxn>
              <a:cxn ang="f210">
                <a:pos x="f409" y="f410"/>
              </a:cxn>
              <a:cxn ang="f210">
                <a:pos x="f361" y="f380"/>
              </a:cxn>
            </a:cxnLst>
            <a:rect l="f343" t="f346" r="f344" b="f345"/>
            <a:pathLst>
              <a:path w="229" h="295">
                <a:moveTo>
                  <a:pt x="f8" y="f9"/>
                </a:moveTo>
                <a:cubicBezTo>
                  <a:pt x="f10" y="f5"/>
                  <a:pt x="f11" y="f12"/>
                  <a:pt x="f13" y="f14"/>
                </a:cubicBezTo>
                <a:cubicBezTo>
                  <a:pt x="f13" y="f14"/>
                  <a:pt x="f15" y="f16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6"/>
                </a:cubicBezTo>
                <a:cubicBezTo>
                  <a:pt x="f27" y="f28"/>
                  <a:pt x="f6" y="f10"/>
                  <a:pt x="f27" y="f29"/>
                </a:cubicBezTo>
                <a:cubicBezTo>
                  <a:pt x="f30" y="f2"/>
                  <a:pt x="f31" y="f32"/>
                  <a:pt x="f33" y="f34"/>
                </a:cubicBezTo>
                <a:cubicBezTo>
                  <a:pt x="f35" y="f36"/>
                  <a:pt x="f32" y="f37"/>
                  <a:pt x="f38" y="f19"/>
                </a:cubicBezTo>
                <a:cubicBezTo>
                  <a:pt x="f39" y="f40"/>
                  <a:pt x="f41" y="f42"/>
                  <a:pt x="f29" y="f43"/>
                </a:cubicBezTo>
                <a:cubicBezTo>
                  <a:pt x="f44" y="f7"/>
                  <a:pt x="f45" y="f46"/>
                  <a:pt x="f47" y="f48"/>
                </a:cubicBezTo>
                <a:cubicBezTo>
                  <a:pt x="f49" y="f50"/>
                  <a:pt x="f51" y="f52"/>
                  <a:pt x="f16" y="f53"/>
                </a:cubicBezTo>
                <a:cubicBezTo>
                  <a:pt x="f54" y="f55"/>
                  <a:pt x="f56" y="f36"/>
                  <a:pt x="f57" y="f58"/>
                </a:cubicBezTo>
                <a:cubicBezTo>
                  <a:pt x="f59" y="f60"/>
                  <a:pt x="f5" y="f29"/>
                  <a:pt x="f61" y="f62"/>
                </a:cubicBezTo>
                <a:cubicBezTo>
                  <a:pt x="f63" y="f64"/>
                  <a:pt x="f63" y="f65"/>
                  <a:pt x="f63" y="f65"/>
                </a:cubicBezTo>
                <a:cubicBezTo>
                  <a:pt x="f66" y="f44"/>
                  <a:pt x="f12" y="f67"/>
                  <a:pt x="f68" y="f69"/>
                </a:cubicBezTo>
                <a:cubicBezTo>
                  <a:pt x="f70" y="f71"/>
                  <a:pt x="f72" y="f73"/>
                  <a:pt x="f74" y="f51"/>
                </a:cubicBezTo>
                <a:cubicBezTo>
                  <a:pt x="f74" y="f51"/>
                  <a:pt x="f75" y="f16"/>
                  <a:pt x="f76" y="f14"/>
                </a:cubicBezTo>
                <a:cubicBezTo>
                  <a:pt x="f77" y="f78"/>
                  <a:pt x="f71" y="f9"/>
                  <a:pt x="f8" y="f9"/>
                </a:cubicBezTo>
                <a:close/>
                <a:moveTo>
                  <a:pt x="f38" y="f79"/>
                </a:moveTo>
                <a:cubicBezTo>
                  <a:pt x="f80" y="f21"/>
                  <a:pt x="f81" y="f21"/>
                  <a:pt x="f15" y="f21"/>
                </a:cubicBezTo>
                <a:cubicBezTo>
                  <a:pt x="f82" y="f83"/>
                  <a:pt x="f84" y="f85"/>
                  <a:pt x="f77" y="f86"/>
                </a:cubicBezTo>
                <a:cubicBezTo>
                  <a:pt x="f73" y="f87"/>
                  <a:pt x="f88" y="f86"/>
                  <a:pt x="f89" y="f90"/>
                </a:cubicBezTo>
                <a:cubicBezTo>
                  <a:pt x="f16" y="f91"/>
                  <a:pt x="f75" y="f92"/>
                  <a:pt x="f93" y="f22"/>
                </a:cubicBezTo>
                <a:cubicBezTo>
                  <a:pt x="f94" y="f95"/>
                  <a:pt x="f93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4" y="f105"/>
                  <a:pt x="f97" y="f11"/>
                  <a:pt x="f54" y="f106"/>
                </a:cubicBezTo>
                <a:cubicBezTo>
                  <a:pt x="f74" y="f39"/>
                  <a:pt x="f76" y="f107"/>
                  <a:pt x="f14" y="f13"/>
                </a:cubicBezTo>
                <a:cubicBezTo>
                  <a:pt x="f108" y="f15"/>
                  <a:pt x="f109" y="f38"/>
                  <a:pt x="f110" y="f58"/>
                </a:cubicBezTo>
                <a:cubicBezTo>
                  <a:pt x="f73" y="f37"/>
                  <a:pt x="f77" y="f6"/>
                  <a:pt x="f111" y="f40"/>
                </a:cubicBezTo>
                <a:cubicBezTo>
                  <a:pt x="f112" y="f113"/>
                  <a:pt x="f114" y="f43"/>
                  <a:pt x="f115" y="f116"/>
                </a:cubicBezTo>
                <a:cubicBezTo>
                  <a:pt x="f117" y="f52"/>
                  <a:pt x="f118" y="f25"/>
                  <a:pt x="f119" y="f120"/>
                </a:cubicBezTo>
                <a:cubicBezTo>
                  <a:pt x="f121" y="f35"/>
                  <a:pt x="f60" y="f15"/>
                  <a:pt x="f107" y="f107"/>
                </a:cubicBezTo>
                <a:cubicBezTo>
                  <a:pt x="f81" y="f107"/>
                  <a:pt x="f80" y="f122"/>
                  <a:pt x="f38" y="f123"/>
                </a:cubicBezTo>
                <a:cubicBezTo>
                  <a:pt x="f124" y="f11"/>
                  <a:pt x="f125" y="f126"/>
                  <a:pt x="f120" y="f10"/>
                </a:cubicBezTo>
                <a:cubicBezTo>
                  <a:pt x="f120" y="f127"/>
                  <a:pt x="f58" y="f100"/>
                  <a:pt x="f128" y="f64"/>
                </a:cubicBezTo>
                <a:cubicBezTo>
                  <a:pt x="f32" y="f129"/>
                  <a:pt x="f38" y="f130"/>
                  <a:pt x="f131" y="f132"/>
                </a:cubicBezTo>
                <a:cubicBezTo>
                  <a:pt x="f131" y="f133"/>
                  <a:pt x="f38" y="f22"/>
                  <a:pt x="f38" y="f79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3715F49E-E08D-8F9A-3D6A-CE0BC6DFCC65}"/>
              </a:ext>
            </a:extLst>
          </p:cNvPr>
          <p:cNvSpPr/>
          <p:nvPr/>
        </p:nvSpPr>
        <p:spPr>
          <a:xfrm>
            <a:off x="1025527" y="877888"/>
            <a:ext cx="568327" cy="5492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9"/>
              <a:gd name="f7" fmla="val 280"/>
              <a:gd name="f8" fmla="val 139"/>
              <a:gd name="f9" fmla="val 100"/>
              <a:gd name="f10" fmla="val 60"/>
              <a:gd name="f11" fmla="val 20"/>
              <a:gd name="f12" fmla="val 7"/>
              <a:gd name="f13" fmla="val 4"/>
              <a:gd name="f14" fmla="val 2"/>
              <a:gd name="f15" fmla="val 18"/>
              <a:gd name="f16" fmla="val 70"/>
              <a:gd name="f17" fmla="val 123"/>
              <a:gd name="f18" fmla="val 176"/>
              <a:gd name="f19" fmla="val 237"/>
              <a:gd name="f20" fmla="val 50"/>
              <a:gd name="f21" fmla="val 274"/>
              <a:gd name="f22" fmla="val 261"/>
              <a:gd name="f23" fmla="val 186"/>
              <a:gd name="f24" fmla="val 205"/>
              <a:gd name="f25" fmla="val 232"/>
              <a:gd name="f26" fmla="val 141"/>
              <a:gd name="f27" fmla="val 231"/>
              <a:gd name="f28" fmla="val 112"/>
              <a:gd name="f29" fmla="val 230"/>
              <a:gd name="f30" fmla="val 86"/>
              <a:gd name="f31" fmla="val 236"/>
              <a:gd name="f32" fmla="val 61"/>
              <a:gd name="f33" fmla="val 252"/>
              <a:gd name="f34" fmla="val 49"/>
              <a:gd name="f35" fmla="val 260"/>
              <a:gd name="f36" fmla="val 36"/>
              <a:gd name="f37" fmla="val 267"/>
              <a:gd name="f38" fmla="val 22"/>
              <a:gd name="f39" fmla="val 9"/>
              <a:gd name="f40" fmla="val 275"/>
              <a:gd name="f41" fmla="val 220"/>
              <a:gd name="f42" fmla="val 28"/>
              <a:gd name="f43" fmla="val 240"/>
              <a:gd name="f44" fmla="val 35"/>
              <a:gd name="f45" fmla="val 235"/>
              <a:gd name="f46" fmla="val 42"/>
              <a:gd name="f47" fmla="val 233"/>
              <a:gd name="f48" fmla="val 48"/>
              <a:gd name="f49" fmla="val 228"/>
              <a:gd name="f50" fmla="val 76"/>
              <a:gd name="f51" fmla="val 209"/>
              <a:gd name="f52" fmla="val 106"/>
              <a:gd name="f53" fmla="val 202"/>
              <a:gd name="f54" fmla="val 140"/>
              <a:gd name="f55" fmla="val 203"/>
              <a:gd name="f56" fmla="val 194"/>
              <a:gd name="f57" fmla="val 238"/>
              <a:gd name="f58" fmla="val 167"/>
              <a:gd name="f59" fmla="val 248"/>
              <a:gd name="f60" fmla="val 114"/>
              <a:gd name="f61" fmla="val 258"/>
              <a:gd name="f62" fmla="val 218"/>
              <a:gd name="f63" fmla="val 178"/>
              <a:gd name="f64" fmla="val 29"/>
              <a:gd name="f65" fmla="val 131"/>
              <a:gd name="f66" fmla="val 31"/>
              <a:gd name="f67" fmla="val 83"/>
              <a:gd name="f68" fmla="val 30"/>
              <a:gd name="f69" fmla="val 34"/>
              <a:gd name="f70" fmla="val 169"/>
              <a:gd name="f71" fmla="+- 0 0 -90"/>
              <a:gd name="f72" fmla="*/ f3 1 289"/>
              <a:gd name="f73" fmla="*/ f4 1 280"/>
              <a:gd name="f74" fmla="val f5"/>
              <a:gd name="f75" fmla="val f6"/>
              <a:gd name="f76" fmla="val f7"/>
              <a:gd name="f77" fmla="*/ f71 f0 1"/>
              <a:gd name="f78" fmla="+- f76 0 f74"/>
              <a:gd name="f79" fmla="+- f75 0 f74"/>
              <a:gd name="f80" fmla="*/ f77 1 f2"/>
              <a:gd name="f81" fmla="*/ f79 1 289"/>
              <a:gd name="f82" fmla="*/ f78 1 280"/>
              <a:gd name="f83" fmla="*/ 0 f79 1"/>
              <a:gd name="f84" fmla="*/ 139 f78 1"/>
              <a:gd name="f85" fmla="*/ 20 f78 1"/>
              <a:gd name="f86" fmla="*/ 18 f79 1"/>
              <a:gd name="f87" fmla="*/ 2 f78 1"/>
              <a:gd name="f88" fmla="*/ 176 f79 1"/>
              <a:gd name="f89" fmla="*/ 274 f79 1"/>
              <a:gd name="f90" fmla="*/ 123 f78 1"/>
              <a:gd name="f91" fmla="*/ 141 f79 1"/>
              <a:gd name="f92" fmla="*/ 231 f78 1"/>
              <a:gd name="f93" fmla="*/ 61 f79 1"/>
              <a:gd name="f94" fmla="*/ 252 f78 1"/>
              <a:gd name="f95" fmla="*/ 22 f79 1"/>
              <a:gd name="f96" fmla="*/ 274 f78 1"/>
              <a:gd name="f97" fmla="*/ 260 f78 1"/>
              <a:gd name="f98" fmla="*/ 28 f79 1"/>
              <a:gd name="f99" fmla="*/ 240 f78 1"/>
              <a:gd name="f100" fmla="*/ 48 f79 1"/>
              <a:gd name="f101" fmla="*/ 228 f78 1"/>
              <a:gd name="f102" fmla="*/ 140 f79 1"/>
              <a:gd name="f103" fmla="*/ 203 f78 1"/>
              <a:gd name="f104" fmla="*/ 248 f79 1"/>
              <a:gd name="f105" fmla="*/ 114 f78 1"/>
              <a:gd name="f106" fmla="*/ 178 f79 1"/>
              <a:gd name="f107" fmla="*/ 29 f78 1"/>
              <a:gd name="f108" fmla="*/ 36 f79 1"/>
              <a:gd name="f109" fmla="*/ 30 f78 1"/>
              <a:gd name="f110" fmla="+- f80 0 f1"/>
              <a:gd name="f111" fmla="*/ f83 1 289"/>
              <a:gd name="f112" fmla="*/ f84 1 280"/>
              <a:gd name="f113" fmla="*/ f85 1 280"/>
              <a:gd name="f114" fmla="*/ f86 1 289"/>
              <a:gd name="f115" fmla="*/ f87 1 280"/>
              <a:gd name="f116" fmla="*/ f88 1 289"/>
              <a:gd name="f117" fmla="*/ f89 1 289"/>
              <a:gd name="f118" fmla="*/ f90 1 280"/>
              <a:gd name="f119" fmla="*/ f91 1 289"/>
              <a:gd name="f120" fmla="*/ f92 1 280"/>
              <a:gd name="f121" fmla="*/ f93 1 289"/>
              <a:gd name="f122" fmla="*/ f94 1 280"/>
              <a:gd name="f123" fmla="*/ f95 1 289"/>
              <a:gd name="f124" fmla="*/ f96 1 280"/>
              <a:gd name="f125" fmla="*/ f97 1 280"/>
              <a:gd name="f126" fmla="*/ f98 1 289"/>
              <a:gd name="f127" fmla="*/ f99 1 280"/>
              <a:gd name="f128" fmla="*/ f100 1 289"/>
              <a:gd name="f129" fmla="*/ f101 1 280"/>
              <a:gd name="f130" fmla="*/ f102 1 289"/>
              <a:gd name="f131" fmla="*/ f103 1 280"/>
              <a:gd name="f132" fmla="*/ f104 1 289"/>
              <a:gd name="f133" fmla="*/ f105 1 280"/>
              <a:gd name="f134" fmla="*/ f106 1 289"/>
              <a:gd name="f135" fmla="*/ f107 1 280"/>
              <a:gd name="f136" fmla="*/ f108 1 289"/>
              <a:gd name="f137" fmla="*/ f109 1 280"/>
              <a:gd name="f138" fmla="*/ 0 1 f81"/>
              <a:gd name="f139" fmla="*/ f75 1 f81"/>
              <a:gd name="f140" fmla="*/ 0 1 f82"/>
              <a:gd name="f141" fmla="*/ f76 1 f82"/>
              <a:gd name="f142" fmla="*/ f111 1 f81"/>
              <a:gd name="f143" fmla="*/ f112 1 f82"/>
              <a:gd name="f144" fmla="*/ f113 1 f82"/>
              <a:gd name="f145" fmla="*/ f114 1 f81"/>
              <a:gd name="f146" fmla="*/ f115 1 f82"/>
              <a:gd name="f147" fmla="*/ f116 1 f81"/>
              <a:gd name="f148" fmla="*/ f117 1 f81"/>
              <a:gd name="f149" fmla="*/ f118 1 f82"/>
              <a:gd name="f150" fmla="*/ f119 1 f81"/>
              <a:gd name="f151" fmla="*/ f120 1 f82"/>
              <a:gd name="f152" fmla="*/ f121 1 f81"/>
              <a:gd name="f153" fmla="*/ f122 1 f82"/>
              <a:gd name="f154" fmla="*/ f123 1 f81"/>
              <a:gd name="f155" fmla="*/ f124 1 f82"/>
              <a:gd name="f156" fmla="*/ f125 1 f82"/>
              <a:gd name="f157" fmla="*/ f126 1 f81"/>
              <a:gd name="f158" fmla="*/ f127 1 f82"/>
              <a:gd name="f159" fmla="*/ f128 1 f81"/>
              <a:gd name="f160" fmla="*/ f129 1 f82"/>
              <a:gd name="f161" fmla="*/ f130 1 f81"/>
              <a:gd name="f162" fmla="*/ f131 1 f82"/>
              <a:gd name="f163" fmla="*/ f132 1 f81"/>
              <a:gd name="f164" fmla="*/ f133 1 f82"/>
              <a:gd name="f165" fmla="*/ f134 1 f81"/>
              <a:gd name="f166" fmla="*/ f135 1 f82"/>
              <a:gd name="f167" fmla="*/ f136 1 f81"/>
              <a:gd name="f168" fmla="*/ f137 1 f82"/>
              <a:gd name="f169" fmla="*/ f138 f72 1"/>
              <a:gd name="f170" fmla="*/ f139 f72 1"/>
              <a:gd name="f171" fmla="*/ f141 f73 1"/>
              <a:gd name="f172" fmla="*/ f140 f73 1"/>
              <a:gd name="f173" fmla="*/ f142 f72 1"/>
              <a:gd name="f174" fmla="*/ f143 f73 1"/>
              <a:gd name="f175" fmla="*/ f144 f73 1"/>
              <a:gd name="f176" fmla="*/ f145 f72 1"/>
              <a:gd name="f177" fmla="*/ f146 f73 1"/>
              <a:gd name="f178" fmla="*/ f147 f72 1"/>
              <a:gd name="f179" fmla="*/ f148 f72 1"/>
              <a:gd name="f180" fmla="*/ f149 f73 1"/>
              <a:gd name="f181" fmla="*/ f150 f72 1"/>
              <a:gd name="f182" fmla="*/ f151 f73 1"/>
              <a:gd name="f183" fmla="*/ f152 f72 1"/>
              <a:gd name="f184" fmla="*/ f153 f73 1"/>
              <a:gd name="f185" fmla="*/ f154 f72 1"/>
              <a:gd name="f186" fmla="*/ f155 f73 1"/>
              <a:gd name="f187" fmla="*/ f156 f73 1"/>
              <a:gd name="f188" fmla="*/ f157 f72 1"/>
              <a:gd name="f189" fmla="*/ f158 f73 1"/>
              <a:gd name="f190" fmla="*/ f159 f72 1"/>
              <a:gd name="f191" fmla="*/ f160 f73 1"/>
              <a:gd name="f192" fmla="*/ f161 f72 1"/>
              <a:gd name="f193" fmla="*/ f162 f73 1"/>
              <a:gd name="f194" fmla="*/ f163 f72 1"/>
              <a:gd name="f195" fmla="*/ f164 f73 1"/>
              <a:gd name="f196" fmla="*/ f165 f72 1"/>
              <a:gd name="f197" fmla="*/ f166 f73 1"/>
              <a:gd name="f198" fmla="*/ f167 f72 1"/>
              <a:gd name="f199" fmla="*/ f168 f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0">
                <a:pos x="f173" y="f174"/>
              </a:cxn>
              <a:cxn ang="f110">
                <a:pos x="f173" y="f175"/>
              </a:cxn>
              <a:cxn ang="f110">
                <a:pos x="f176" y="f177"/>
              </a:cxn>
              <a:cxn ang="f110">
                <a:pos x="f178" y="f177"/>
              </a:cxn>
              <a:cxn ang="f110">
                <a:pos x="f179" y="f180"/>
              </a:cxn>
              <a:cxn ang="f110">
                <a:pos x="f181" y="f182"/>
              </a:cxn>
              <a:cxn ang="f110">
                <a:pos x="f183" y="f184"/>
              </a:cxn>
              <a:cxn ang="f110">
                <a:pos x="f185" y="f186"/>
              </a:cxn>
              <a:cxn ang="f110">
                <a:pos x="f173" y="f187"/>
              </a:cxn>
              <a:cxn ang="f110">
                <a:pos x="f173" y="f174"/>
              </a:cxn>
              <a:cxn ang="f110">
                <a:pos x="f188" y="f189"/>
              </a:cxn>
              <a:cxn ang="f110">
                <a:pos x="f190" y="f191"/>
              </a:cxn>
              <a:cxn ang="f110">
                <a:pos x="f192" y="f193"/>
              </a:cxn>
              <a:cxn ang="f110">
                <a:pos x="f194" y="f195"/>
              </a:cxn>
              <a:cxn ang="f110">
                <a:pos x="f196" y="f197"/>
              </a:cxn>
              <a:cxn ang="f110">
                <a:pos x="f198" y="f199"/>
              </a:cxn>
              <a:cxn ang="f110">
                <a:pos x="f188" y="f199"/>
              </a:cxn>
              <a:cxn ang="f110">
                <a:pos x="f188" y="f189"/>
              </a:cxn>
            </a:cxnLst>
            <a:rect l="f169" t="f172" r="f170" b="f171"/>
            <a:pathLst>
              <a:path w="289" h="280">
                <a:moveTo>
                  <a:pt x="f5" y="f8"/>
                </a:moveTo>
                <a:cubicBezTo>
                  <a:pt x="f5" y="f9"/>
                  <a:pt x="f5" y="f10"/>
                  <a:pt x="f5" y="f11"/>
                </a:cubicBezTo>
                <a:cubicBezTo>
                  <a:pt x="f5" y="f12"/>
                  <a:pt x="f13" y="f14"/>
                  <a:pt x="f15" y="f14"/>
                </a:cubicBezTo>
                <a:cubicBezTo>
                  <a:pt x="f16" y="f14"/>
                  <a:pt x="f17" y="f13"/>
                  <a:pt x="f18" y="f14"/>
                </a:cubicBezTo>
                <a:cubicBezTo>
                  <a:pt x="f19" y="f5"/>
                  <a:pt x="f6" y="f20"/>
                  <a:pt x="f21" y="f17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21"/>
                </a:cubicBezTo>
                <a:cubicBezTo>
                  <a:pt x="f39" y="f7"/>
                  <a:pt x="f5" y="f40"/>
                  <a:pt x="f5" y="f35"/>
                </a:cubicBezTo>
                <a:cubicBezTo>
                  <a:pt x="f5" y="f41"/>
                  <a:pt x="f5" y="f2"/>
                  <a:pt x="f5" y="f8"/>
                </a:cubicBezTo>
                <a:close/>
                <a:moveTo>
                  <a:pt x="f42" y="f43"/>
                </a:move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24"/>
                  <a:pt x="f57" y="f58"/>
                  <a:pt x="f59" y="f60"/>
                </a:cubicBezTo>
                <a:cubicBezTo>
                  <a:pt x="f61" y="f32"/>
                  <a:pt x="f62" y="f42"/>
                  <a:pt x="f63" y="f64"/>
                </a:cubicBezTo>
                <a:cubicBezTo>
                  <a:pt x="f65" y="f66"/>
                  <a:pt x="f67" y="f68"/>
                  <a:pt x="f36" y="f68"/>
                </a:cubicBezTo>
                <a:cubicBezTo>
                  <a:pt x="f69" y="f68"/>
                  <a:pt x="f66" y="f68"/>
                  <a:pt x="f42" y="f68"/>
                </a:cubicBezTo>
                <a:cubicBezTo>
                  <a:pt x="f42" y="f9"/>
                  <a:pt x="f42" y="f70"/>
                  <a:pt x="f42" y="f43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B9EAF8D-5079-2E58-18E9-B7440B02E2FA}"/>
              </a:ext>
            </a:extLst>
          </p:cNvPr>
          <p:cNvSpPr/>
          <p:nvPr/>
        </p:nvSpPr>
        <p:spPr>
          <a:xfrm>
            <a:off x="1489072" y="881060"/>
            <a:ext cx="311152" cy="5492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8"/>
              <a:gd name="f7" fmla="val 279"/>
              <a:gd name="f8" fmla="val 130"/>
              <a:gd name="f9" fmla="val 238"/>
              <a:gd name="f10" fmla="val 167"/>
              <a:gd name="f11" fmla="val 98"/>
              <a:gd name="f12" fmla="val 28"/>
              <a:gd name="f13" fmla="val 119"/>
              <a:gd name="f14" fmla="val 108"/>
              <a:gd name="f15" fmla="val 97"/>
              <a:gd name="f16" fmla="val 83"/>
              <a:gd name="f17" fmla="val 69"/>
              <a:gd name="f18" fmla="val 55"/>
              <a:gd name="f19" fmla="val 52"/>
              <a:gd name="f20" fmla="val 27"/>
              <a:gd name="f21" fmla="val 48"/>
              <a:gd name="f22" fmla="val 25"/>
              <a:gd name="f23" fmla="val 46"/>
              <a:gd name="f24" fmla="val 23"/>
              <a:gd name="f25" fmla="val 40"/>
              <a:gd name="f26" fmla="val 16"/>
              <a:gd name="f27" fmla="val 34"/>
              <a:gd name="f28" fmla="val 9"/>
              <a:gd name="f29" fmla="val 1"/>
              <a:gd name="f30" fmla="val 30"/>
              <a:gd name="f31" fmla="val 32"/>
              <a:gd name="f32" fmla="val 105"/>
              <a:gd name="f33" fmla="val 140"/>
              <a:gd name="f34" fmla="val 153"/>
              <a:gd name="f35" fmla="val 5"/>
              <a:gd name="f36" fmla="val 18"/>
              <a:gd name="f37" fmla="val 178"/>
              <a:gd name="f38" fmla="val 257"/>
              <a:gd name="f39" fmla="val 273"/>
              <a:gd name="f40" fmla="val 148"/>
              <a:gd name="f41" fmla="val 134"/>
              <a:gd name="f42" fmla="val 271"/>
              <a:gd name="f43" fmla="val 111"/>
              <a:gd name="f44" fmla="val 259"/>
              <a:gd name="f45" fmla="val 88"/>
              <a:gd name="f46" fmla="val 246"/>
              <a:gd name="f47" fmla="val 65"/>
              <a:gd name="f48" fmla="val 233"/>
              <a:gd name="f49" fmla="val 60"/>
              <a:gd name="f50" fmla="val 231"/>
              <a:gd name="f51" fmla="val 54"/>
              <a:gd name="f52" fmla="val 230"/>
              <a:gd name="f53" fmla="val 49"/>
              <a:gd name="f54" fmla="val 38"/>
              <a:gd name="f55" fmla="val 229"/>
              <a:gd name="f56" fmla="val 15"/>
              <a:gd name="f57" fmla="val 10"/>
              <a:gd name="f58" fmla="val 6"/>
              <a:gd name="f59" fmla="val 228"/>
              <a:gd name="f60" fmla="val 219"/>
              <a:gd name="f61" fmla="val 211"/>
              <a:gd name="f62" fmla="val 26"/>
              <a:gd name="f63" fmla="val 203"/>
              <a:gd name="f64" fmla="val 202"/>
              <a:gd name="f65" fmla="val 29"/>
              <a:gd name="f66" fmla="val 44"/>
              <a:gd name="f67" fmla="val 59"/>
              <a:gd name="f68" fmla="val 198"/>
              <a:gd name="f69" fmla="val 74"/>
              <a:gd name="f70" fmla="val 207"/>
              <a:gd name="f71" fmla="val 89"/>
              <a:gd name="f72" fmla="val 216"/>
              <a:gd name="f73" fmla="val 106"/>
              <a:gd name="f74" fmla="val 224"/>
              <a:gd name="f75" fmla="val 122"/>
              <a:gd name="f76" fmla="val 124"/>
              <a:gd name="f77" fmla="val 234"/>
              <a:gd name="f78" fmla="val 126"/>
              <a:gd name="f79" fmla="val 236"/>
              <a:gd name="f80" fmla="+- 0 0 -90"/>
              <a:gd name="f81" fmla="*/ f3 1 158"/>
              <a:gd name="f82" fmla="*/ f4 1 279"/>
              <a:gd name="f83" fmla="val f5"/>
              <a:gd name="f84" fmla="val f6"/>
              <a:gd name="f85" fmla="val f7"/>
              <a:gd name="f86" fmla="*/ f80 f0 1"/>
              <a:gd name="f87" fmla="+- f85 0 f83"/>
              <a:gd name="f88" fmla="+- f84 0 f83"/>
              <a:gd name="f89" fmla="*/ f86 1 f2"/>
              <a:gd name="f90" fmla="*/ f88 1 158"/>
              <a:gd name="f91" fmla="*/ f87 1 279"/>
              <a:gd name="f92" fmla="*/ 130 f88 1"/>
              <a:gd name="f93" fmla="*/ 238 f87 1"/>
              <a:gd name="f94" fmla="*/ 28 f87 1"/>
              <a:gd name="f95" fmla="*/ 97 f88 1"/>
              <a:gd name="f96" fmla="*/ 55 f88 1"/>
              <a:gd name="f97" fmla="*/ 46 f88 1"/>
              <a:gd name="f98" fmla="*/ 23 f87 1"/>
              <a:gd name="f99" fmla="*/ 27 f88 1"/>
              <a:gd name="f100" fmla="*/ 1 f87 1"/>
              <a:gd name="f101" fmla="*/ 34 f88 1"/>
              <a:gd name="f102" fmla="*/ 0 f87 1"/>
              <a:gd name="f103" fmla="*/ 140 f88 1"/>
              <a:gd name="f104" fmla="*/ 158 f88 1"/>
              <a:gd name="f105" fmla="*/ 18 f87 1"/>
              <a:gd name="f106" fmla="*/ 257 f87 1"/>
              <a:gd name="f107" fmla="*/ 134 f88 1"/>
              <a:gd name="f108" fmla="*/ 271 f87 1"/>
              <a:gd name="f109" fmla="*/ 65 f88 1"/>
              <a:gd name="f110" fmla="*/ 233 f87 1"/>
              <a:gd name="f111" fmla="*/ 49 f88 1"/>
              <a:gd name="f112" fmla="*/ 230 f87 1"/>
              <a:gd name="f113" fmla="*/ 15 f88 1"/>
              <a:gd name="f114" fmla="*/ 229 f87 1"/>
              <a:gd name="f115" fmla="*/ 0 f88 1"/>
              <a:gd name="f116" fmla="*/ 228 f87 1"/>
              <a:gd name="f117" fmla="*/ 26 f88 1"/>
              <a:gd name="f118" fmla="*/ 203 f87 1"/>
              <a:gd name="f119" fmla="*/ 29 f88 1"/>
              <a:gd name="f120" fmla="*/ 202 f87 1"/>
              <a:gd name="f121" fmla="*/ 74 f88 1"/>
              <a:gd name="f122" fmla="*/ 207 f87 1"/>
              <a:gd name="f123" fmla="*/ 122 f88 1"/>
              <a:gd name="f124" fmla="+- f89 0 f1"/>
              <a:gd name="f125" fmla="*/ f92 1 158"/>
              <a:gd name="f126" fmla="*/ f93 1 279"/>
              <a:gd name="f127" fmla="*/ f94 1 279"/>
              <a:gd name="f128" fmla="*/ f95 1 158"/>
              <a:gd name="f129" fmla="*/ f96 1 158"/>
              <a:gd name="f130" fmla="*/ f97 1 158"/>
              <a:gd name="f131" fmla="*/ f98 1 279"/>
              <a:gd name="f132" fmla="*/ f99 1 158"/>
              <a:gd name="f133" fmla="*/ f100 1 279"/>
              <a:gd name="f134" fmla="*/ f101 1 158"/>
              <a:gd name="f135" fmla="*/ f102 1 279"/>
              <a:gd name="f136" fmla="*/ f103 1 158"/>
              <a:gd name="f137" fmla="*/ f104 1 158"/>
              <a:gd name="f138" fmla="*/ f105 1 279"/>
              <a:gd name="f139" fmla="*/ f106 1 279"/>
              <a:gd name="f140" fmla="*/ f107 1 158"/>
              <a:gd name="f141" fmla="*/ f108 1 279"/>
              <a:gd name="f142" fmla="*/ f109 1 158"/>
              <a:gd name="f143" fmla="*/ f110 1 279"/>
              <a:gd name="f144" fmla="*/ f111 1 158"/>
              <a:gd name="f145" fmla="*/ f112 1 279"/>
              <a:gd name="f146" fmla="*/ f113 1 158"/>
              <a:gd name="f147" fmla="*/ f114 1 279"/>
              <a:gd name="f148" fmla="*/ f115 1 158"/>
              <a:gd name="f149" fmla="*/ f116 1 279"/>
              <a:gd name="f150" fmla="*/ f117 1 158"/>
              <a:gd name="f151" fmla="*/ f118 1 279"/>
              <a:gd name="f152" fmla="*/ f119 1 158"/>
              <a:gd name="f153" fmla="*/ f120 1 279"/>
              <a:gd name="f154" fmla="*/ f121 1 158"/>
              <a:gd name="f155" fmla="*/ f122 1 279"/>
              <a:gd name="f156" fmla="*/ f123 1 158"/>
              <a:gd name="f157" fmla="*/ 0 1 f90"/>
              <a:gd name="f158" fmla="*/ f84 1 f90"/>
              <a:gd name="f159" fmla="*/ 0 1 f91"/>
              <a:gd name="f160" fmla="*/ f85 1 f91"/>
              <a:gd name="f161" fmla="*/ f125 1 f90"/>
              <a:gd name="f162" fmla="*/ f126 1 f91"/>
              <a:gd name="f163" fmla="*/ f127 1 f91"/>
              <a:gd name="f164" fmla="*/ f128 1 f90"/>
              <a:gd name="f165" fmla="*/ f129 1 f90"/>
              <a:gd name="f166" fmla="*/ f130 1 f90"/>
              <a:gd name="f167" fmla="*/ f131 1 f91"/>
              <a:gd name="f168" fmla="*/ f132 1 f90"/>
              <a:gd name="f169" fmla="*/ f133 1 f91"/>
              <a:gd name="f170" fmla="*/ f134 1 f90"/>
              <a:gd name="f171" fmla="*/ f135 1 f91"/>
              <a:gd name="f172" fmla="*/ f136 1 f90"/>
              <a:gd name="f173" fmla="*/ f137 1 f90"/>
              <a:gd name="f174" fmla="*/ f138 1 f91"/>
              <a:gd name="f175" fmla="*/ f139 1 f91"/>
              <a:gd name="f176" fmla="*/ f140 1 f90"/>
              <a:gd name="f177" fmla="*/ f141 1 f91"/>
              <a:gd name="f178" fmla="*/ f142 1 f90"/>
              <a:gd name="f179" fmla="*/ f143 1 f91"/>
              <a:gd name="f180" fmla="*/ f144 1 f90"/>
              <a:gd name="f181" fmla="*/ f145 1 f91"/>
              <a:gd name="f182" fmla="*/ f146 1 f90"/>
              <a:gd name="f183" fmla="*/ f147 1 f91"/>
              <a:gd name="f184" fmla="*/ f148 1 f90"/>
              <a:gd name="f185" fmla="*/ f149 1 f91"/>
              <a:gd name="f186" fmla="*/ f150 1 f90"/>
              <a:gd name="f187" fmla="*/ f151 1 f91"/>
              <a:gd name="f188" fmla="*/ f152 1 f90"/>
              <a:gd name="f189" fmla="*/ f153 1 f91"/>
              <a:gd name="f190" fmla="*/ f154 1 f90"/>
              <a:gd name="f191" fmla="*/ f155 1 f91"/>
              <a:gd name="f192" fmla="*/ f156 1 f90"/>
              <a:gd name="f193" fmla="*/ f157 f81 1"/>
              <a:gd name="f194" fmla="*/ f158 f81 1"/>
              <a:gd name="f195" fmla="*/ f160 f82 1"/>
              <a:gd name="f196" fmla="*/ f159 f82 1"/>
              <a:gd name="f197" fmla="*/ f161 f81 1"/>
              <a:gd name="f198" fmla="*/ f162 f82 1"/>
              <a:gd name="f199" fmla="*/ f163 f82 1"/>
              <a:gd name="f200" fmla="*/ f164 f81 1"/>
              <a:gd name="f201" fmla="*/ f165 f81 1"/>
              <a:gd name="f202" fmla="*/ f166 f81 1"/>
              <a:gd name="f203" fmla="*/ f167 f82 1"/>
              <a:gd name="f204" fmla="*/ f168 f81 1"/>
              <a:gd name="f205" fmla="*/ f169 f82 1"/>
              <a:gd name="f206" fmla="*/ f170 f81 1"/>
              <a:gd name="f207" fmla="*/ f171 f82 1"/>
              <a:gd name="f208" fmla="*/ f172 f81 1"/>
              <a:gd name="f209" fmla="*/ f173 f81 1"/>
              <a:gd name="f210" fmla="*/ f174 f82 1"/>
              <a:gd name="f211" fmla="*/ f175 f82 1"/>
              <a:gd name="f212" fmla="*/ f176 f81 1"/>
              <a:gd name="f213" fmla="*/ f177 f82 1"/>
              <a:gd name="f214" fmla="*/ f178 f81 1"/>
              <a:gd name="f215" fmla="*/ f179 f82 1"/>
              <a:gd name="f216" fmla="*/ f180 f81 1"/>
              <a:gd name="f217" fmla="*/ f181 f82 1"/>
              <a:gd name="f218" fmla="*/ f182 f81 1"/>
              <a:gd name="f219" fmla="*/ f183 f82 1"/>
              <a:gd name="f220" fmla="*/ f184 f81 1"/>
              <a:gd name="f221" fmla="*/ f185 f82 1"/>
              <a:gd name="f222" fmla="*/ f186 f81 1"/>
              <a:gd name="f223" fmla="*/ f187 f82 1"/>
              <a:gd name="f224" fmla="*/ f188 f81 1"/>
              <a:gd name="f225" fmla="*/ f189 f82 1"/>
              <a:gd name="f226" fmla="*/ f190 f81 1"/>
              <a:gd name="f227" fmla="*/ f191 f82 1"/>
              <a:gd name="f228" fmla="*/ f192 f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4">
                <a:pos x="f197" y="f198"/>
              </a:cxn>
              <a:cxn ang="f124">
                <a:pos x="f197" y="f199"/>
              </a:cxn>
              <a:cxn ang="f124">
                <a:pos x="f200" y="f199"/>
              </a:cxn>
              <a:cxn ang="f124">
                <a:pos x="f201" y="f199"/>
              </a:cxn>
              <a:cxn ang="f124">
                <a:pos x="f202" y="f203"/>
              </a:cxn>
              <a:cxn ang="f124">
                <a:pos x="f204" y="f205"/>
              </a:cxn>
              <a:cxn ang="f124">
                <a:pos x="f206" y="f207"/>
              </a:cxn>
              <a:cxn ang="f124">
                <a:pos x="f208" y="f207"/>
              </a:cxn>
              <a:cxn ang="f124">
                <a:pos x="f209" y="f210"/>
              </a:cxn>
              <a:cxn ang="f124">
                <a:pos x="f209" y="f211"/>
              </a:cxn>
              <a:cxn ang="f124">
                <a:pos x="f212" y="f213"/>
              </a:cxn>
              <a:cxn ang="f124">
                <a:pos x="f214" y="f215"/>
              </a:cxn>
              <a:cxn ang="f124">
                <a:pos x="f216" y="f217"/>
              </a:cxn>
              <a:cxn ang="f124">
                <a:pos x="f218" y="f219"/>
              </a:cxn>
              <a:cxn ang="f124">
                <a:pos x="f220" y="f221"/>
              </a:cxn>
              <a:cxn ang="f124">
                <a:pos x="f222" y="f223"/>
              </a:cxn>
              <a:cxn ang="f124">
                <a:pos x="f224" y="f225"/>
              </a:cxn>
              <a:cxn ang="f124">
                <a:pos x="f226" y="f227"/>
              </a:cxn>
              <a:cxn ang="f124">
                <a:pos x="f228" y="f215"/>
              </a:cxn>
              <a:cxn ang="f124">
                <a:pos x="f197" y="f198"/>
              </a:cxn>
            </a:cxnLst>
            <a:rect l="f193" t="f196" r="f194" b="f195"/>
            <a:pathLst>
              <a:path w="158" h="279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13" y="f12"/>
                  <a:pt x="f14" y="f12"/>
                  <a:pt x="f15" y="f12"/>
                </a:cubicBezTo>
                <a:cubicBezTo>
                  <a:pt x="f16" y="f12"/>
                  <a:pt x="f17" y="f12"/>
                  <a:pt x="f18" y="f12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0" y="f29"/>
                </a:cubicBezTo>
                <a:cubicBezTo>
                  <a:pt x="f30" y="f29"/>
                  <a:pt x="f31" y="f5"/>
                  <a:pt x="f27" y="f5"/>
                </a:cubicBezTo>
                <a:cubicBezTo>
                  <a:pt x="f17" y="f5"/>
                  <a:pt x="f32" y="f5"/>
                  <a:pt x="f33" y="f5"/>
                </a:cubicBezTo>
                <a:cubicBezTo>
                  <a:pt x="f34" y="f5"/>
                  <a:pt x="f6" y="f35"/>
                  <a:pt x="f6" y="f36"/>
                </a:cubicBezTo>
                <a:cubicBezTo>
                  <a:pt x="f6" y="f11"/>
                  <a:pt x="f6" y="f37"/>
                  <a:pt x="f6" y="f38"/>
                </a:cubicBezTo>
                <a:cubicBezTo>
                  <a:pt x="f6" y="f39"/>
                  <a:pt x="f40" y="f7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2"/>
                </a:cubicBezTo>
                <a:cubicBezTo>
                  <a:pt x="f54" y="f55"/>
                  <a:pt x="f20" y="f55"/>
                  <a:pt x="f56" y="f55"/>
                </a:cubicBezTo>
                <a:cubicBezTo>
                  <a:pt x="f57" y="f55"/>
                  <a:pt x="f58" y="f55"/>
                  <a:pt x="f5" y="f59"/>
                </a:cubicBezTo>
                <a:cubicBezTo>
                  <a:pt x="f28" y="f60"/>
                  <a:pt x="f36" y="f61"/>
                  <a:pt x="f62" y="f63"/>
                </a:cubicBezTo>
                <a:cubicBezTo>
                  <a:pt x="f20" y="f63"/>
                  <a:pt x="f12" y="f64"/>
                  <a:pt x="f65" y="f64"/>
                </a:cubicBezTo>
                <a:cubicBezTo>
                  <a:pt x="f66" y="f63"/>
                  <a:pt x="f67" y="f68"/>
                  <a:pt x="f69" y="f70"/>
                </a:cubicBezTo>
                <a:cubicBezTo>
                  <a:pt x="f71" y="f72"/>
                  <a:pt x="f73" y="f74"/>
                  <a:pt x="f75" y="f48"/>
                </a:cubicBezTo>
                <a:cubicBezTo>
                  <a:pt x="f76" y="f77"/>
                  <a:pt x="f78" y="f79"/>
                  <a:pt x="f8" y="f9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6883CCF6-6A35-9A26-8AFE-736A868349BD}"/>
              </a:ext>
            </a:extLst>
          </p:cNvPr>
          <p:cNvSpPr/>
          <p:nvPr/>
        </p:nvSpPr>
        <p:spPr>
          <a:xfrm>
            <a:off x="1192213" y="1001716"/>
            <a:ext cx="211134" cy="2095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"/>
              <a:gd name="f7" fmla="val 69"/>
              <a:gd name="f8" fmla="val 37"/>
              <a:gd name="f9" fmla="val 83"/>
              <a:gd name="f10" fmla="val 95"/>
              <a:gd name="f11" fmla="val 48"/>
              <a:gd name="f12" fmla="val 59"/>
              <a:gd name="f13" fmla="val 71"/>
              <a:gd name="f14" fmla="val 36"/>
              <a:gd name="f15" fmla="val 96"/>
              <a:gd name="f16" fmla="val 84"/>
              <a:gd name="f17" fmla="val 24"/>
              <a:gd name="f18" fmla="val 12"/>
              <a:gd name="f19" fmla="val 49"/>
              <a:gd name="f20" fmla="val 23"/>
              <a:gd name="f21" fmla="val 13"/>
              <a:gd name="f22" fmla="val 47"/>
              <a:gd name="f23" fmla="val 58"/>
              <a:gd name="f24" fmla="+- 0 0 -90"/>
              <a:gd name="f25" fmla="*/ f3 1 107"/>
              <a:gd name="f26" fmla="*/ f4 1 107"/>
              <a:gd name="f27" fmla="val f5"/>
              <a:gd name="f28" fmla="val f6"/>
              <a:gd name="f29" fmla="*/ f24 f0 1"/>
              <a:gd name="f30" fmla="+- f28 0 f27"/>
              <a:gd name="f31" fmla="*/ f29 1 f2"/>
              <a:gd name="f32" fmla="*/ f30 1 107"/>
              <a:gd name="f33" fmla="*/ 69 f30 1"/>
              <a:gd name="f34" fmla="*/ 37 f30 1"/>
              <a:gd name="f35" fmla="*/ 107 f30 1"/>
              <a:gd name="f36" fmla="*/ 71 f30 1"/>
              <a:gd name="f37" fmla="*/ 36 f30 1"/>
              <a:gd name="f38" fmla="*/ 0 f30 1"/>
              <a:gd name="f39" fmla="+- f31 0 f1"/>
              <a:gd name="f40" fmla="*/ f33 1 107"/>
              <a:gd name="f41" fmla="*/ f34 1 107"/>
              <a:gd name="f42" fmla="*/ f35 1 107"/>
              <a:gd name="f43" fmla="*/ f36 1 107"/>
              <a:gd name="f44" fmla="*/ f37 1 107"/>
              <a:gd name="f45" fmla="*/ f38 1 107"/>
              <a:gd name="f46" fmla="*/ 0 1 f32"/>
              <a:gd name="f47" fmla="*/ f28 1 f32"/>
              <a:gd name="f48" fmla="*/ f40 1 f32"/>
              <a:gd name="f49" fmla="*/ f41 1 f32"/>
              <a:gd name="f50" fmla="*/ f42 1 f32"/>
              <a:gd name="f51" fmla="*/ f43 1 f32"/>
              <a:gd name="f52" fmla="*/ f44 1 f32"/>
              <a:gd name="f53" fmla="*/ f45 1 f32"/>
              <a:gd name="f54" fmla="*/ f46 f25 1"/>
              <a:gd name="f55" fmla="*/ f47 f25 1"/>
              <a:gd name="f56" fmla="*/ f47 f26 1"/>
              <a:gd name="f57" fmla="*/ f46 f26 1"/>
              <a:gd name="f58" fmla="*/ f48 f25 1"/>
              <a:gd name="f59" fmla="*/ f49 f26 1"/>
              <a:gd name="f60" fmla="*/ f50 f25 1"/>
              <a:gd name="f61" fmla="*/ f51 f26 1"/>
              <a:gd name="f62" fmla="*/ f51 f25 1"/>
              <a:gd name="f63" fmla="*/ f50 f26 1"/>
              <a:gd name="f64" fmla="*/ f52 f25 1"/>
              <a:gd name="f65" fmla="*/ f53 f25 1"/>
              <a:gd name="f66" fmla="*/ f53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58" y="f59"/>
              </a:cxn>
              <a:cxn ang="f39">
                <a:pos x="f60" y="f59"/>
              </a:cxn>
              <a:cxn ang="f39">
                <a:pos x="f60" y="f61"/>
              </a:cxn>
              <a:cxn ang="f39">
                <a:pos x="f62" y="f61"/>
              </a:cxn>
              <a:cxn ang="f39">
                <a:pos x="f62" y="f63"/>
              </a:cxn>
              <a:cxn ang="f39">
                <a:pos x="f64" y="f63"/>
              </a:cxn>
              <a:cxn ang="f39">
                <a:pos x="f64" y="f61"/>
              </a:cxn>
              <a:cxn ang="f39">
                <a:pos x="f65" y="f61"/>
              </a:cxn>
              <a:cxn ang="f39">
                <a:pos x="f65" y="f59"/>
              </a:cxn>
              <a:cxn ang="f39">
                <a:pos x="f64" y="f59"/>
              </a:cxn>
              <a:cxn ang="f39">
                <a:pos x="f64" y="f66"/>
              </a:cxn>
              <a:cxn ang="f39">
                <a:pos x="f58" y="f66"/>
              </a:cxn>
              <a:cxn ang="f39">
                <a:pos x="f58" y="f59"/>
              </a:cxn>
            </a:cxnLst>
            <a:rect l="f54" t="f57" r="f55" b="f56"/>
            <a:pathLst>
              <a:path w="107" h="107">
                <a:moveTo>
                  <a:pt x="f7" y="f8"/>
                </a:moveTo>
                <a:cubicBezTo>
                  <a:pt x="f9" y="f8"/>
                  <a:pt x="f10" y="f8"/>
                  <a:pt x="f6" y="f8"/>
                </a:cubicBezTo>
                <a:cubicBezTo>
                  <a:pt x="f6" y="f11"/>
                  <a:pt x="f6" y="f12"/>
                  <a:pt x="f6" y="f13"/>
                </a:cubicBezTo>
                <a:cubicBezTo>
                  <a:pt x="f10" y="f13"/>
                  <a:pt x="f9" y="f13"/>
                  <a:pt x="f13" y="f13"/>
                </a:cubicBezTo>
                <a:cubicBezTo>
                  <a:pt x="f13" y="f9"/>
                  <a:pt x="f13" y="f10"/>
                  <a:pt x="f13" y="f6"/>
                </a:cubicBezTo>
                <a:cubicBezTo>
                  <a:pt x="f12" y="f6"/>
                  <a:pt x="f11" y="f6"/>
                  <a:pt x="f14" y="f6"/>
                </a:cubicBezTo>
                <a:cubicBezTo>
                  <a:pt x="f14" y="f15"/>
                  <a:pt x="f14" y="f16"/>
                  <a:pt x="f14" y="f13"/>
                </a:cubicBezTo>
                <a:cubicBezTo>
                  <a:pt x="f17" y="f13"/>
                  <a:pt x="f18" y="f13"/>
                  <a:pt x="f5" y="f13"/>
                </a:cubicBezTo>
                <a:cubicBezTo>
                  <a:pt x="f5" y="f12"/>
                  <a:pt x="f5" y="f19"/>
                  <a:pt x="f5" y="f8"/>
                </a:cubicBezTo>
                <a:cubicBezTo>
                  <a:pt x="f18" y="f8"/>
                  <a:pt x="f20" y="f8"/>
                  <a:pt x="f14" y="f8"/>
                </a:cubicBezTo>
                <a:cubicBezTo>
                  <a:pt x="f14" y="f17"/>
                  <a:pt x="f14" y="f21"/>
                  <a:pt x="f14" y="f5"/>
                </a:cubicBezTo>
                <a:cubicBezTo>
                  <a:pt x="f22" y="f5"/>
                  <a:pt x="f23" y="f5"/>
                  <a:pt x="f7" y="f5"/>
                </a:cubicBezTo>
                <a:cubicBezTo>
                  <a:pt x="f7" y="f18"/>
                  <a:pt x="f7" y="f17"/>
                  <a:pt x="f7" y="f8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8594A599-36EB-F308-78C5-B1EC00D3E3EC}"/>
              </a:ext>
            </a:extLst>
          </p:cNvPr>
          <p:cNvSpPr/>
          <p:nvPr/>
        </p:nvSpPr>
        <p:spPr>
          <a:xfrm>
            <a:off x="1087441" y="2906713"/>
            <a:ext cx="788990" cy="18843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8"/>
              <a:gd name="f7" fmla="val 902"/>
              <a:gd name="f8" fmla="val 170"/>
              <a:gd name="f9" fmla="val 146"/>
              <a:gd name="f10" fmla="val 160"/>
              <a:gd name="f11" fmla="val 145"/>
              <a:gd name="f12" fmla="val 137"/>
              <a:gd name="f13" fmla="val 163"/>
              <a:gd name="f14" fmla="val 126"/>
              <a:gd name="f15" fmla="val 148"/>
              <a:gd name="f16" fmla="val 119"/>
              <a:gd name="f17" fmla="val 136"/>
              <a:gd name="f18" fmla="val 108"/>
              <a:gd name="f19" fmla="val 130"/>
              <a:gd name="f20" fmla="val 93"/>
              <a:gd name="f21" fmla="val 123"/>
              <a:gd name="f22" fmla="val 79"/>
              <a:gd name="f23" fmla="val 122"/>
              <a:gd name="f24" fmla="val 64"/>
              <a:gd name="f25" fmla="val 49"/>
              <a:gd name="f26" fmla="val 134"/>
              <a:gd name="f27" fmla="val 20"/>
              <a:gd name="f28" fmla="val 161"/>
              <a:gd name="f29" fmla="val 192"/>
              <a:gd name="f30" fmla="val 221"/>
              <a:gd name="f31" fmla="val 1"/>
              <a:gd name="f32" fmla="val 246"/>
              <a:gd name="f33" fmla="val 22"/>
              <a:gd name="f34" fmla="val 253"/>
              <a:gd name="f35" fmla="val 52"/>
              <a:gd name="f36" fmla="val 260"/>
              <a:gd name="f37" fmla="val 78"/>
              <a:gd name="f38" fmla="val 249"/>
              <a:gd name="f39" fmla="val 110"/>
              <a:gd name="f40" fmla="val 216"/>
              <a:gd name="f41" fmla="val 220"/>
              <a:gd name="f42" fmla="val 138"/>
              <a:gd name="f43" fmla="val 218"/>
              <a:gd name="f44" fmla="val 144"/>
              <a:gd name="f45" fmla="val 209"/>
              <a:gd name="f46" fmla="val 208"/>
              <a:gd name="f47" fmla="val 235"/>
              <a:gd name="f48" fmla="val 207"/>
              <a:gd name="f49" fmla="val 324"/>
              <a:gd name="f50" fmla="val 205"/>
              <a:gd name="f51" fmla="val 413"/>
              <a:gd name="f52" fmla="val 219"/>
              <a:gd name="f53" fmla="val 409"/>
              <a:gd name="f54" fmla="val 231"/>
              <a:gd name="f55" fmla="val 404"/>
              <a:gd name="f56" fmla="val 244"/>
              <a:gd name="f57" fmla="val 400"/>
              <a:gd name="f58" fmla="val 264"/>
              <a:gd name="f59" fmla="val 392"/>
              <a:gd name="f60" fmla="val 284"/>
              <a:gd name="f61" fmla="val 384"/>
              <a:gd name="f62" fmla="val 303"/>
              <a:gd name="f63" fmla="val 372"/>
              <a:gd name="f64" fmla="val 306"/>
              <a:gd name="f65" fmla="val 371"/>
              <a:gd name="f66" fmla="val 308"/>
              <a:gd name="f67" fmla="val 369"/>
              <a:gd name="f68" fmla="val 311"/>
              <a:gd name="f69" fmla="val 367"/>
              <a:gd name="f70" fmla="val 329"/>
              <a:gd name="f71" fmla="val 353"/>
              <a:gd name="f72" fmla="val 328"/>
              <a:gd name="f73" fmla="val 310"/>
              <a:gd name="f74" fmla="val 314"/>
              <a:gd name="f75" fmla="val 313"/>
              <a:gd name="f76" fmla="val 312"/>
              <a:gd name="f77" fmla="val 304"/>
              <a:gd name="f78" fmla="val 296"/>
              <a:gd name="f79" fmla="val 289"/>
              <a:gd name="f80" fmla="val 280"/>
              <a:gd name="f81" fmla="val 274"/>
              <a:gd name="f82" fmla="val 266"/>
              <a:gd name="f83" fmla="val 259"/>
              <a:gd name="f84" fmla="val 255"/>
              <a:gd name="f85" fmla="val 315"/>
              <a:gd name="f86" fmla="val 239"/>
              <a:gd name="f87" fmla="val 232"/>
              <a:gd name="f88" fmla="val 226"/>
              <a:gd name="f89" fmla="val 298"/>
              <a:gd name="f90" fmla="val 293"/>
              <a:gd name="f91" fmla="val 288"/>
              <a:gd name="f92" fmla="val 224"/>
              <a:gd name="f93" fmla="val 282"/>
              <a:gd name="f94" fmla="val 252"/>
              <a:gd name="f95" fmla="val 279"/>
              <a:gd name="f96" fmla="val 240"/>
              <a:gd name="f97" fmla="val 321"/>
              <a:gd name="f98" fmla="val 263"/>
              <a:gd name="f99" fmla="val 267"/>
              <a:gd name="f100" fmla="val 335"/>
              <a:gd name="f101" fmla="val 272"/>
              <a:gd name="f102" fmla="val 364"/>
              <a:gd name="f103" fmla="val 291"/>
              <a:gd name="f104" fmla="val 317"/>
              <a:gd name="f105" fmla="val 374"/>
              <a:gd name="f106" fmla="val 352"/>
              <a:gd name="f107" fmla="val 373"/>
              <a:gd name="f108" fmla="val 363"/>
              <a:gd name="f109" fmla="val 383"/>
              <a:gd name="f110" fmla="val 350"/>
              <a:gd name="f111" fmla="val 394"/>
              <a:gd name="f112" fmla="val 332"/>
              <a:gd name="f113" fmla="val 410"/>
              <a:gd name="f114" fmla="val 420"/>
              <a:gd name="f115" fmla="val 429"/>
              <a:gd name="f116" fmla="val 433"/>
              <a:gd name="f117" fmla="val 269"/>
              <a:gd name="f118" fmla="val 436"/>
              <a:gd name="f119" fmla="val 440"/>
              <a:gd name="f120" fmla="val 444"/>
              <a:gd name="f121" fmla="val 270"/>
              <a:gd name="f122" fmla="val 447"/>
              <a:gd name="f123" fmla="val 275"/>
              <a:gd name="f124" fmla="val 451"/>
              <a:gd name="f125" fmla="val 295"/>
              <a:gd name="f126" fmla="val 466"/>
              <a:gd name="f127" fmla="val 305"/>
              <a:gd name="f128" fmla="val 486"/>
              <a:gd name="f129" fmla="val 511"/>
              <a:gd name="f130" fmla="val 301"/>
              <a:gd name="f131" fmla="val 534"/>
              <a:gd name="f132" fmla="val 553"/>
              <a:gd name="f133" fmla="val 566"/>
              <a:gd name="f134" fmla="val 571"/>
              <a:gd name="f135" fmla="val 256"/>
              <a:gd name="f136" fmla="val 575"/>
              <a:gd name="f137" fmla="val 248"/>
              <a:gd name="f138" fmla="val 579"/>
              <a:gd name="f139" fmla="val 582"/>
              <a:gd name="f140" fmla="val 258"/>
              <a:gd name="f141" fmla="val 586"/>
              <a:gd name="f142" fmla="val 262"/>
              <a:gd name="f143" fmla="val 589"/>
              <a:gd name="f144" fmla="val 285"/>
              <a:gd name="f145" fmla="val 607"/>
              <a:gd name="f146" fmla="val 294"/>
              <a:gd name="f147" fmla="val 637"/>
              <a:gd name="f148" fmla="val 663"/>
              <a:gd name="f149" fmla="val 278"/>
              <a:gd name="f150" fmla="val 680"/>
              <a:gd name="f151" fmla="val 691"/>
              <a:gd name="f152" fmla="val 251"/>
              <a:gd name="f153" fmla="val 700"/>
              <a:gd name="f154" fmla="val 243"/>
              <a:gd name="f155" fmla="val 705"/>
              <a:gd name="f156" fmla="val 234"/>
              <a:gd name="f157" fmla="val 709"/>
              <a:gd name="f158" fmla="val 225"/>
              <a:gd name="f159" fmla="val 713"/>
              <a:gd name="f160" fmla="val 227"/>
              <a:gd name="f161" fmla="val 715"/>
              <a:gd name="f162" fmla="val 228"/>
              <a:gd name="f163" fmla="val 716"/>
              <a:gd name="f164" fmla="val 230"/>
              <a:gd name="f165" fmla="val 718"/>
              <a:gd name="f166" fmla="val 738"/>
              <a:gd name="f167" fmla="val 257"/>
              <a:gd name="f168" fmla="val 771"/>
              <a:gd name="f169" fmla="val 233"/>
              <a:gd name="f170" fmla="val 792"/>
              <a:gd name="f171" fmla="val 800"/>
              <a:gd name="f172" fmla="val 213"/>
              <a:gd name="f173" fmla="val 806"/>
              <a:gd name="f174" fmla="val 203"/>
              <a:gd name="f175" fmla="val 813"/>
              <a:gd name="f176" fmla="val 200"/>
              <a:gd name="f177" fmla="val 814"/>
              <a:gd name="f178" fmla="val 198"/>
              <a:gd name="f179" fmla="val 816"/>
              <a:gd name="f180" fmla="val 819"/>
              <a:gd name="f181" fmla="val 196"/>
              <a:gd name="f182" fmla="val 841"/>
              <a:gd name="f183" fmla="val 193"/>
              <a:gd name="f184" fmla="val 862"/>
              <a:gd name="f185" fmla="val 191"/>
              <a:gd name="f186" fmla="val 883"/>
              <a:gd name="f187" fmla="val 190"/>
              <a:gd name="f188" fmla="val 890"/>
              <a:gd name="f189" fmla="val 896"/>
              <a:gd name="f190" fmla="val 188"/>
              <a:gd name="f191" fmla="val 187"/>
              <a:gd name="f192" fmla="val 891"/>
              <a:gd name="f193" fmla="val 186"/>
              <a:gd name="f194" fmla="val 880"/>
              <a:gd name="f195" fmla="val 185"/>
              <a:gd name="f196" fmla="val 868"/>
              <a:gd name="f197" fmla="val 184"/>
              <a:gd name="f198" fmla="val 852"/>
              <a:gd name="f199" fmla="val 182"/>
              <a:gd name="f200" fmla="val 835"/>
              <a:gd name="f201" fmla="val 181"/>
              <a:gd name="f202" fmla="val 818"/>
              <a:gd name="f203" fmla="val 178"/>
              <a:gd name="f204" fmla="val 176"/>
              <a:gd name="f205" fmla="val 165"/>
              <a:gd name="f206" fmla="val 807"/>
              <a:gd name="f207" fmla="val 154"/>
              <a:gd name="f208" fmla="val 801"/>
              <a:gd name="f209" fmla="val 791"/>
              <a:gd name="f210" fmla="val 127"/>
              <a:gd name="f211" fmla="val 773"/>
              <a:gd name="f212" fmla="val 125"/>
              <a:gd name="f213" fmla="val 749"/>
              <a:gd name="f214" fmla="val 140"/>
              <a:gd name="f215" fmla="val 728"/>
              <a:gd name="f216" fmla="val 722"/>
              <a:gd name="f217" fmla="val 149"/>
              <a:gd name="f218" fmla="val 150"/>
              <a:gd name="f219" fmla="val 711"/>
              <a:gd name="f220" fmla="val 141"/>
              <a:gd name="f221" fmla="val 707"/>
              <a:gd name="f222" fmla="val 111"/>
              <a:gd name="f223" fmla="val 690"/>
              <a:gd name="f224" fmla="val 101"/>
              <a:gd name="f225" fmla="val 675"/>
              <a:gd name="f226" fmla="val 83"/>
              <a:gd name="f227" fmla="val 648"/>
              <a:gd name="f228" fmla="val 89"/>
              <a:gd name="f229" fmla="val 612"/>
              <a:gd name="f230" fmla="val 115"/>
              <a:gd name="f231" fmla="val 591"/>
              <a:gd name="f232" fmla="val 120"/>
              <a:gd name="f233" fmla="val 583"/>
              <a:gd name="f234" fmla="val 131"/>
              <a:gd name="f235" fmla="val 116"/>
              <a:gd name="f236" fmla="val 109"/>
              <a:gd name="f237" fmla="val 87"/>
              <a:gd name="f238" fmla="val 551"/>
              <a:gd name="f239" fmla="val 75"/>
              <a:gd name="f240" fmla="val 530"/>
              <a:gd name="f241" fmla="val 503"/>
              <a:gd name="f242" fmla="val 76"/>
              <a:gd name="f243" fmla="val 484"/>
              <a:gd name="f244" fmla="val 84"/>
              <a:gd name="f245" fmla="val 468"/>
              <a:gd name="f246" fmla="val 98"/>
              <a:gd name="f247" fmla="val 456"/>
              <a:gd name="f248" fmla="val 105"/>
              <a:gd name="f249" fmla="val 450"/>
              <a:gd name="f250" fmla="val 113"/>
              <a:gd name="f251" fmla="val 445"/>
              <a:gd name="f252" fmla="val 117"/>
              <a:gd name="f253" fmla="val 438"/>
              <a:gd name="f254" fmla="val 437"/>
              <a:gd name="f255" fmla="val 435"/>
              <a:gd name="f256" fmla="val 427"/>
              <a:gd name="f257" fmla="val 60"/>
              <a:gd name="f258" fmla="val 417"/>
              <a:gd name="f259" fmla="val 38"/>
              <a:gd name="f260" fmla="val 402"/>
              <a:gd name="f261" fmla="val 390"/>
              <a:gd name="f262" fmla="val 9"/>
              <a:gd name="f263" fmla="val 377"/>
              <a:gd name="f264" fmla="val 5"/>
              <a:gd name="f265" fmla="val 357"/>
              <a:gd name="f266" fmla="val 330"/>
              <a:gd name="f267" fmla="val 8"/>
              <a:gd name="f268" fmla="val 307"/>
              <a:gd name="f269" fmla="val 26"/>
              <a:gd name="f270" fmla="val 287"/>
              <a:gd name="f271" fmla="val 34"/>
              <a:gd name="f272" fmla="val 44"/>
              <a:gd name="f273" fmla="val 271"/>
              <a:gd name="f274" fmla="val 55"/>
              <a:gd name="f275" fmla="val 57"/>
              <a:gd name="f276" fmla="val 265"/>
              <a:gd name="f277" fmla="val 58"/>
              <a:gd name="f278" fmla="val 94"/>
              <a:gd name="f279" fmla="val 281"/>
              <a:gd name="f280" fmla="val 159"/>
              <a:gd name="f281" fmla="val 158"/>
              <a:gd name="f282" fmla="val 152"/>
              <a:gd name="f283" fmla="val 299"/>
              <a:gd name="f284" fmla="val 302"/>
              <a:gd name="f285" fmla="val 309"/>
              <a:gd name="f286" fmla="val 132"/>
              <a:gd name="f287" fmla="val 316"/>
              <a:gd name="f288" fmla="val 106"/>
              <a:gd name="f289" fmla="val 99"/>
              <a:gd name="f290" fmla="val 92"/>
              <a:gd name="f291" fmla="val 90"/>
              <a:gd name="f292" fmla="val 88"/>
              <a:gd name="f293" fmla="val 86"/>
              <a:gd name="f294" fmla="val 71"/>
              <a:gd name="f295" fmla="val 59"/>
              <a:gd name="f296" fmla="val 319"/>
              <a:gd name="f297" fmla="val 336"/>
              <a:gd name="f298" fmla="val 53"/>
              <a:gd name="f299" fmla="val 346"/>
              <a:gd name="f300" fmla="val 354"/>
              <a:gd name="f301" fmla="val 62"/>
              <a:gd name="f302" fmla="val 362"/>
              <a:gd name="f303" fmla="val 72"/>
              <a:gd name="f304" fmla="val 97"/>
              <a:gd name="f305" fmla="val 121"/>
              <a:gd name="f306" fmla="val 147"/>
              <a:gd name="f307" fmla="val 403"/>
              <a:gd name="f308" fmla="val 172"/>
              <a:gd name="f309" fmla="val 412"/>
              <a:gd name="f310" fmla="val 173"/>
              <a:gd name="f311" fmla="val 174"/>
              <a:gd name="f312" fmla="val 171"/>
              <a:gd name="f313" fmla="val 175"/>
              <a:gd name="f314" fmla="val 557"/>
              <a:gd name="f315" fmla="val 525"/>
              <a:gd name="f316" fmla="val 494"/>
              <a:gd name="f317" fmla="val 462"/>
              <a:gd name="f318" fmla="val 467"/>
              <a:gd name="f319" fmla="val 143"/>
              <a:gd name="f320" fmla="val 471"/>
              <a:gd name="f321" fmla="val 481"/>
              <a:gd name="f322" fmla="val 485"/>
              <a:gd name="f323" fmla="val 118"/>
              <a:gd name="f324" fmla="val 491"/>
              <a:gd name="f325" fmla="val 500"/>
              <a:gd name="f326" fmla="val 517"/>
              <a:gd name="f327" fmla="val 540"/>
              <a:gd name="f328" fmla="val 549"/>
              <a:gd name="f329" fmla="val 204"/>
              <a:gd name="f330" fmla="val 558"/>
              <a:gd name="f331" fmla="val 215"/>
              <a:gd name="f332" fmla="val 550"/>
              <a:gd name="f333" fmla="val 237"/>
              <a:gd name="f334" fmla="val 545"/>
              <a:gd name="f335" fmla="val 541"/>
              <a:gd name="f336" fmla="val 496"/>
              <a:gd name="f337" fmla="val 241"/>
              <a:gd name="f338" fmla="val 472"/>
              <a:gd name="f339" fmla="val 223"/>
              <a:gd name="f340" fmla="val 177"/>
              <a:gd name="f341" fmla="val 596"/>
              <a:gd name="f342" fmla="val 600"/>
              <a:gd name="f343" fmla="val 606"/>
              <a:gd name="f344" fmla="val 135"/>
              <a:gd name="f345" fmla="val 616"/>
              <a:gd name="f346" fmla="val 630"/>
              <a:gd name="f347" fmla="val 652"/>
              <a:gd name="f348" fmla="val 133"/>
              <a:gd name="f349" fmla="val 667"/>
              <a:gd name="f350" fmla="val 681"/>
              <a:gd name="f351" fmla="val 685"/>
              <a:gd name="f352" fmla="val 166"/>
              <a:gd name="f353" fmla="val 688"/>
              <a:gd name="f354" fmla="val 692"/>
              <a:gd name="f355" fmla="val 660"/>
              <a:gd name="f356" fmla="val 629"/>
              <a:gd name="f357" fmla="val 201"/>
              <a:gd name="f358" fmla="val 613"/>
              <a:gd name="f359" fmla="val 644"/>
              <a:gd name="f360" fmla="val 676"/>
              <a:gd name="f361" fmla="val 217"/>
              <a:gd name="f362" fmla="val 687"/>
              <a:gd name="f363" fmla="val 245"/>
              <a:gd name="f364" fmla="val 668"/>
              <a:gd name="f365" fmla="val 653"/>
              <a:gd name="f366" fmla="val 633"/>
              <a:gd name="f367" fmla="val 618"/>
              <a:gd name="f368" fmla="val 601"/>
              <a:gd name="f369" fmla="val 179"/>
              <a:gd name="f370" fmla="val 788"/>
              <a:gd name="f371" fmla="val 768"/>
              <a:gd name="f372" fmla="val 730"/>
              <a:gd name="f373" fmla="val 729"/>
              <a:gd name="f374" fmla="val 734"/>
              <a:gd name="f375" fmla="val 744"/>
              <a:gd name="f376" fmla="val 155"/>
              <a:gd name="f377" fmla="val 751"/>
              <a:gd name="f378" fmla="val 759"/>
              <a:gd name="f379" fmla="val 767"/>
              <a:gd name="f380" fmla="val 777"/>
              <a:gd name="f381" fmla="val 783"/>
              <a:gd name="f382" fmla="val 211"/>
              <a:gd name="f383" fmla="val 780"/>
              <a:gd name="f384" fmla="val 757"/>
              <a:gd name="f385" fmla="val 222"/>
              <a:gd name="f386" fmla="val 743"/>
              <a:gd name="f387" fmla="val 736"/>
              <a:gd name="f388" fmla="+- 0 0 -90"/>
              <a:gd name="f389" fmla="*/ f3 1 378"/>
              <a:gd name="f390" fmla="*/ f4 1 902"/>
              <a:gd name="f391" fmla="val f5"/>
              <a:gd name="f392" fmla="val f6"/>
              <a:gd name="f393" fmla="val f7"/>
              <a:gd name="f394" fmla="*/ f388 f0 1"/>
              <a:gd name="f395" fmla="+- f393 0 f391"/>
              <a:gd name="f396" fmla="+- f392 0 f391"/>
              <a:gd name="f397" fmla="*/ f394 1 f2"/>
              <a:gd name="f398" fmla="*/ f396 1 378"/>
              <a:gd name="f399" fmla="*/ f395 1 902"/>
              <a:gd name="f400" fmla="*/ 163 f396 1"/>
              <a:gd name="f401" fmla="*/ 126 f395 1"/>
              <a:gd name="f402" fmla="*/ 126 f396 1"/>
              <a:gd name="f403" fmla="*/ 49 f395 1"/>
              <a:gd name="f404" fmla="*/ 253 f396 1"/>
              <a:gd name="f405" fmla="*/ 52 f395 1"/>
              <a:gd name="f406" fmla="*/ 209 f396 1"/>
              <a:gd name="f407" fmla="*/ 146 f395 1"/>
              <a:gd name="f408" fmla="*/ 244 f396 1"/>
              <a:gd name="f409" fmla="*/ 400 f395 1"/>
              <a:gd name="f410" fmla="*/ 311 f396 1"/>
              <a:gd name="f411" fmla="*/ 367 f395 1"/>
              <a:gd name="f412" fmla="*/ 304 f396 1"/>
              <a:gd name="f413" fmla="*/ 311 f395 1"/>
              <a:gd name="f414" fmla="*/ 259 f396 1"/>
              <a:gd name="f415" fmla="*/ 314 f395 1"/>
              <a:gd name="f416" fmla="*/ 226 f396 1"/>
              <a:gd name="f417" fmla="*/ 298 f395 1"/>
              <a:gd name="f418" fmla="*/ 313 f396 1"/>
              <a:gd name="f419" fmla="*/ 259 f395 1"/>
              <a:gd name="f420" fmla="*/ 374 f396 1"/>
              <a:gd name="f421" fmla="*/ 352 f395 1"/>
              <a:gd name="f422" fmla="*/ 288 f396 1"/>
              <a:gd name="f423" fmla="*/ 429 f395 1"/>
              <a:gd name="f424" fmla="*/ 275 f396 1"/>
              <a:gd name="f425" fmla="*/ 451 f395 1"/>
              <a:gd name="f426" fmla="*/ 270 f396 1"/>
              <a:gd name="f427" fmla="*/ 566 f395 1"/>
              <a:gd name="f428" fmla="*/ 262 f396 1"/>
              <a:gd name="f429" fmla="*/ 589 f395 1"/>
              <a:gd name="f430" fmla="*/ 251 f396 1"/>
              <a:gd name="f431" fmla="*/ 700 f395 1"/>
              <a:gd name="f432" fmla="*/ 230 f396 1"/>
              <a:gd name="f433" fmla="*/ 718 f395 1"/>
              <a:gd name="f434" fmla="*/ 203 f396 1"/>
              <a:gd name="f435" fmla="*/ 813 f395 1"/>
              <a:gd name="f436" fmla="*/ 191 f396 1"/>
              <a:gd name="f437" fmla="*/ 883 f395 1"/>
              <a:gd name="f438" fmla="*/ 185 f396 1"/>
              <a:gd name="f439" fmla="*/ 868 f395 1"/>
              <a:gd name="f440" fmla="*/ 176 f396 1"/>
              <a:gd name="f441" fmla="*/ 140 f396 1"/>
              <a:gd name="f442" fmla="*/ 728 f395 1"/>
              <a:gd name="f443" fmla="*/ 141 f396 1"/>
              <a:gd name="f444" fmla="*/ 707 f395 1"/>
              <a:gd name="f445" fmla="*/ 115 f396 1"/>
              <a:gd name="f446" fmla="*/ 591 f395 1"/>
              <a:gd name="f447" fmla="*/ 109 f396 1"/>
              <a:gd name="f448" fmla="*/ 98 f396 1"/>
              <a:gd name="f449" fmla="*/ 456 f395 1"/>
              <a:gd name="f450" fmla="*/ 435 f395 1"/>
              <a:gd name="f451" fmla="*/ 5 f396 1"/>
              <a:gd name="f452" fmla="*/ 357 f395 1"/>
              <a:gd name="f453" fmla="*/ 55 f396 1"/>
              <a:gd name="f454" fmla="*/ 266 f395 1"/>
              <a:gd name="f455" fmla="*/ 154 f396 1"/>
              <a:gd name="f456" fmla="*/ 281 f395 1"/>
              <a:gd name="f457" fmla="*/ 309 f395 1"/>
              <a:gd name="f458" fmla="*/ 92 f396 1"/>
              <a:gd name="f459" fmla="*/ 306 f395 1"/>
              <a:gd name="f460" fmla="*/ 336 f395 1"/>
              <a:gd name="f461" fmla="*/ 97 f396 1"/>
              <a:gd name="f462" fmla="*/ 384 f395 1"/>
              <a:gd name="f463" fmla="*/ 174 f396 1"/>
              <a:gd name="f464" fmla="*/ 412 f395 1"/>
              <a:gd name="f465" fmla="*/ 175 f396 1"/>
              <a:gd name="f466" fmla="*/ 557 f395 1"/>
              <a:gd name="f467" fmla="*/ 130 f396 1"/>
              <a:gd name="f468" fmla="*/ 481 f395 1"/>
              <a:gd name="f469" fmla="*/ 134 f396 1"/>
              <a:gd name="f470" fmla="*/ 540 f395 1"/>
              <a:gd name="f471" fmla="*/ 204 f396 1"/>
              <a:gd name="f472" fmla="*/ 558 f395 1"/>
              <a:gd name="f473" fmla="*/ 258 f396 1"/>
              <a:gd name="f474" fmla="*/ 525 f395 1"/>
              <a:gd name="f475" fmla="*/ 462 f395 1"/>
              <a:gd name="f476" fmla="*/ 177 f396 1"/>
              <a:gd name="f477" fmla="*/ 596 f395 1"/>
              <a:gd name="f478" fmla="*/ 133 f396 1"/>
              <a:gd name="f479" fmla="*/ 667 f395 1"/>
              <a:gd name="f480" fmla="*/ 692 f395 1"/>
              <a:gd name="f481" fmla="*/ 201 f396 1"/>
              <a:gd name="f482" fmla="*/ 246 f396 1"/>
              <a:gd name="f483" fmla="*/ 618 f395 1"/>
              <a:gd name="f484" fmla="*/ 179 f396 1"/>
              <a:gd name="f485" fmla="*/ 788 f395 1"/>
              <a:gd name="f486" fmla="*/ 158 f396 1"/>
              <a:gd name="f487" fmla="*/ 767 f395 1"/>
              <a:gd name="f488" fmla="*/ 200 f396 1"/>
              <a:gd name="f489" fmla="*/ 729 f395 1"/>
              <a:gd name="f490" fmla="+- f397 0 f1"/>
              <a:gd name="f491" fmla="*/ f400 1 378"/>
              <a:gd name="f492" fmla="*/ f401 1 902"/>
              <a:gd name="f493" fmla="*/ f402 1 378"/>
              <a:gd name="f494" fmla="*/ f403 1 902"/>
              <a:gd name="f495" fmla="*/ f404 1 378"/>
              <a:gd name="f496" fmla="*/ f405 1 902"/>
              <a:gd name="f497" fmla="*/ f406 1 378"/>
              <a:gd name="f498" fmla="*/ f407 1 902"/>
              <a:gd name="f499" fmla="*/ f408 1 378"/>
              <a:gd name="f500" fmla="*/ f409 1 902"/>
              <a:gd name="f501" fmla="*/ f410 1 378"/>
              <a:gd name="f502" fmla="*/ f411 1 902"/>
              <a:gd name="f503" fmla="*/ f412 1 378"/>
              <a:gd name="f504" fmla="*/ f413 1 902"/>
              <a:gd name="f505" fmla="*/ f414 1 378"/>
              <a:gd name="f506" fmla="*/ f415 1 902"/>
              <a:gd name="f507" fmla="*/ f416 1 378"/>
              <a:gd name="f508" fmla="*/ f417 1 902"/>
              <a:gd name="f509" fmla="*/ f418 1 378"/>
              <a:gd name="f510" fmla="*/ f419 1 902"/>
              <a:gd name="f511" fmla="*/ f420 1 378"/>
              <a:gd name="f512" fmla="*/ f421 1 902"/>
              <a:gd name="f513" fmla="*/ f422 1 378"/>
              <a:gd name="f514" fmla="*/ f423 1 902"/>
              <a:gd name="f515" fmla="*/ f424 1 378"/>
              <a:gd name="f516" fmla="*/ f425 1 902"/>
              <a:gd name="f517" fmla="*/ f426 1 378"/>
              <a:gd name="f518" fmla="*/ f427 1 902"/>
              <a:gd name="f519" fmla="*/ f428 1 378"/>
              <a:gd name="f520" fmla="*/ f429 1 902"/>
              <a:gd name="f521" fmla="*/ f430 1 378"/>
              <a:gd name="f522" fmla="*/ f431 1 902"/>
              <a:gd name="f523" fmla="*/ f432 1 378"/>
              <a:gd name="f524" fmla="*/ f433 1 902"/>
              <a:gd name="f525" fmla="*/ f434 1 378"/>
              <a:gd name="f526" fmla="*/ f435 1 902"/>
              <a:gd name="f527" fmla="*/ f436 1 378"/>
              <a:gd name="f528" fmla="*/ f437 1 902"/>
              <a:gd name="f529" fmla="*/ f438 1 378"/>
              <a:gd name="f530" fmla="*/ f439 1 902"/>
              <a:gd name="f531" fmla="*/ f440 1 378"/>
              <a:gd name="f532" fmla="*/ f441 1 378"/>
              <a:gd name="f533" fmla="*/ f442 1 902"/>
              <a:gd name="f534" fmla="*/ f443 1 378"/>
              <a:gd name="f535" fmla="*/ f444 1 902"/>
              <a:gd name="f536" fmla="*/ f445 1 378"/>
              <a:gd name="f537" fmla="*/ f446 1 902"/>
              <a:gd name="f538" fmla="*/ f447 1 378"/>
              <a:gd name="f539" fmla="*/ f448 1 378"/>
              <a:gd name="f540" fmla="*/ f449 1 902"/>
              <a:gd name="f541" fmla="*/ f450 1 902"/>
              <a:gd name="f542" fmla="*/ f451 1 378"/>
              <a:gd name="f543" fmla="*/ f452 1 902"/>
              <a:gd name="f544" fmla="*/ f453 1 378"/>
              <a:gd name="f545" fmla="*/ f454 1 902"/>
              <a:gd name="f546" fmla="*/ f455 1 378"/>
              <a:gd name="f547" fmla="*/ f456 1 902"/>
              <a:gd name="f548" fmla="*/ f457 1 902"/>
              <a:gd name="f549" fmla="*/ f458 1 378"/>
              <a:gd name="f550" fmla="*/ f459 1 902"/>
              <a:gd name="f551" fmla="*/ f460 1 902"/>
              <a:gd name="f552" fmla="*/ f461 1 378"/>
              <a:gd name="f553" fmla="*/ f462 1 902"/>
              <a:gd name="f554" fmla="*/ f463 1 378"/>
              <a:gd name="f555" fmla="*/ f464 1 902"/>
              <a:gd name="f556" fmla="*/ f465 1 378"/>
              <a:gd name="f557" fmla="*/ f466 1 902"/>
              <a:gd name="f558" fmla="*/ f467 1 378"/>
              <a:gd name="f559" fmla="*/ f468 1 902"/>
              <a:gd name="f560" fmla="*/ f469 1 378"/>
              <a:gd name="f561" fmla="*/ f470 1 902"/>
              <a:gd name="f562" fmla="*/ f471 1 378"/>
              <a:gd name="f563" fmla="*/ f472 1 902"/>
              <a:gd name="f564" fmla="*/ f473 1 378"/>
              <a:gd name="f565" fmla="*/ f474 1 902"/>
              <a:gd name="f566" fmla="*/ f475 1 902"/>
              <a:gd name="f567" fmla="*/ f476 1 378"/>
              <a:gd name="f568" fmla="*/ f477 1 902"/>
              <a:gd name="f569" fmla="*/ f478 1 378"/>
              <a:gd name="f570" fmla="*/ f479 1 902"/>
              <a:gd name="f571" fmla="*/ f480 1 902"/>
              <a:gd name="f572" fmla="*/ f481 1 378"/>
              <a:gd name="f573" fmla="*/ f482 1 378"/>
              <a:gd name="f574" fmla="*/ f483 1 902"/>
              <a:gd name="f575" fmla="*/ f484 1 378"/>
              <a:gd name="f576" fmla="*/ f485 1 902"/>
              <a:gd name="f577" fmla="*/ f486 1 378"/>
              <a:gd name="f578" fmla="*/ f487 1 902"/>
              <a:gd name="f579" fmla="*/ f488 1 378"/>
              <a:gd name="f580" fmla="*/ f489 1 902"/>
              <a:gd name="f581" fmla="*/ 0 1 f398"/>
              <a:gd name="f582" fmla="*/ f392 1 f398"/>
              <a:gd name="f583" fmla="*/ 0 1 f399"/>
              <a:gd name="f584" fmla="*/ f393 1 f399"/>
              <a:gd name="f585" fmla="*/ f491 1 f398"/>
              <a:gd name="f586" fmla="*/ f492 1 f399"/>
              <a:gd name="f587" fmla="*/ f493 1 f398"/>
              <a:gd name="f588" fmla="*/ f494 1 f399"/>
              <a:gd name="f589" fmla="*/ f495 1 f398"/>
              <a:gd name="f590" fmla="*/ f496 1 f399"/>
              <a:gd name="f591" fmla="*/ f497 1 f398"/>
              <a:gd name="f592" fmla="*/ f498 1 f399"/>
              <a:gd name="f593" fmla="*/ f499 1 f398"/>
              <a:gd name="f594" fmla="*/ f500 1 f399"/>
              <a:gd name="f595" fmla="*/ f501 1 f398"/>
              <a:gd name="f596" fmla="*/ f502 1 f399"/>
              <a:gd name="f597" fmla="*/ f503 1 f398"/>
              <a:gd name="f598" fmla="*/ f504 1 f399"/>
              <a:gd name="f599" fmla="*/ f505 1 f398"/>
              <a:gd name="f600" fmla="*/ f506 1 f399"/>
              <a:gd name="f601" fmla="*/ f507 1 f398"/>
              <a:gd name="f602" fmla="*/ f508 1 f399"/>
              <a:gd name="f603" fmla="*/ f509 1 f398"/>
              <a:gd name="f604" fmla="*/ f510 1 f399"/>
              <a:gd name="f605" fmla="*/ f511 1 f398"/>
              <a:gd name="f606" fmla="*/ f512 1 f399"/>
              <a:gd name="f607" fmla="*/ f513 1 f398"/>
              <a:gd name="f608" fmla="*/ f514 1 f399"/>
              <a:gd name="f609" fmla="*/ f515 1 f398"/>
              <a:gd name="f610" fmla="*/ f516 1 f399"/>
              <a:gd name="f611" fmla="*/ f517 1 f398"/>
              <a:gd name="f612" fmla="*/ f518 1 f399"/>
              <a:gd name="f613" fmla="*/ f519 1 f398"/>
              <a:gd name="f614" fmla="*/ f520 1 f399"/>
              <a:gd name="f615" fmla="*/ f521 1 f398"/>
              <a:gd name="f616" fmla="*/ f522 1 f399"/>
              <a:gd name="f617" fmla="*/ f523 1 f398"/>
              <a:gd name="f618" fmla="*/ f524 1 f399"/>
              <a:gd name="f619" fmla="*/ f525 1 f398"/>
              <a:gd name="f620" fmla="*/ f526 1 f399"/>
              <a:gd name="f621" fmla="*/ f527 1 f398"/>
              <a:gd name="f622" fmla="*/ f528 1 f399"/>
              <a:gd name="f623" fmla="*/ f529 1 f398"/>
              <a:gd name="f624" fmla="*/ f530 1 f399"/>
              <a:gd name="f625" fmla="*/ f531 1 f398"/>
              <a:gd name="f626" fmla="*/ f532 1 f398"/>
              <a:gd name="f627" fmla="*/ f533 1 f399"/>
              <a:gd name="f628" fmla="*/ f534 1 f398"/>
              <a:gd name="f629" fmla="*/ f535 1 f399"/>
              <a:gd name="f630" fmla="*/ f536 1 f398"/>
              <a:gd name="f631" fmla="*/ f537 1 f399"/>
              <a:gd name="f632" fmla="*/ f538 1 f398"/>
              <a:gd name="f633" fmla="*/ f539 1 f398"/>
              <a:gd name="f634" fmla="*/ f540 1 f399"/>
              <a:gd name="f635" fmla="*/ f541 1 f399"/>
              <a:gd name="f636" fmla="*/ f542 1 f398"/>
              <a:gd name="f637" fmla="*/ f543 1 f399"/>
              <a:gd name="f638" fmla="*/ f544 1 f398"/>
              <a:gd name="f639" fmla="*/ f545 1 f399"/>
              <a:gd name="f640" fmla="*/ f546 1 f398"/>
              <a:gd name="f641" fmla="*/ f547 1 f399"/>
              <a:gd name="f642" fmla="*/ f548 1 f399"/>
              <a:gd name="f643" fmla="*/ f549 1 f398"/>
              <a:gd name="f644" fmla="*/ f550 1 f399"/>
              <a:gd name="f645" fmla="*/ f551 1 f399"/>
              <a:gd name="f646" fmla="*/ f552 1 f398"/>
              <a:gd name="f647" fmla="*/ f553 1 f399"/>
              <a:gd name="f648" fmla="*/ f554 1 f398"/>
              <a:gd name="f649" fmla="*/ f555 1 f399"/>
              <a:gd name="f650" fmla="*/ f556 1 f398"/>
              <a:gd name="f651" fmla="*/ f557 1 f399"/>
              <a:gd name="f652" fmla="*/ f558 1 f398"/>
              <a:gd name="f653" fmla="*/ f559 1 f399"/>
              <a:gd name="f654" fmla="*/ f560 1 f398"/>
              <a:gd name="f655" fmla="*/ f561 1 f399"/>
              <a:gd name="f656" fmla="*/ f562 1 f398"/>
              <a:gd name="f657" fmla="*/ f563 1 f399"/>
              <a:gd name="f658" fmla="*/ f564 1 f398"/>
              <a:gd name="f659" fmla="*/ f565 1 f399"/>
              <a:gd name="f660" fmla="*/ f566 1 f399"/>
              <a:gd name="f661" fmla="*/ f567 1 f398"/>
              <a:gd name="f662" fmla="*/ f568 1 f399"/>
              <a:gd name="f663" fmla="*/ f569 1 f398"/>
              <a:gd name="f664" fmla="*/ f570 1 f399"/>
              <a:gd name="f665" fmla="*/ f571 1 f399"/>
              <a:gd name="f666" fmla="*/ f572 1 f398"/>
              <a:gd name="f667" fmla="*/ f573 1 f398"/>
              <a:gd name="f668" fmla="*/ f574 1 f399"/>
              <a:gd name="f669" fmla="*/ f575 1 f398"/>
              <a:gd name="f670" fmla="*/ f576 1 f399"/>
              <a:gd name="f671" fmla="*/ f577 1 f398"/>
              <a:gd name="f672" fmla="*/ f578 1 f399"/>
              <a:gd name="f673" fmla="*/ f579 1 f398"/>
              <a:gd name="f674" fmla="*/ f580 1 f399"/>
              <a:gd name="f675" fmla="*/ f581 f389 1"/>
              <a:gd name="f676" fmla="*/ f582 f389 1"/>
              <a:gd name="f677" fmla="*/ f584 f390 1"/>
              <a:gd name="f678" fmla="*/ f583 f390 1"/>
              <a:gd name="f679" fmla="*/ f585 f389 1"/>
              <a:gd name="f680" fmla="*/ f586 f390 1"/>
              <a:gd name="f681" fmla="*/ f587 f389 1"/>
              <a:gd name="f682" fmla="*/ f588 f390 1"/>
              <a:gd name="f683" fmla="*/ f589 f389 1"/>
              <a:gd name="f684" fmla="*/ f590 f390 1"/>
              <a:gd name="f685" fmla="*/ f591 f389 1"/>
              <a:gd name="f686" fmla="*/ f592 f390 1"/>
              <a:gd name="f687" fmla="*/ f593 f389 1"/>
              <a:gd name="f688" fmla="*/ f594 f390 1"/>
              <a:gd name="f689" fmla="*/ f595 f389 1"/>
              <a:gd name="f690" fmla="*/ f596 f390 1"/>
              <a:gd name="f691" fmla="*/ f597 f389 1"/>
              <a:gd name="f692" fmla="*/ f598 f390 1"/>
              <a:gd name="f693" fmla="*/ f599 f389 1"/>
              <a:gd name="f694" fmla="*/ f600 f390 1"/>
              <a:gd name="f695" fmla="*/ f601 f389 1"/>
              <a:gd name="f696" fmla="*/ f602 f390 1"/>
              <a:gd name="f697" fmla="*/ f603 f389 1"/>
              <a:gd name="f698" fmla="*/ f604 f390 1"/>
              <a:gd name="f699" fmla="*/ f605 f389 1"/>
              <a:gd name="f700" fmla="*/ f606 f390 1"/>
              <a:gd name="f701" fmla="*/ f607 f389 1"/>
              <a:gd name="f702" fmla="*/ f608 f390 1"/>
              <a:gd name="f703" fmla="*/ f609 f389 1"/>
              <a:gd name="f704" fmla="*/ f610 f390 1"/>
              <a:gd name="f705" fmla="*/ f611 f389 1"/>
              <a:gd name="f706" fmla="*/ f612 f390 1"/>
              <a:gd name="f707" fmla="*/ f613 f389 1"/>
              <a:gd name="f708" fmla="*/ f614 f390 1"/>
              <a:gd name="f709" fmla="*/ f615 f389 1"/>
              <a:gd name="f710" fmla="*/ f616 f390 1"/>
              <a:gd name="f711" fmla="*/ f617 f389 1"/>
              <a:gd name="f712" fmla="*/ f618 f390 1"/>
              <a:gd name="f713" fmla="*/ f619 f389 1"/>
              <a:gd name="f714" fmla="*/ f620 f390 1"/>
              <a:gd name="f715" fmla="*/ f621 f389 1"/>
              <a:gd name="f716" fmla="*/ f622 f390 1"/>
              <a:gd name="f717" fmla="*/ f623 f389 1"/>
              <a:gd name="f718" fmla="*/ f624 f390 1"/>
              <a:gd name="f719" fmla="*/ f625 f389 1"/>
              <a:gd name="f720" fmla="*/ f626 f389 1"/>
              <a:gd name="f721" fmla="*/ f627 f390 1"/>
              <a:gd name="f722" fmla="*/ f628 f389 1"/>
              <a:gd name="f723" fmla="*/ f629 f390 1"/>
              <a:gd name="f724" fmla="*/ f630 f389 1"/>
              <a:gd name="f725" fmla="*/ f631 f390 1"/>
              <a:gd name="f726" fmla="*/ f632 f389 1"/>
              <a:gd name="f727" fmla="*/ f633 f389 1"/>
              <a:gd name="f728" fmla="*/ f634 f390 1"/>
              <a:gd name="f729" fmla="*/ f635 f390 1"/>
              <a:gd name="f730" fmla="*/ f636 f389 1"/>
              <a:gd name="f731" fmla="*/ f637 f390 1"/>
              <a:gd name="f732" fmla="*/ f638 f389 1"/>
              <a:gd name="f733" fmla="*/ f639 f390 1"/>
              <a:gd name="f734" fmla="*/ f640 f389 1"/>
              <a:gd name="f735" fmla="*/ f641 f390 1"/>
              <a:gd name="f736" fmla="*/ f642 f390 1"/>
              <a:gd name="f737" fmla="*/ f643 f389 1"/>
              <a:gd name="f738" fmla="*/ f644 f390 1"/>
              <a:gd name="f739" fmla="*/ f645 f390 1"/>
              <a:gd name="f740" fmla="*/ f646 f389 1"/>
              <a:gd name="f741" fmla="*/ f647 f390 1"/>
              <a:gd name="f742" fmla="*/ f648 f389 1"/>
              <a:gd name="f743" fmla="*/ f649 f390 1"/>
              <a:gd name="f744" fmla="*/ f650 f389 1"/>
              <a:gd name="f745" fmla="*/ f651 f390 1"/>
              <a:gd name="f746" fmla="*/ f652 f389 1"/>
              <a:gd name="f747" fmla="*/ f653 f390 1"/>
              <a:gd name="f748" fmla="*/ f654 f389 1"/>
              <a:gd name="f749" fmla="*/ f655 f390 1"/>
              <a:gd name="f750" fmla="*/ f656 f389 1"/>
              <a:gd name="f751" fmla="*/ f657 f390 1"/>
              <a:gd name="f752" fmla="*/ f658 f389 1"/>
              <a:gd name="f753" fmla="*/ f659 f390 1"/>
              <a:gd name="f754" fmla="*/ f660 f390 1"/>
              <a:gd name="f755" fmla="*/ f661 f389 1"/>
              <a:gd name="f756" fmla="*/ f662 f390 1"/>
              <a:gd name="f757" fmla="*/ f663 f389 1"/>
              <a:gd name="f758" fmla="*/ f664 f390 1"/>
              <a:gd name="f759" fmla="*/ f665 f390 1"/>
              <a:gd name="f760" fmla="*/ f666 f389 1"/>
              <a:gd name="f761" fmla="*/ f667 f389 1"/>
              <a:gd name="f762" fmla="*/ f668 f390 1"/>
              <a:gd name="f763" fmla="*/ f669 f389 1"/>
              <a:gd name="f764" fmla="*/ f670 f390 1"/>
              <a:gd name="f765" fmla="*/ f671 f389 1"/>
              <a:gd name="f766" fmla="*/ f672 f390 1"/>
              <a:gd name="f767" fmla="*/ f673 f389 1"/>
              <a:gd name="f768" fmla="*/ f674 f3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0">
                <a:pos x="f679" y="f680"/>
              </a:cxn>
              <a:cxn ang="f490">
                <a:pos x="f681" y="f682"/>
              </a:cxn>
              <a:cxn ang="f490">
                <a:pos x="f683" y="f684"/>
              </a:cxn>
              <a:cxn ang="f490">
                <a:pos x="f685" y="f686"/>
              </a:cxn>
              <a:cxn ang="f490">
                <a:pos x="f687" y="f688"/>
              </a:cxn>
              <a:cxn ang="f490">
                <a:pos x="f689" y="f690"/>
              </a:cxn>
              <a:cxn ang="f490">
                <a:pos x="f691" y="f692"/>
              </a:cxn>
              <a:cxn ang="f490">
                <a:pos x="f693" y="f694"/>
              </a:cxn>
              <a:cxn ang="f490">
                <a:pos x="f695" y="f696"/>
              </a:cxn>
              <a:cxn ang="f490">
                <a:pos x="f697" y="f698"/>
              </a:cxn>
              <a:cxn ang="f490">
                <a:pos x="f699" y="f700"/>
              </a:cxn>
              <a:cxn ang="f490">
                <a:pos x="f701" y="f702"/>
              </a:cxn>
              <a:cxn ang="f490">
                <a:pos x="f703" y="f704"/>
              </a:cxn>
              <a:cxn ang="f490">
                <a:pos x="f705" y="f706"/>
              </a:cxn>
              <a:cxn ang="f490">
                <a:pos x="f707" y="f708"/>
              </a:cxn>
              <a:cxn ang="f490">
                <a:pos x="f709" y="f710"/>
              </a:cxn>
              <a:cxn ang="f490">
                <a:pos x="f711" y="f712"/>
              </a:cxn>
              <a:cxn ang="f490">
                <a:pos x="f713" y="f714"/>
              </a:cxn>
              <a:cxn ang="f490">
                <a:pos x="f715" y="f716"/>
              </a:cxn>
              <a:cxn ang="f490">
                <a:pos x="f717" y="f718"/>
              </a:cxn>
              <a:cxn ang="f490">
                <a:pos x="f719" y="f714"/>
              </a:cxn>
              <a:cxn ang="f490">
                <a:pos x="f720" y="f721"/>
              </a:cxn>
              <a:cxn ang="f490">
                <a:pos x="f722" y="f723"/>
              </a:cxn>
              <a:cxn ang="f490">
                <a:pos x="f724" y="f725"/>
              </a:cxn>
              <a:cxn ang="f490">
                <a:pos x="f726" y="f706"/>
              </a:cxn>
              <a:cxn ang="f490">
                <a:pos x="f727" y="f728"/>
              </a:cxn>
              <a:cxn ang="f490">
                <a:pos x="f726" y="f729"/>
              </a:cxn>
              <a:cxn ang="f490">
                <a:pos x="f730" y="f731"/>
              </a:cxn>
              <a:cxn ang="f490">
                <a:pos x="f732" y="f733"/>
              </a:cxn>
              <a:cxn ang="f490">
                <a:pos x="f734" y="f735"/>
              </a:cxn>
              <a:cxn ang="f490">
                <a:pos x="f720" y="f736"/>
              </a:cxn>
              <a:cxn ang="f490">
                <a:pos x="f737" y="f738"/>
              </a:cxn>
              <a:cxn ang="f490">
                <a:pos x="f732" y="f739"/>
              </a:cxn>
              <a:cxn ang="f490">
                <a:pos x="f740" y="f741"/>
              </a:cxn>
              <a:cxn ang="f490">
                <a:pos x="f742" y="f743"/>
              </a:cxn>
              <a:cxn ang="f490">
                <a:pos x="f744" y="f745"/>
              </a:cxn>
              <a:cxn ang="f490">
                <a:pos x="f746" y="f747"/>
              </a:cxn>
              <a:cxn ang="f490">
                <a:pos x="f748" y="f749"/>
              </a:cxn>
              <a:cxn ang="f490">
                <a:pos x="f750" y="f751"/>
              </a:cxn>
              <a:cxn ang="f490">
                <a:pos x="f752" y="f753"/>
              </a:cxn>
              <a:cxn ang="f490">
                <a:pos x="f750" y="f754"/>
              </a:cxn>
              <a:cxn ang="f490">
                <a:pos x="f755" y="f756"/>
              </a:cxn>
              <a:cxn ang="f490">
                <a:pos x="f757" y="f758"/>
              </a:cxn>
              <a:cxn ang="f490">
                <a:pos x="f755" y="f759"/>
              </a:cxn>
              <a:cxn ang="f490">
                <a:pos x="f760" y="f756"/>
              </a:cxn>
              <a:cxn ang="f490">
                <a:pos x="f760" y="f759"/>
              </a:cxn>
              <a:cxn ang="f490">
                <a:pos x="f761" y="f762"/>
              </a:cxn>
              <a:cxn ang="f490">
                <a:pos x="f763" y="f764"/>
              </a:cxn>
              <a:cxn ang="f490">
                <a:pos x="f755" y="f721"/>
              </a:cxn>
              <a:cxn ang="f490">
                <a:pos x="f765" y="f766"/>
              </a:cxn>
              <a:cxn ang="f490">
                <a:pos x="f767" y="f764"/>
              </a:cxn>
              <a:cxn ang="f490">
                <a:pos x="f767" y="f768"/>
              </a:cxn>
            </a:cxnLst>
            <a:rect l="f675" t="f678" r="f676" b="f677"/>
            <a:pathLst>
              <a:path w="378" h="902">
                <a:moveTo>
                  <a:pt x="f8" y="f9"/>
                </a:moveTo>
                <a:cubicBezTo>
                  <a:pt x="f10" y="f11"/>
                  <a:pt x="f10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14" y="f25"/>
                </a:cubicBezTo>
                <a:cubicBezTo>
                  <a:pt x="f26" y="f27"/>
                  <a:pt x="f28" y="f5"/>
                  <a:pt x="f29" y="f5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14"/>
                </a:cubicBezTo>
                <a:cubicBezTo>
                  <a:pt x="f41" y="f42"/>
                  <a:pt x="f43" y="f44"/>
                  <a:pt x="f45" y="f9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0" y="f72"/>
                  <a:pt x="f73" y="f74"/>
                </a:cubicBezTo>
                <a:cubicBezTo>
                  <a:pt x="f66" y="f75"/>
                  <a:pt x="f64" y="f76"/>
                  <a:pt x="f77" y="f68"/>
                </a:cubicBezTo>
                <a:cubicBezTo>
                  <a:pt x="f78" y="f64"/>
                  <a:pt x="f79" y="f77"/>
                  <a:pt x="f80" y="f66"/>
                </a:cubicBezTo>
                <a:cubicBezTo>
                  <a:pt x="f81" y="f76"/>
                  <a:pt x="f82" y="f75"/>
                  <a:pt x="f83" y="f74"/>
                </a:cubicBezTo>
                <a:cubicBezTo>
                  <a:pt x="f84" y="f85"/>
                  <a:pt x="f38" y="f74"/>
                  <a:pt x="f32" y="f76"/>
                </a:cubicBezTo>
                <a:cubicBezTo>
                  <a:pt x="f86" y="f66"/>
                  <a:pt x="f87" y="f62"/>
                  <a:pt x="f88" y="f89"/>
                </a:cubicBezTo>
                <a:cubicBezTo>
                  <a:pt x="f41" y="f90"/>
                  <a:pt x="f41" y="f91"/>
                  <a:pt x="f92" y="f93"/>
                </a:cubicBezTo>
                <a:cubicBezTo>
                  <a:pt x="f32" y="f94"/>
                  <a:pt x="f95" y="f96"/>
                  <a:pt x="f75" y="f83"/>
                </a:cubicBezTo>
                <a:cubicBezTo>
                  <a:pt x="f97" y="f98"/>
                  <a:pt x="f72" y="f99"/>
                  <a:pt x="f100" y="f101"/>
                </a:cubicBezTo>
                <a:cubicBezTo>
                  <a:pt x="f102" y="f103"/>
                  <a:pt x="f6" y="f104"/>
                  <a:pt x="f105" y="f106"/>
                </a:cubicBezTo>
                <a:cubicBezTo>
                  <a:pt x="f107" y="f67"/>
                  <a:pt x="f108" y="f109"/>
                  <a:pt x="f110" y="f111"/>
                </a:cubicBezTo>
                <a:cubicBezTo>
                  <a:pt x="f112" y="f113"/>
                  <a:pt x="f68" y="f114"/>
                  <a:pt x="f91" y="f115"/>
                </a:cubicBezTo>
                <a:cubicBezTo>
                  <a:pt x="f95" y="f116"/>
                  <a:pt x="f117" y="f118"/>
                  <a:pt x="f83" y="f119"/>
                </a:cubicBezTo>
                <a:cubicBezTo>
                  <a:pt x="f58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62" y="f129"/>
                </a:cubicBezTo>
                <a:cubicBezTo>
                  <a:pt x="f130" y="f131"/>
                  <a:pt x="f79" y="f132"/>
                  <a:pt x="f121" y="f133"/>
                </a:cubicBezTo>
                <a:cubicBezTo>
                  <a:pt x="f98" y="f134"/>
                  <a:pt x="f135" y="f136"/>
                  <a:pt x="f137" y="f138"/>
                </a:cubicBezTo>
                <a:cubicBezTo>
                  <a:pt x="f34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60" y="f148"/>
                </a:cubicBezTo>
                <a:cubicBezTo>
                  <a:pt x="f149" y="f150"/>
                  <a:pt x="f82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34" y="f166"/>
                  <a:pt x="f167" y="f168"/>
                  <a:pt x="f169" y="f170"/>
                </a:cubicBezTo>
                <a:cubicBezTo>
                  <a:pt x="f92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78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7" y="f189"/>
                  <a:pt x="f190" y="f7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" y="f179"/>
                  <a:pt x="f203" y="f177"/>
                  <a:pt x="f204" y="f175"/>
                </a:cubicBezTo>
                <a:cubicBezTo>
                  <a:pt x="f205" y="f206"/>
                  <a:pt x="f207" y="f208"/>
                  <a:pt x="f11" y="f209"/>
                </a:cubicBezTo>
                <a:cubicBezTo>
                  <a:pt x="f210" y="f211"/>
                  <a:pt x="f212" y="f213"/>
                  <a:pt x="f214" y="f215"/>
                </a:cubicBezTo>
                <a:cubicBezTo>
                  <a:pt x="f44" y="f216"/>
                  <a:pt x="f217" y="f165"/>
                  <a:pt x="f207" y="f159"/>
                </a:cubicBezTo>
                <a:cubicBezTo>
                  <a:pt x="f218" y="f219"/>
                  <a:pt x="f11" y="f157"/>
                  <a:pt x="f220" y="f221"/>
                </a:cubicBezTo>
                <a:cubicBezTo>
                  <a:pt x="f212" y="f153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141"/>
                  <a:pt x="f14" y="f233"/>
                  <a:pt x="f234" y="f138"/>
                </a:cubicBezTo>
                <a:cubicBezTo>
                  <a:pt x="f21" y="f136"/>
                  <a:pt x="f235" y="f134"/>
                  <a:pt x="f236" y="f133"/>
                </a:cubicBezTo>
                <a:cubicBezTo>
                  <a:pt x="f237" y="f238"/>
                  <a:pt x="f239" y="f240"/>
                  <a:pt x="f239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32" y="f119"/>
                </a:cubicBezTo>
                <a:cubicBezTo>
                  <a:pt x="f252" y="f253"/>
                  <a:pt x="f250" y="f254"/>
                  <a:pt x="f236" y="f255"/>
                </a:cubicBezTo>
                <a:cubicBezTo>
                  <a:pt x="f244" y="f256"/>
                  <a:pt x="f257" y="f258"/>
                  <a:pt x="f259" y="f260"/>
                </a:cubicBezTo>
                <a:cubicBezTo>
                  <a:pt x="f33" y="f261"/>
                  <a:pt x="f262" y="f263"/>
                  <a:pt x="f264" y="f265"/>
                </a:cubicBezTo>
                <a:cubicBezTo>
                  <a:pt x="f5" y="f266"/>
                  <a:pt x="f267" y="f268"/>
                  <a:pt x="f269" y="f270"/>
                </a:cubicBezTo>
                <a:cubicBezTo>
                  <a:pt x="f271" y="f149"/>
                  <a:pt x="f272" y="f273"/>
                  <a:pt x="f274" y="f82"/>
                </a:cubicBezTo>
                <a:cubicBezTo>
                  <a:pt x="f275" y="f276"/>
                  <a:pt x="f277" y="f58"/>
                  <a:pt x="f257" y="f98"/>
                </a:cubicBezTo>
                <a:cubicBezTo>
                  <a:pt x="f278" y="f96"/>
                  <a:pt x="f19" y="f38"/>
                  <a:pt x="f207" y="f279"/>
                </a:cubicBezTo>
                <a:cubicBezTo>
                  <a:pt x="f280" y="f91"/>
                  <a:pt x="f281" y="f90"/>
                  <a:pt x="f282" y="f283"/>
                </a:cubicBezTo>
                <a:cubicBezTo>
                  <a:pt x="f217" y="f284"/>
                  <a:pt x="f11" y="f64"/>
                  <a:pt x="f214" y="f285"/>
                </a:cubicBezTo>
                <a:cubicBezTo>
                  <a:pt x="f286" y="f74"/>
                  <a:pt x="f21" y="f287"/>
                  <a:pt x="f250" y="f75"/>
                </a:cubicBezTo>
                <a:cubicBezTo>
                  <a:pt x="f288" y="f68"/>
                  <a:pt x="f289" y="f66"/>
                  <a:pt x="f290" y="f64"/>
                </a:cubicBezTo>
                <a:cubicBezTo>
                  <a:pt x="f291" y="f64"/>
                  <a:pt x="f292" y="f127"/>
                  <a:pt x="f293" y="f64"/>
                </a:cubicBezTo>
                <a:cubicBezTo>
                  <a:pt x="f294" y="f68"/>
                  <a:pt x="f295" y="f296"/>
                  <a:pt x="f274" y="f297"/>
                </a:cubicBezTo>
                <a:cubicBezTo>
                  <a:pt x="f298" y="f299"/>
                  <a:pt x="f274" y="f300"/>
                  <a:pt x="f301" y="f302"/>
                </a:cubicBezTo>
                <a:cubicBezTo>
                  <a:pt x="f303" y="f65"/>
                  <a:pt x="f244" y="f6"/>
                  <a:pt x="f304" y="f61"/>
                </a:cubicBezTo>
                <a:cubicBezTo>
                  <a:pt x="f305" y="f111"/>
                  <a:pt x="f306" y="f307"/>
                  <a:pt x="f308" y="f309"/>
                </a:cubicBezTo>
                <a:cubicBezTo>
                  <a:pt x="f308" y="f51"/>
                  <a:pt x="f310" y="f309"/>
                  <a:pt x="f311" y="f309"/>
                </a:cubicBezTo>
                <a:cubicBezTo>
                  <a:pt x="f308" y="f49"/>
                  <a:pt x="f312" y="f47"/>
                  <a:pt x="f8" y="f9"/>
                </a:cubicBezTo>
                <a:close/>
                <a:moveTo>
                  <a:pt x="f313" y="f314"/>
                </a:moveTo>
                <a:cubicBezTo>
                  <a:pt x="f313" y="f315"/>
                  <a:pt x="f313" y="f316"/>
                  <a:pt x="f313" y="f317"/>
                </a:cubicBezTo>
                <a:cubicBezTo>
                  <a:pt x="f281" y="f318"/>
                  <a:pt x="f319" y="f320"/>
                  <a:pt x="f19" y="f321"/>
                </a:cubicBezTo>
                <a:cubicBezTo>
                  <a:pt x="f21" y="f322"/>
                  <a:pt x="f323" y="f324"/>
                  <a:pt x="f235" y="f325"/>
                </a:cubicBezTo>
                <a:cubicBezTo>
                  <a:pt x="f250" y="f326"/>
                  <a:pt x="f305" y="f240"/>
                  <a:pt x="f26" y="f327"/>
                </a:cubicBezTo>
                <a:cubicBezTo>
                  <a:pt x="f9" y="f328"/>
                  <a:pt x="f28" y="f132"/>
                  <a:pt x="f313" y="f314"/>
                </a:cubicBezTo>
                <a:close/>
                <a:moveTo>
                  <a:pt x="f329" y="f330"/>
                </a:moveTo>
                <a:cubicBezTo>
                  <a:pt x="f331" y="f132"/>
                  <a:pt x="f88" y="f332"/>
                  <a:pt x="f333" y="f334"/>
                </a:cubicBezTo>
                <a:cubicBezTo>
                  <a:pt x="f32" y="f335"/>
                  <a:pt x="f34" y="f131"/>
                  <a:pt x="f140" y="f315"/>
                </a:cubicBezTo>
                <a:cubicBezTo>
                  <a:pt x="f82" y="f129"/>
                  <a:pt x="f276" y="f336"/>
                  <a:pt x="f84" y="f128"/>
                </a:cubicBezTo>
                <a:cubicBezTo>
                  <a:pt x="f337" y="f338"/>
                  <a:pt x="f339" y="f245"/>
                  <a:pt x="f329" y="f317"/>
                </a:cubicBezTo>
                <a:cubicBezTo>
                  <a:pt x="f329" y="f316"/>
                  <a:pt x="f329" y="f315"/>
                  <a:pt x="f329" y="f330"/>
                </a:cubicBezTo>
                <a:close/>
                <a:moveTo>
                  <a:pt x="f340" y="f341"/>
                </a:moveTo>
                <a:cubicBezTo>
                  <a:pt x="f28" y="f342"/>
                  <a:pt x="f306" y="f343"/>
                  <a:pt x="f344" y="f345"/>
                </a:cubicBezTo>
                <a:cubicBezTo>
                  <a:pt x="f232" y="f346"/>
                  <a:pt x="f16" y="f347"/>
                  <a:pt x="f348" y="f349"/>
                </a:cubicBezTo>
                <a:cubicBezTo>
                  <a:pt x="f220" y="f225"/>
                  <a:pt x="f218" y="f350"/>
                  <a:pt x="f28" y="f351"/>
                </a:cubicBezTo>
                <a:cubicBezTo>
                  <a:pt x="f352" y="f353"/>
                  <a:pt x="f308" y="f223"/>
                  <a:pt x="f340" y="f354"/>
                </a:cubicBezTo>
                <a:cubicBezTo>
                  <a:pt x="f340" y="f355"/>
                  <a:pt x="f340" y="f356"/>
                  <a:pt x="f340" y="f341"/>
                </a:cubicBezTo>
                <a:close/>
                <a:moveTo>
                  <a:pt x="f357" y="f341"/>
                </a:moveTo>
                <a:cubicBezTo>
                  <a:pt x="f357" y="f358"/>
                  <a:pt x="f357" y="f356"/>
                  <a:pt x="f357" y="f359"/>
                </a:cubicBezTo>
                <a:cubicBezTo>
                  <a:pt x="f357" y="f355"/>
                  <a:pt x="f357" y="f360"/>
                  <a:pt x="f357" y="f354"/>
                </a:cubicBezTo>
                <a:cubicBezTo>
                  <a:pt x="f361" y="f362"/>
                  <a:pt x="f169" y="f150"/>
                  <a:pt x="f363" y="f364"/>
                </a:cubicBezTo>
                <a:cubicBezTo>
                  <a:pt x="f83" y="f365"/>
                  <a:pt x="f36" y="f366"/>
                  <a:pt x="f32" y="f367"/>
                </a:cubicBezTo>
                <a:cubicBezTo>
                  <a:pt x="f156" y="f343"/>
                  <a:pt x="f52" y="f368"/>
                  <a:pt x="f357" y="f341"/>
                </a:cubicBezTo>
                <a:close/>
                <a:moveTo>
                  <a:pt x="f369" y="f370"/>
                </a:moveTo>
                <a:cubicBezTo>
                  <a:pt x="f369" y="f371"/>
                  <a:pt x="f369" y="f213"/>
                  <a:pt x="f369" y="f372"/>
                </a:cubicBezTo>
                <a:cubicBezTo>
                  <a:pt x="f203" y="f373"/>
                  <a:pt x="f203" y="f373"/>
                  <a:pt x="f340" y="f215"/>
                </a:cubicBezTo>
                <a:cubicBezTo>
                  <a:pt x="f308" y="f374"/>
                  <a:pt x="f352" y="f166"/>
                  <a:pt x="f28" y="f375"/>
                </a:cubicBezTo>
                <a:cubicBezTo>
                  <a:pt x="f376" y="f377"/>
                  <a:pt x="f207" y="f378"/>
                  <a:pt x="f281" y="f379"/>
                </a:cubicBezTo>
                <a:cubicBezTo>
                  <a:pt x="f13" y="f380"/>
                  <a:pt x="f312" y="f381"/>
                  <a:pt x="f369" y="f370"/>
                </a:cubicBezTo>
                <a:close/>
                <a:moveTo>
                  <a:pt x="f176" y="f370"/>
                </a:moveTo>
                <a:cubicBezTo>
                  <a:pt x="f382" y="f383"/>
                  <a:pt x="f92" y="f211"/>
                  <a:pt x="f339" y="f384"/>
                </a:cubicBezTo>
                <a:cubicBezTo>
                  <a:pt x="f385" y="f386"/>
                  <a:pt x="f382" y="f387"/>
                  <a:pt x="f176" y="f373"/>
                </a:cubicBezTo>
                <a:cubicBezTo>
                  <a:pt x="f176" y="f213"/>
                  <a:pt x="f176" y="f371"/>
                  <a:pt x="f176" y="f370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05F6248D-A0C1-2BED-09BC-518F3115FD31}"/>
              </a:ext>
            </a:extLst>
          </p:cNvPr>
          <p:cNvSpPr/>
          <p:nvPr/>
        </p:nvSpPr>
        <p:spPr>
          <a:xfrm>
            <a:off x="295278" y="2946397"/>
            <a:ext cx="1111252" cy="4540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3"/>
              <a:gd name="f7" fmla="val 217"/>
              <a:gd name="f8" fmla="val 223"/>
              <a:gd name="f9" fmla="val 216"/>
              <a:gd name="f10" fmla="val 244"/>
              <a:gd name="f11" fmla="val 185"/>
              <a:gd name="f12" fmla="val 264"/>
              <a:gd name="f13" fmla="val 155"/>
              <a:gd name="f14" fmla="val 284"/>
              <a:gd name="f15" fmla="val 124"/>
              <a:gd name="f16" fmla="val 123"/>
              <a:gd name="f17" fmla="val 280"/>
              <a:gd name="f18" fmla="val 127"/>
              <a:gd name="f19" fmla="val 276"/>
              <a:gd name="f20" fmla="val 131"/>
              <a:gd name="f21" fmla="val 271"/>
              <a:gd name="f22" fmla="val 135"/>
              <a:gd name="f23" fmla="val 251"/>
              <a:gd name="f24" fmla="val 152"/>
              <a:gd name="f25" fmla="val 231"/>
              <a:gd name="f26" fmla="val 170"/>
              <a:gd name="f27" fmla="val 211"/>
              <a:gd name="f28" fmla="val 187"/>
              <a:gd name="f29" fmla="val 197"/>
              <a:gd name="f30" fmla="val 200"/>
              <a:gd name="f31" fmla="val 204"/>
              <a:gd name="f32" fmla="val 162"/>
              <a:gd name="f33" fmla="val 142"/>
              <a:gd name="f34" fmla="val 122"/>
              <a:gd name="f35" fmla="val 203"/>
              <a:gd name="f36" fmla="val 102"/>
              <a:gd name="f37" fmla="val 202"/>
              <a:gd name="f38" fmla="val 101"/>
              <a:gd name="f39" fmla="val 201"/>
              <a:gd name="f40" fmla="val 137"/>
              <a:gd name="f41" fmla="val 173"/>
              <a:gd name="f42" fmla="val 145"/>
              <a:gd name="f43" fmla="val 209"/>
              <a:gd name="f44" fmla="val 117"/>
              <a:gd name="f45" fmla="val 116"/>
              <a:gd name="f46" fmla="val 194"/>
              <a:gd name="f47" fmla="val 132"/>
              <a:gd name="f48" fmla="val 165"/>
              <a:gd name="f49" fmla="val 139"/>
              <a:gd name="f50" fmla="val 144"/>
              <a:gd name="f51" fmla="val 149"/>
              <a:gd name="f52" fmla="val 158"/>
              <a:gd name="f53" fmla="val 103"/>
              <a:gd name="f54" fmla="val 168"/>
              <a:gd name="f55" fmla="val 90"/>
              <a:gd name="f56" fmla="val 175"/>
              <a:gd name="f57" fmla="val 76"/>
              <a:gd name="f58" fmla="val 61"/>
              <a:gd name="f59" fmla="val 171"/>
              <a:gd name="f60" fmla="val 42"/>
              <a:gd name="f61" fmla="val 23"/>
              <a:gd name="f62" fmla="val 159"/>
              <a:gd name="f63" fmla="val 4"/>
              <a:gd name="f64" fmla="val 153"/>
              <a:gd name="f65" fmla="val 3"/>
              <a:gd name="f66" fmla="val 2"/>
              <a:gd name="f67" fmla="val 151"/>
              <a:gd name="f68" fmla="val 14"/>
              <a:gd name="f69" fmla="val 27"/>
              <a:gd name="f70" fmla="val 138"/>
              <a:gd name="f71" fmla="val 40"/>
              <a:gd name="f72" fmla="val 109"/>
              <a:gd name="f73" fmla="val 140"/>
              <a:gd name="f74" fmla="val 85"/>
              <a:gd name="f75" fmla="val 191"/>
              <a:gd name="f76" fmla="val 63"/>
              <a:gd name="f77" fmla="val 239"/>
              <a:gd name="f78" fmla="val 43"/>
              <a:gd name="f79" fmla="val 288"/>
              <a:gd name="f80" fmla="val 339"/>
              <a:gd name="f81" fmla="val 10"/>
              <a:gd name="f82" fmla="val 353"/>
              <a:gd name="f83" fmla="val 6"/>
              <a:gd name="f84" fmla="val 367"/>
              <a:gd name="f85" fmla="val 381"/>
              <a:gd name="f86" fmla="val 398"/>
              <a:gd name="f87" fmla="val 412"/>
              <a:gd name="f88" fmla="val 8"/>
              <a:gd name="f89" fmla="val 424"/>
              <a:gd name="f90" fmla="val 18"/>
              <a:gd name="f91" fmla="val 440"/>
              <a:gd name="f92" fmla="val 31"/>
              <a:gd name="f93" fmla="val 448"/>
              <a:gd name="f94" fmla="val 48"/>
              <a:gd name="f95" fmla="val 455"/>
              <a:gd name="f96" fmla="val 67"/>
              <a:gd name="f97" fmla="val 463"/>
              <a:gd name="f98" fmla="val 86"/>
              <a:gd name="f99" fmla="val 470"/>
              <a:gd name="f100" fmla="val 106"/>
              <a:gd name="f101" fmla="val 482"/>
              <a:gd name="f102" fmla="val 494"/>
              <a:gd name="f103" fmla="val 141"/>
              <a:gd name="f104" fmla="val 509"/>
              <a:gd name="f105" fmla="val 156"/>
              <a:gd name="f106" fmla="val 526"/>
              <a:gd name="f107" fmla="val 529"/>
              <a:gd name="f108" fmla="val 169"/>
              <a:gd name="f109" fmla="val 531"/>
              <a:gd name="f110" fmla="val 174"/>
              <a:gd name="f111" fmla="val 501"/>
              <a:gd name="f112" fmla="val 183"/>
              <a:gd name="f113" fmla="val 472"/>
              <a:gd name="f114" fmla="val 181"/>
              <a:gd name="f115" fmla="val 446"/>
              <a:gd name="f116" fmla="val 444"/>
              <a:gd name="f117" fmla="val 163"/>
              <a:gd name="f118" fmla="val 443"/>
              <a:gd name="f119" fmla="val 441"/>
              <a:gd name="f120" fmla="val 439"/>
              <a:gd name="f121" fmla="val 177"/>
              <a:gd name="f122" fmla="val 436"/>
              <a:gd name="f123" fmla="val 182"/>
              <a:gd name="f124" fmla="val 433"/>
              <a:gd name="f125" fmla="val 421"/>
              <a:gd name="f126" fmla="val 195"/>
              <a:gd name="f127" fmla="val 406"/>
              <a:gd name="f128" fmla="val 199"/>
              <a:gd name="f129" fmla="val 391"/>
              <a:gd name="f130" fmla="val 393"/>
              <a:gd name="f131" fmla="val 395"/>
              <a:gd name="f132" fmla="val 161"/>
              <a:gd name="f133" fmla="val 397"/>
              <a:gd name="f134" fmla="val 396"/>
              <a:gd name="f135" fmla="val 394"/>
              <a:gd name="f136" fmla="val 148"/>
              <a:gd name="f137" fmla="val 389"/>
              <a:gd name="f138" fmla="val 385"/>
              <a:gd name="f139" fmla="val 179"/>
              <a:gd name="f140" fmla="val 377"/>
              <a:gd name="f141" fmla="val 193"/>
              <a:gd name="f142" fmla="val 206"/>
              <a:gd name="f143" fmla="val 340"/>
              <a:gd name="f144" fmla="val 210"/>
              <a:gd name="f145" fmla="val 327"/>
              <a:gd name="f146" fmla="val 213"/>
              <a:gd name="f147" fmla="val 312"/>
              <a:gd name="f148" fmla="val 322"/>
              <a:gd name="f149" fmla="val 188"/>
              <a:gd name="f150" fmla="val 331"/>
              <a:gd name="f151" fmla="val 134"/>
              <a:gd name="f152" fmla="val 335"/>
              <a:gd name="f153" fmla="val 326"/>
              <a:gd name="f154" fmla="val 157"/>
              <a:gd name="f155" fmla="val 319"/>
              <a:gd name="f156" fmla="val 311"/>
              <a:gd name="f157" fmla="val 304"/>
              <a:gd name="f158" fmla="val 297"/>
              <a:gd name="f159" fmla="val 208"/>
              <a:gd name="f160" fmla="val 275"/>
              <a:gd name="f161" fmla="val 259"/>
              <a:gd name="f162" fmla="val 215"/>
              <a:gd name="f163" fmla="val 242"/>
              <a:gd name="f164" fmla="+- 0 0 -90"/>
              <a:gd name="f165" fmla="*/ f3 1 533"/>
              <a:gd name="f166" fmla="*/ f4 1 217"/>
              <a:gd name="f167" fmla="val f5"/>
              <a:gd name="f168" fmla="val f6"/>
              <a:gd name="f169" fmla="val f7"/>
              <a:gd name="f170" fmla="*/ f164 f0 1"/>
              <a:gd name="f171" fmla="+- f169 0 f167"/>
              <a:gd name="f172" fmla="+- f168 0 f167"/>
              <a:gd name="f173" fmla="*/ f170 1 f2"/>
              <a:gd name="f174" fmla="*/ f172 1 533"/>
              <a:gd name="f175" fmla="*/ f171 1 217"/>
              <a:gd name="f176" fmla="*/ 223 f172 1"/>
              <a:gd name="f177" fmla="*/ 216 f171 1"/>
              <a:gd name="f178" fmla="*/ 284 f172 1"/>
              <a:gd name="f179" fmla="*/ 124 f171 1"/>
              <a:gd name="f180" fmla="*/ 123 f171 1"/>
              <a:gd name="f181" fmla="*/ 271 f172 1"/>
              <a:gd name="f182" fmla="*/ 135 f171 1"/>
              <a:gd name="f183" fmla="*/ 211 f172 1"/>
              <a:gd name="f184" fmla="*/ 187 f171 1"/>
              <a:gd name="f185" fmla="*/ 162 f172 1"/>
              <a:gd name="f186" fmla="*/ 204 f171 1"/>
              <a:gd name="f187" fmla="*/ 102 f172 1"/>
              <a:gd name="f188" fmla="*/ 203 f171 1"/>
              <a:gd name="f189" fmla="*/ 101 f172 1"/>
              <a:gd name="f190" fmla="*/ 201 f171 1"/>
              <a:gd name="f191" fmla="*/ 209 f172 1"/>
              <a:gd name="f192" fmla="*/ 117 f171 1"/>
              <a:gd name="f193" fmla="*/ 116 f171 1"/>
              <a:gd name="f194" fmla="*/ 165 f172 1"/>
              <a:gd name="f195" fmla="*/ 139 f171 1"/>
              <a:gd name="f196" fmla="*/ 103 f172 1"/>
              <a:gd name="f197" fmla="*/ 168 f171 1"/>
              <a:gd name="f198" fmla="*/ 61 f172 1"/>
              <a:gd name="f199" fmla="*/ 171 f171 1"/>
              <a:gd name="f200" fmla="*/ 4 f172 1"/>
              <a:gd name="f201" fmla="*/ 153 f171 1"/>
              <a:gd name="f202" fmla="*/ 0 f172 1"/>
              <a:gd name="f203" fmla="*/ 151 f171 1"/>
              <a:gd name="f204" fmla="*/ 40 f172 1"/>
              <a:gd name="f205" fmla="*/ 132 f171 1"/>
              <a:gd name="f206" fmla="*/ 191 f172 1"/>
              <a:gd name="f207" fmla="*/ 63 f171 1"/>
              <a:gd name="f208" fmla="*/ 339 f172 1"/>
              <a:gd name="f209" fmla="*/ 10 f171 1"/>
              <a:gd name="f210" fmla="*/ 381 f172 1"/>
              <a:gd name="f211" fmla="*/ 2 f171 1"/>
              <a:gd name="f212" fmla="*/ 424 f172 1"/>
              <a:gd name="f213" fmla="*/ 18 f171 1"/>
              <a:gd name="f214" fmla="*/ 455 f172 1"/>
              <a:gd name="f215" fmla="*/ 67 f171 1"/>
              <a:gd name="f216" fmla="*/ 482 f172 1"/>
              <a:gd name="f217" fmla="*/ 526 f172 1"/>
              <a:gd name="f218" fmla="*/ 533 f172 1"/>
              <a:gd name="f219" fmla="*/ 174 f171 1"/>
              <a:gd name="f220" fmla="*/ 446 f172 1"/>
              <a:gd name="f221" fmla="*/ 158 f171 1"/>
              <a:gd name="f222" fmla="*/ 441 f172 1"/>
              <a:gd name="f223" fmla="*/ 173 f171 1"/>
              <a:gd name="f224" fmla="*/ 433 f172 1"/>
              <a:gd name="f225" fmla="*/ 185 f171 1"/>
              <a:gd name="f226" fmla="*/ 391 f172 1"/>
              <a:gd name="f227" fmla="*/ 397 f172 1"/>
              <a:gd name="f228" fmla="*/ 140 f171 1"/>
              <a:gd name="f229" fmla="*/ 396 f172 1"/>
              <a:gd name="f230" fmla="*/ 393 f172 1"/>
              <a:gd name="f231" fmla="*/ 148 f171 1"/>
              <a:gd name="f232" fmla="*/ 179 f171 1"/>
              <a:gd name="f233" fmla="*/ 353 f172 1"/>
              <a:gd name="f234" fmla="*/ 206 f171 1"/>
              <a:gd name="f235" fmla="*/ 312 f172 1"/>
              <a:gd name="f236" fmla="*/ 217 f171 1"/>
              <a:gd name="f237" fmla="*/ 340 f172 1"/>
              <a:gd name="f238" fmla="*/ 134 f171 1"/>
              <a:gd name="f239" fmla="*/ 326 f172 1"/>
              <a:gd name="f240" fmla="*/ 157 f171 1"/>
              <a:gd name="f241" fmla="*/ 304 f172 1"/>
              <a:gd name="f242" fmla="*/ 191 f171 1"/>
              <a:gd name="f243" fmla="*/ 275 f172 1"/>
              <a:gd name="f244" fmla="*/ 211 f171 1"/>
              <a:gd name="f245" fmla="+- f173 0 f1"/>
              <a:gd name="f246" fmla="*/ f176 1 533"/>
              <a:gd name="f247" fmla="*/ f177 1 217"/>
              <a:gd name="f248" fmla="*/ f178 1 533"/>
              <a:gd name="f249" fmla="*/ f179 1 217"/>
              <a:gd name="f250" fmla="*/ f180 1 217"/>
              <a:gd name="f251" fmla="*/ f181 1 533"/>
              <a:gd name="f252" fmla="*/ f182 1 217"/>
              <a:gd name="f253" fmla="*/ f183 1 533"/>
              <a:gd name="f254" fmla="*/ f184 1 217"/>
              <a:gd name="f255" fmla="*/ f185 1 533"/>
              <a:gd name="f256" fmla="*/ f186 1 217"/>
              <a:gd name="f257" fmla="*/ f187 1 533"/>
              <a:gd name="f258" fmla="*/ f188 1 217"/>
              <a:gd name="f259" fmla="*/ f189 1 533"/>
              <a:gd name="f260" fmla="*/ f190 1 217"/>
              <a:gd name="f261" fmla="*/ f191 1 533"/>
              <a:gd name="f262" fmla="*/ f192 1 217"/>
              <a:gd name="f263" fmla="*/ f193 1 217"/>
              <a:gd name="f264" fmla="*/ f194 1 533"/>
              <a:gd name="f265" fmla="*/ f195 1 217"/>
              <a:gd name="f266" fmla="*/ f196 1 533"/>
              <a:gd name="f267" fmla="*/ f197 1 217"/>
              <a:gd name="f268" fmla="*/ f198 1 533"/>
              <a:gd name="f269" fmla="*/ f199 1 217"/>
              <a:gd name="f270" fmla="*/ f200 1 533"/>
              <a:gd name="f271" fmla="*/ f201 1 217"/>
              <a:gd name="f272" fmla="*/ f202 1 533"/>
              <a:gd name="f273" fmla="*/ f203 1 217"/>
              <a:gd name="f274" fmla="*/ f204 1 533"/>
              <a:gd name="f275" fmla="*/ f205 1 217"/>
              <a:gd name="f276" fmla="*/ f206 1 533"/>
              <a:gd name="f277" fmla="*/ f207 1 217"/>
              <a:gd name="f278" fmla="*/ f208 1 533"/>
              <a:gd name="f279" fmla="*/ f209 1 217"/>
              <a:gd name="f280" fmla="*/ f210 1 533"/>
              <a:gd name="f281" fmla="*/ f211 1 217"/>
              <a:gd name="f282" fmla="*/ f212 1 533"/>
              <a:gd name="f283" fmla="*/ f213 1 217"/>
              <a:gd name="f284" fmla="*/ f214 1 533"/>
              <a:gd name="f285" fmla="*/ f215 1 217"/>
              <a:gd name="f286" fmla="*/ f216 1 533"/>
              <a:gd name="f287" fmla="*/ f217 1 533"/>
              <a:gd name="f288" fmla="*/ f218 1 533"/>
              <a:gd name="f289" fmla="*/ f219 1 217"/>
              <a:gd name="f290" fmla="*/ f220 1 533"/>
              <a:gd name="f291" fmla="*/ f221 1 217"/>
              <a:gd name="f292" fmla="*/ f222 1 533"/>
              <a:gd name="f293" fmla="*/ f223 1 217"/>
              <a:gd name="f294" fmla="*/ f224 1 533"/>
              <a:gd name="f295" fmla="*/ f225 1 217"/>
              <a:gd name="f296" fmla="*/ f226 1 533"/>
              <a:gd name="f297" fmla="*/ f227 1 533"/>
              <a:gd name="f298" fmla="*/ f228 1 217"/>
              <a:gd name="f299" fmla="*/ f229 1 533"/>
              <a:gd name="f300" fmla="*/ f230 1 533"/>
              <a:gd name="f301" fmla="*/ f231 1 217"/>
              <a:gd name="f302" fmla="*/ f232 1 217"/>
              <a:gd name="f303" fmla="*/ f233 1 533"/>
              <a:gd name="f304" fmla="*/ f234 1 217"/>
              <a:gd name="f305" fmla="*/ f235 1 533"/>
              <a:gd name="f306" fmla="*/ f236 1 217"/>
              <a:gd name="f307" fmla="*/ f237 1 533"/>
              <a:gd name="f308" fmla="*/ f238 1 217"/>
              <a:gd name="f309" fmla="*/ f239 1 533"/>
              <a:gd name="f310" fmla="*/ f240 1 217"/>
              <a:gd name="f311" fmla="*/ f241 1 533"/>
              <a:gd name="f312" fmla="*/ f242 1 217"/>
              <a:gd name="f313" fmla="*/ f243 1 533"/>
              <a:gd name="f314" fmla="*/ f244 1 217"/>
              <a:gd name="f315" fmla="*/ 0 1 f174"/>
              <a:gd name="f316" fmla="*/ f168 1 f174"/>
              <a:gd name="f317" fmla="*/ 0 1 f175"/>
              <a:gd name="f318" fmla="*/ f169 1 f175"/>
              <a:gd name="f319" fmla="*/ f246 1 f174"/>
              <a:gd name="f320" fmla="*/ f247 1 f175"/>
              <a:gd name="f321" fmla="*/ f248 1 f174"/>
              <a:gd name="f322" fmla="*/ f249 1 f175"/>
              <a:gd name="f323" fmla="*/ f250 1 f175"/>
              <a:gd name="f324" fmla="*/ f251 1 f174"/>
              <a:gd name="f325" fmla="*/ f252 1 f175"/>
              <a:gd name="f326" fmla="*/ f253 1 f174"/>
              <a:gd name="f327" fmla="*/ f254 1 f175"/>
              <a:gd name="f328" fmla="*/ f255 1 f174"/>
              <a:gd name="f329" fmla="*/ f256 1 f175"/>
              <a:gd name="f330" fmla="*/ f257 1 f174"/>
              <a:gd name="f331" fmla="*/ f258 1 f175"/>
              <a:gd name="f332" fmla="*/ f259 1 f174"/>
              <a:gd name="f333" fmla="*/ f260 1 f175"/>
              <a:gd name="f334" fmla="*/ f261 1 f174"/>
              <a:gd name="f335" fmla="*/ f262 1 f175"/>
              <a:gd name="f336" fmla="*/ f263 1 f175"/>
              <a:gd name="f337" fmla="*/ f264 1 f174"/>
              <a:gd name="f338" fmla="*/ f265 1 f175"/>
              <a:gd name="f339" fmla="*/ f266 1 f174"/>
              <a:gd name="f340" fmla="*/ f267 1 f175"/>
              <a:gd name="f341" fmla="*/ f268 1 f174"/>
              <a:gd name="f342" fmla="*/ f269 1 f175"/>
              <a:gd name="f343" fmla="*/ f270 1 f174"/>
              <a:gd name="f344" fmla="*/ f271 1 f175"/>
              <a:gd name="f345" fmla="*/ f272 1 f174"/>
              <a:gd name="f346" fmla="*/ f273 1 f175"/>
              <a:gd name="f347" fmla="*/ f274 1 f174"/>
              <a:gd name="f348" fmla="*/ f275 1 f175"/>
              <a:gd name="f349" fmla="*/ f276 1 f174"/>
              <a:gd name="f350" fmla="*/ f277 1 f175"/>
              <a:gd name="f351" fmla="*/ f278 1 f174"/>
              <a:gd name="f352" fmla="*/ f279 1 f175"/>
              <a:gd name="f353" fmla="*/ f280 1 f174"/>
              <a:gd name="f354" fmla="*/ f281 1 f175"/>
              <a:gd name="f355" fmla="*/ f282 1 f174"/>
              <a:gd name="f356" fmla="*/ f283 1 f175"/>
              <a:gd name="f357" fmla="*/ f284 1 f174"/>
              <a:gd name="f358" fmla="*/ f285 1 f175"/>
              <a:gd name="f359" fmla="*/ f286 1 f174"/>
              <a:gd name="f360" fmla="*/ f287 1 f174"/>
              <a:gd name="f361" fmla="*/ f288 1 f174"/>
              <a:gd name="f362" fmla="*/ f289 1 f175"/>
              <a:gd name="f363" fmla="*/ f290 1 f174"/>
              <a:gd name="f364" fmla="*/ f291 1 f175"/>
              <a:gd name="f365" fmla="*/ f292 1 f174"/>
              <a:gd name="f366" fmla="*/ f293 1 f175"/>
              <a:gd name="f367" fmla="*/ f294 1 f174"/>
              <a:gd name="f368" fmla="*/ f295 1 f175"/>
              <a:gd name="f369" fmla="*/ f296 1 f174"/>
              <a:gd name="f370" fmla="*/ f297 1 f174"/>
              <a:gd name="f371" fmla="*/ f298 1 f175"/>
              <a:gd name="f372" fmla="*/ f299 1 f174"/>
              <a:gd name="f373" fmla="*/ f300 1 f174"/>
              <a:gd name="f374" fmla="*/ f301 1 f175"/>
              <a:gd name="f375" fmla="*/ f302 1 f175"/>
              <a:gd name="f376" fmla="*/ f303 1 f174"/>
              <a:gd name="f377" fmla="*/ f304 1 f175"/>
              <a:gd name="f378" fmla="*/ f305 1 f174"/>
              <a:gd name="f379" fmla="*/ f306 1 f175"/>
              <a:gd name="f380" fmla="*/ f307 1 f174"/>
              <a:gd name="f381" fmla="*/ f308 1 f175"/>
              <a:gd name="f382" fmla="*/ f309 1 f174"/>
              <a:gd name="f383" fmla="*/ f310 1 f175"/>
              <a:gd name="f384" fmla="*/ f311 1 f174"/>
              <a:gd name="f385" fmla="*/ f312 1 f175"/>
              <a:gd name="f386" fmla="*/ f313 1 f174"/>
              <a:gd name="f387" fmla="*/ f314 1 f175"/>
              <a:gd name="f388" fmla="*/ f315 f165 1"/>
              <a:gd name="f389" fmla="*/ f316 f165 1"/>
              <a:gd name="f390" fmla="*/ f318 f166 1"/>
              <a:gd name="f391" fmla="*/ f317 f166 1"/>
              <a:gd name="f392" fmla="*/ f319 f165 1"/>
              <a:gd name="f393" fmla="*/ f320 f166 1"/>
              <a:gd name="f394" fmla="*/ f321 f165 1"/>
              <a:gd name="f395" fmla="*/ f322 f166 1"/>
              <a:gd name="f396" fmla="*/ f323 f166 1"/>
              <a:gd name="f397" fmla="*/ f324 f165 1"/>
              <a:gd name="f398" fmla="*/ f325 f166 1"/>
              <a:gd name="f399" fmla="*/ f326 f165 1"/>
              <a:gd name="f400" fmla="*/ f327 f166 1"/>
              <a:gd name="f401" fmla="*/ f328 f165 1"/>
              <a:gd name="f402" fmla="*/ f329 f166 1"/>
              <a:gd name="f403" fmla="*/ f330 f165 1"/>
              <a:gd name="f404" fmla="*/ f331 f166 1"/>
              <a:gd name="f405" fmla="*/ f332 f165 1"/>
              <a:gd name="f406" fmla="*/ f333 f166 1"/>
              <a:gd name="f407" fmla="*/ f334 f165 1"/>
              <a:gd name="f408" fmla="*/ f335 f166 1"/>
              <a:gd name="f409" fmla="*/ f336 f166 1"/>
              <a:gd name="f410" fmla="*/ f337 f165 1"/>
              <a:gd name="f411" fmla="*/ f338 f166 1"/>
              <a:gd name="f412" fmla="*/ f339 f165 1"/>
              <a:gd name="f413" fmla="*/ f340 f166 1"/>
              <a:gd name="f414" fmla="*/ f341 f165 1"/>
              <a:gd name="f415" fmla="*/ f342 f166 1"/>
              <a:gd name="f416" fmla="*/ f343 f165 1"/>
              <a:gd name="f417" fmla="*/ f344 f166 1"/>
              <a:gd name="f418" fmla="*/ f345 f165 1"/>
              <a:gd name="f419" fmla="*/ f346 f166 1"/>
              <a:gd name="f420" fmla="*/ f347 f165 1"/>
              <a:gd name="f421" fmla="*/ f348 f166 1"/>
              <a:gd name="f422" fmla="*/ f349 f165 1"/>
              <a:gd name="f423" fmla="*/ f350 f166 1"/>
              <a:gd name="f424" fmla="*/ f351 f165 1"/>
              <a:gd name="f425" fmla="*/ f352 f166 1"/>
              <a:gd name="f426" fmla="*/ f353 f165 1"/>
              <a:gd name="f427" fmla="*/ f354 f166 1"/>
              <a:gd name="f428" fmla="*/ f355 f165 1"/>
              <a:gd name="f429" fmla="*/ f356 f166 1"/>
              <a:gd name="f430" fmla="*/ f357 f165 1"/>
              <a:gd name="f431" fmla="*/ f358 f166 1"/>
              <a:gd name="f432" fmla="*/ f359 f165 1"/>
              <a:gd name="f433" fmla="*/ f360 f165 1"/>
              <a:gd name="f434" fmla="*/ f361 f165 1"/>
              <a:gd name="f435" fmla="*/ f362 f166 1"/>
              <a:gd name="f436" fmla="*/ f363 f165 1"/>
              <a:gd name="f437" fmla="*/ f364 f166 1"/>
              <a:gd name="f438" fmla="*/ f365 f165 1"/>
              <a:gd name="f439" fmla="*/ f366 f166 1"/>
              <a:gd name="f440" fmla="*/ f367 f165 1"/>
              <a:gd name="f441" fmla="*/ f368 f166 1"/>
              <a:gd name="f442" fmla="*/ f369 f165 1"/>
              <a:gd name="f443" fmla="*/ f370 f165 1"/>
              <a:gd name="f444" fmla="*/ f371 f166 1"/>
              <a:gd name="f445" fmla="*/ f372 f165 1"/>
              <a:gd name="f446" fmla="*/ f373 f165 1"/>
              <a:gd name="f447" fmla="*/ f374 f166 1"/>
              <a:gd name="f448" fmla="*/ f375 f166 1"/>
              <a:gd name="f449" fmla="*/ f376 f165 1"/>
              <a:gd name="f450" fmla="*/ f377 f166 1"/>
              <a:gd name="f451" fmla="*/ f378 f165 1"/>
              <a:gd name="f452" fmla="*/ f379 f166 1"/>
              <a:gd name="f453" fmla="*/ f380 f165 1"/>
              <a:gd name="f454" fmla="*/ f381 f166 1"/>
              <a:gd name="f455" fmla="*/ f382 f165 1"/>
              <a:gd name="f456" fmla="*/ f383 f166 1"/>
              <a:gd name="f457" fmla="*/ f384 f165 1"/>
              <a:gd name="f458" fmla="*/ f385 f166 1"/>
              <a:gd name="f459" fmla="*/ f386 f165 1"/>
              <a:gd name="f460" fmla="*/ f387 f1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5">
                <a:pos x="f392" y="f393"/>
              </a:cxn>
              <a:cxn ang="f245">
                <a:pos x="f394" y="f395"/>
              </a:cxn>
              <a:cxn ang="f245">
                <a:pos x="f394" y="f396"/>
              </a:cxn>
              <a:cxn ang="f245">
                <a:pos x="f397" y="f398"/>
              </a:cxn>
              <a:cxn ang="f245">
                <a:pos x="f399" y="f400"/>
              </a:cxn>
              <a:cxn ang="f245">
                <a:pos x="f401" y="f402"/>
              </a:cxn>
              <a:cxn ang="f245">
                <a:pos x="f403" y="f404"/>
              </a:cxn>
              <a:cxn ang="f245">
                <a:pos x="f405" y="f406"/>
              </a:cxn>
              <a:cxn ang="f245">
                <a:pos x="f407" y="f408"/>
              </a:cxn>
              <a:cxn ang="f245">
                <a:pos x="f407" y="f409"/>
              </a:cxn>
              <a:cxn ang="f245">
                <a:pos x="f410" y="f411"/>
              </a:cxn>
              <a:cxn ang="f245">
                <a:pos x="f412" y="f413"/>
              </a:cxn>
              <a:cxn ang="f245">
                <a:pos x="f414" y="f415"/>
              </a:cxn>
              <a:cxn ang="f245">
                <a:pos x="f416" y="f417"/>
              </a:cxn>
              <a:cxn ang="f245">
                <a:pos x="f418" y="f419"/>
              </a:cxn>
              <a:cxn ang="f245">
                <a:pos x="f420" y="f421"/>
              </a:cxn>
              <a:cxn ang="f245">
                <a:pos x="f422" y="f423"/>
              </a:cxn>
              <a:cxn ang="f245">
                <a:pos x="f424" y="f425"/>
              </a:cxn>
              <a:cxn ang="f245">
                <a:pos x="f426" y="f427"/>
              </a:cxn>
              <a:cxn ang="f245">
                <a:pos x="f428" y="f429"/>
              </a:cxn>
              <a:cxn ang="f245">
                <a:pos x="f430" y="f431"/>
              </a:cxn>
              <a:cxn ang="f245">
                <a:pos x="f432" y="f396"/>
              </a:cxn>
              <a:cxn ang="f245">
                <a:pos x="f433" y="f413"/>
              </a:cxn>
              <a:cxn ang="f245">
                <a:pos x="f434" y="f435"/>
              </a:cxn>
              <a:cxn ang="f245">
                <a:pos x="f436" y="f437"/>
              </a:cxn>
              <a:cxn ang="f245">
                <a:pos x="f438" y="f439"/>
              </a:cxn>
              <a:cxn ang="f245">
                <a:pos x="f440" y="f441"/>
              </a:cxn>
              <a:cxn ang="f245">
                <a:pos x="f442" y="f402"/>
              </a:cxn>
              <a:cxn ang="f245">
                <a:pos x="f443" y="f444"/>
              </a:cxn>
              <a:cxn ang="f245">
                <a:pos x="f445" y="f411"/>
              </a:cxn>
              <a:cxn ang="f245">
                <a:pos x="f446" y="f447"/>
              </a:cxn>
              <a:cxn ang="f245">
                <a:pos x="f426" y="f448"/>
              </a:cxn>
              <a:cxn ang="f245">
                <a:pos x="f449" y="f450"/>
              </a:cxn>
              <a:cxn ang="f245">
                <a:pos x="f451" y="f452"/>
              </a:cxn>
              <a:cxn ang="f245">
                <a:pos x="f453" y="f398"/>
              </a:cxn>
              <a:cxn ang="f245">
                <a:pos x="f424" y="f454"/>
              </a:cxn>
              <a:cxn ang="f245">
                <a:pos x="f455" y="f456"/>
              </a:cxn>
              <a:cxn ang="f245">
                <a:pos x="f457" y="f458"/>
              </a:cxn>
              <a:cxn ang="f245">
                <a:pos x="f459" y="f460"/>
              </a:cxn>
              <a:cxn ang="f245">
                <a:pos x="f392" y="f393"/>
              </a:cxn>
            </a:cxnLst>
            <a:rect l="f388" t="f391" r="f389" b="f390"/>
            <a:pathLst>
              <a:path w="533" h="21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4" y="f15"/>
                  <a:pt x="f14" y="f15"/>
                  <a:pt x="f14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2" y="f31"/>
                  <a:pt x="f32" y="f31"/>
                </a:cubicBezTo>
                <a:cubicBezTo>
                  <a:pt x="f33" y="f31"/>
                  <a:pt x="f34" y="f35"/>
                  <a:pt x="f36" y="f35"/>
                </a:cubicBezTo>
                <a:cubicBezTo>
                  <a:pt x="f36" y="f37"/>
                  <a:pt x="f36" y="f37"/>
                  <a:pt x="f38" y="f39"/>
                </a:cubicBezTo>
                <a:cubicBezTo>
                  <a:pt x="f40" y="f41"/>
                  <a:pt x="f41" y="f42"/>
                  <a:pt x="f43" y="f44"/>
                </a:cubicBezTo>
                <a:cubicBezTo>
                  <a:pt x="f43" y="f44"/>
                  <a:pt x="f43" y="f45"/>
                  <a:pt x="f43" y="f45"/>
                </a:cubicBezTo>
                <a:cubicBezTo>
                  <a:pt x="f46" y="f15"/>
                  <a:pt x="f2" y="f47"/>
                  <a:pt x="f48" y="f49"/>
                </a:cubicBezTo>
                <a:cubicBezTo>
                  <a:pt x="f50" y="f51"/>
                  <a:pt x="f15" y="f52"/>
                  <a:pt x="f53" y="f54"/>
                </a:cubicBezTo>
                <a:cubicBezTo>
                  <a:pt x="f55" y="f56"/>
                  <a:pt x="f57" y="f56"/>
                  <a:pt x="f58" y="f59"/>
                </a:cubicBezTo>
                <a:cubicBezTo>
                  <a:pt x="f60" y="f48"/>
                  <a:pt x="f61" y="f62"/>
                  <a:pt x="f63" y="f64"/>
                </a:cubicBezTo>
                <a:cubicBezTo>
                  <a:pt x="f65" y="f24"/>
                  <a:pt x="f66" y="f24"/>
                  <a:pt x="f5" y="f67"/>
                </a:cubicBezTo>
                <a:cubicBezTo>
                  <a:pt x="f68" y="f50"/>
                  <a:pt x="f69" y="f70"/>
                  <a:pt x="f71" y="f47"/>
                </a:cubicBezTo>
                <a:cubicBezTo>
                  <a:pt x="f55" y="f72"/>
                  <a:pt x="f73" y="f74"/>
                  <a:pt x="f75" y="f76"/>
                </a:cubicBezTo>
                <a:cubicBezTo>
                  <a:pt x="f77" y="f78"/>
                  <a:pt x="f79" y="f61"/>
                  <a:pt x="f80" y="f81"/>
                </a:cubicBezTo>
                <a:cubicBezTo>
                  <a:pt x="f82" y="f83"/>
                  <a:pt x="f84" y="f63"/>
                  <a:pt x="f85" y="f66"/>
                </a:cubicBezTo>
                <a:cubicBezTo>
                  <a:pt x="f86" y="f5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6"/>
                </a:cubicBezTo>
                <a:cubicBezTo>
                  <a:pt x="f102" y="f103"/>
                  <a:pt x="f104" y="f105"/>
                  <a:pt x="f106" y="f54"/>
                </a:cubicBezTo>
                <a:cubicBezTo>
                  <a:pt x="f107" y="f108"/>
                  <a:pt x="f109" y="f59"/>
                  <a:pt x="f6" y="f110"/>
                </a:cubicBezTo>
                <a:cubicBezTo>
                  <a:pt x="f111" y="f112"/>
                  <a:pt x="f113" y="f114"/>
                  <a:pt x="f115" y="f52"/>
                </a:cubicBezTo>
                <a:cubicBezTo>
                  <a:pt x="f116" y="f117"/>
                  <a:pt x="f118" y="f54"/>
                  <a:pt x="f119" y="f41"/>
                </a:cubicBezTo>
                <a:cubicBezTo>
                  <a:pt x="f120" y="f121"/>
                  <a:pt x="f122" y="f123"/>
                  <a:pt x="f124" y="f11"/>
                </a:cubicBezTo>
                <a:cubicBezTo>
                  <a:pt x="f125" y="f126"/>
                  <a:pt x="f127" y="f128"/>
                  <a:pt x="f129" y="f31"/>
                </a:cubicBezTo>
                <a:cubicBezTo>
                  <a:pt x="f130" y="f123"/>
                  <a:pt x="f131" y="f132"/>
                  <a:pt x="f133" y="f73"/>
                </a:cubicBezTo>
                <a:cubicBezTo>
                  <a:pt x="f133" y="f73"/>
                  <a:pt x="f133" y="f73"/>
                  <a:pt x="f134" y="f49"/>
                </a:cubicBezTo>
                <a:cubicBezTo>
                  <a:pt x="f131" y="f33"/>
                  <a:pt x="f135" y="f42"/>
                  <a:pt x="f130" y="f136"/>
                </a:cubicBezTo>
                <a:cubicBezTo>
                  <a:pt x="f137" y="f52"/>
                  <a:pt x="f138" y="f54"/>
                  <a:pt x="f85" y="f139"/>
                </a:cubicBezTo>
                <a:cubicBezTo>
                  <a:pt x="f140" y="f141"/>
                  <a:pt x="f84" y="f37"/>
                  <a:pt x="f82" y="f142"/>
                </a:cubicBezTo>
                <a:cubicBezTo>
                  <a:pt x="f143" y="f144"/>
                  <a:pt x="f145" y="f146"/>
                  <a:pt x="f147" y="f7"/>
                </a:cubicBezTo>
                <a:cubicBezTo>
                  <a:pt x="f148" y="f149"/>
                  <a:pt x="f150" y="f32"/>
                  <a:pt x="f143" y="f22"/>
                </a:cubicBezTo>
                <a:cubicBezTo>
                  <a:pt x="f143" y="f151"/>
                  <a:pt x="f143" y="f151"/>
                  <a:pt x="f80" y="f151"/>
                </a:cubicBezTo>
                <a:cubicBezTo>
                  <a:pt x="f152" y="f33"/>
                  <a:pt x="f150" y="f51"/>
                  <a:pt x="f153" y="f154"/>
                </a:cubicBezTo>
                <a:cubicBezTo>
                  <a:pt x="f155" y="f54"/>
                  <a:pt x="f156" y="f139"/>
                  <a:pt x="f157" y="f75"/>
                </a:cubicBezTo>
                <a:cubicBezTo>
                  <a:pt x="f158" y="f37"/>
                  <a:pt x="f79" y="f159"/>
                  <a:pt x="f160" y="f27"/>
                </a:cubicBezTo>
                <a:cubicBezTo>
                  <a:pt x="f161" y="f162"/>
                  <a:pt x="f163" y="f9"/>
                  <a:pt x="f8" y="f9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738A4FFA-9A64-FDD6-B0B0-47EEBB0DFBE9}"/>
              </a:ext>
            </a:extLst>
          </p:cNvPr>
          <p:cNvSpPr/>
          <p:nvPr/>
        </p:nvSpPr>
        <p:spPr>
          <a:xfrm>
            <a:off x="1557342" y="2951161"/>
            <a:ext cx="1112833" cy="447671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534"/>
              <a:gd name="f8" fmla="val 214"/>
              <a:gd name="f9" fmla="val 325"/>
              <a:gd name="f10" fmla="val 115"/>
              <a:gd name="f11" fmla="val 143"/>
              <a:gd name="f12" fmla="val 396"/>
              <a:gd name="f13" fmla="val 171"/>
              <a:gd name="f14" fmla="val 433"/>
              <a:gd name="f15" fmla="val 199"/>
              <a:gd name="f16" fmla="val 429"/>
              <a:gd name="f17" fmla="val 200"/>
              <a:gd name="f18" fmla="val 427"/>
              <a:gd name="f19" fmla="val 424"/>
              <a:gd name="f20" fmla="val 201"/>
              <a:gd name="f21" fmla="val 400"/>
              <a:gd name="f22" fmla="val 203"/>
              <a:gd name="f23" fmla="val 376"/>
              <a:gd name="f24" fmla="val 204"/>
              <a:gd name="f25" fmla="val 353"/>
              <a:gd name="f26" fmla="val 339"/>
              <a:gd name="f27" fmla="val 198"/>
              <a:gd name="f28" fmla="val 328"/>
              <a:gd name="f29" fmla="val 190"/>
              <a:gd name="f30" fmla="val 318"/>
              <a:gd name="f31" fmla="val 181"/>
              <a:gd name="f32" fmla="val 296"/>
              <a:gd name="f33" fmla="val 163"/>
              <a:gd name="f34" fmla="val 276"/>
              <a:gd name="f35" fmla="val 144"/>
              <a:gd name="f36" fmla="val 255"/>
              <a:gd name="f37" fmla="val 126"/>
              <a:gd name="f38" fmla="val 253"/>
              <a:gd name="f39" fmla="val 124"/>
              <a:gd name="f40" fmla="val 252"/>
              <a:gd name="f41" fmla="val 123"/>
              <a:gd name="f42" fmla="val 249"/>
              <a:gd name="f43" fmla="val 122"/>
              <a:gd name="f44" fmla="val 269"/>
              <a:gd name="f45" fmla="val 152"/>
              <a:gd name="f46" fmla="val 290"/>
              <a:gd name="f47" fmla="val 183"/>
              <a:gd name="f48" fmla="val 310"/>
              <a:gd name="f49" fmla="val 306"/>
              <a:gd name="f50" fmla="val 303"/>
              <a:gd name="f51" fmla="val 299"/>
              <a:gd name="f52" fmla="val 284"/>
              <a:gd name="f53" fmla="val 212"/>
              <a:gd name="f54" fmla="val 270"/>
              <a:gd name="f55" fmla="val 210"/>
              <a:gd name="f56" fmla="val 208"/>
              <a:gd name="f57" fmla="val 245"/>
              <a:gd name="f58" fmla="val 206"/>
              <a:gd name="f59" fmla="val 237"/>
              <a:gd name="f60" fmla="val 232"/>
              <a:gd name="f61" fmla="val 192"/>
              <a:gd name="f62" fmla="val 220"/>
              <a:gd name="f63" fmla="val 174"/>
              <a:gd name="f64" fmla="val 209"/>
              <a:gd name="f65" fmla="val 156"/>
              <a:gd name="f66" fmla="val 138"/>
              <a:gd name="f67" fmla="val 197"/>
              <a:gd name="f68" fmla="val 136"/>
              <a:gd name="f69" fmla="val 196"/>
              <a:gd name="f70" fmla="val 134"/>
              <a:gd name="f71" fmla="val 194"/>
              <a:gd name="f72" fmla="val 132"/>
              <a:gd name="f73" fmla="val 159"/>
              <a:gd name="f74" fmla="val 186"/>
              <a:gd name="f75" fmla="val 221"/>
              <a:gd name="f76" fmla="val 182"/>
              <a:gd name="f77" fmla="val 207"/>
              <a:gd name="f78" fmla="val 166"/>
              <a:gd name="f79" fmla="val 162"/>
              <a:gd name="f80" fmla="val 157"/>
              <a:gd name="f81" fmla="val 187"/>
              <a:gd name="f82" fmla="val 151"/>
              <a:gd name="f83" fmla="val 145"/>
              <a:gd name="f84" fmla="val 139"/>
              <a:gd name="f85" fmla="val 140"/>
              <a:gd name="f86" fmla="val 137"/>
              <a:gd name="f87" fmla="val 141"/>
              <a:gd name="f88" fmla="val 202"/>
              <a:gd name="f89" fmla="val 127"/>
              <a:gd name="f90" fmla="val 111"/>
              <a:gd name="f91" fmla="val 98"/>
              <a:gd name="f92" fmla="val 92"/>
              <a:gd name="f93" fmla="val 175"/>
              <a:gd name="f94" fmla="val 167"/>
              <a:gd name="f95" fmla="val 90"/>
              <a:gd name="f96" fmla="val 160"/>
              <a:gd name="f97" fmla="val 89"/>
              <a:gd name="f98" fmla="val 158"/>
              <a:gd name="f99" fmla="val 88"/>
              <a:gd name="f100" fmla="val 62"/>
              <a:gd name="f101" fmla="val 179"/>
              <a:gd name="f102" fmla="val 33"/>
              <a:gd name="f103" fmla="val 1"/>
              <a:gd name="f104" fmla="val 173"/>
              <a:gd name="f105" fmla="val 172"/>
              <a:gd name="f106" fmla="val 2"/>
              <a:gd name="f107" fmla="val 170"/>
              <a:gd name="f108" fmla="val 4"/>
              <a:gd name="f109" fmla="val 168"/>
              <a:gd name="f110" fmla="val 7"/>
              <a:gd name="f111" fmla="val 40"/>
              <a:gd name="f112" fmla="val 61"/>
              <a:gd name="f113" fmla="val 113"/>
              <a:gd name="f114" fmla="val 74"/>
              <a:gd name="f115" fmla="val 77"/>
              <a:gd name="f116" fmla="val 81"/>
              <a:gd name="f117" fmla="val 58"/>
              <a:gd name="f118" fmla="val 101"/>
              <a:gd name="f119" fmla="val 25"/>
              <a:gd name="f120" fmla="val 112"/>
              <a:gd name="f121" fmla="val 12"/>
              <a:gd name="f122" fmla="val 169"/>
              <a:gd name="f123" fmla="val 5"/>
              <a:gd name="f124" fmla="val 211"/>
              <a:gd name="f125" fmla="val 11"/>
              <a:gd name="f126" fmla="val 239"/>
              <a:gd name="f127" fmla="val 21"/>
              <a:gd name="f128" fmla="val 267"/>
              <a:gd name="f129" fmla="val 31"/>
              <a:gd name="f130" fmla="val 333"/>
              <a:gd name="f131" fmla="val 56"/>
              <a:gd name="f132" fmla="val 398"/>
              <a:gd name="f133" fmla="val 85"/>
              <a:gd name="f134" fmla="val 463"/>
              <a:gd name="f135" fmla="val 485"/>
              <a:gd name="f136" fmla="val 125"/>
              <a:gd name="f137" fmla="val 508"/>
              <a:gd name="f138" fmla="val 530"/>
              <a:gd name="f139" fmla="val 147"/>
              <a:gd name="f140" fmla="val 531"/>
              <a:gd name="f141" fmla="val 148"/>
              <a:gd name="f142" fmla="val 532"/>
              <a:gd name="f143" fmla="val 149"/>
              <a:gd name="f144" fmla="val 525"/>
              <a:gd name="f145" fmla="val 153"/>
              <a:gd name="f146" fmla="val 516"/>
              <a:gd name="f147" fmla="val 491"/>
              <a:gd name="f148" fmla="val 165"/>
              <a:gd name="f149" fmla="val 474"/>
              <a:gd name="f150" fmla="val 457"/>
              <a:gd name="f151" fmla="val 447"/>
              <a:gd name="f152" fmla="val 439"/>
              <a:gd name="f153" fmla="val 431"/>
              <a:gd name="f154" fmla="val 150"/>
              <a:gd name="f155" fmla="val 364"/>
              <a:gd name="f156" fmla="val 331"/>
              <a:gd name="f157" fmla="val 117"/>
              <a:gd name="f158" fmla="val 329"/>
              <a:gd name="f159" fmla="val 116"/>
              <a:gd name="f160" fmla="val 327"/>
              <a:gd name="f161" fmla="val 114"/>
              <a:gd name="f162" fmla="+- 0 0 -90"/>
              <a:gd name="f163" fmla="*/ f4 1 534"/>
              <a:gd name="f164" fmla="*/ f5 1 214"/>
              <a:gd name="f165" fmla="val f6"/>
              <a:gd name="f166" fmla="val f7"/>
              <a:gd name="f167" fmla="val f8"/>
              <a:gd name="f168" fmla="*/ f162 f0 1"/>
              <a:gd name="f169" fmla="+- f167 0 f165"/>
              <a:gd name="f170" fmla="+- f166 0 f165"/>
              <a:gd name="f171" fmla="*/ f168 1 f3"/>
              <a:gd name="f172" fmla="*/ f170 1 534"/>
              <a:gd name="f173" fmla="*/ f169 1 214"/>
              <a:gd name="f174" fmla="*/ 325 f170 1"/>
              <a:gd name="f175" fmla="*/ 115 f169 1"/>
              <a:gd name="f176" fmla="*/ 433 f170 1"/>
              <a:gd name="f177" fmla="*/ 199 f169 1"/>
              <a:gd name="f178" fmla="*/ 424 f170 1"/>
              <a:gd name="f179" fmla="*/ 201 f169 1"/>
              <a:gd name="f180" fmla="*/ 353 f170 1"/>
              <a:gd name="f181" fmla="*/ 200 f169 1"/>
              <a:gd name="f182" fmla="*/ 318 f170 1"/>
              <a:gd name="f183" fmla="*/ 181 f169 1"/>
              <a:gd name="f184" fmla="*/ 255 f170 1"/>
              <a:gd name="f185" fmla="*/ 126 f169 1"/>
              <a:gd name="f186" fmla="*/ 249 f170 1"/>
              <a:gd name="f187" fmla="*/ 122 f169 1"/>
              <a:gd name="f188" fmla="*/ 310 f170 1"/>
              <a:gd name="f189" fmla="*/ 214 f169 1"/>
              <a:gd name="f190" fmla="*/ 299 f170 1"/>
              <a:gd name="f191" fmla="*/ 208 f169 1"/>
              <a:gd name="f192" fmla="*/ 232 f170 1"/>
              <a:gd name="f193" fmla="*/ 192 f169 1"/>
              <a:gd name="f194" fmla="*/ 198 f170 1"/>
              <a:gd name="f195" fmla="*/ 138 f169 1"/>
              <a:gd name="f196" fmla="*/ 194 f170 1"/>
              <a:gd name="f197" fmla="*/ 132 f169 1"/>
              <a:gd name="f198" fmla="*/ 221 f170 1"/>
              <a:gd name="f199" fmla="*/ 166 f170 1"/>
              <a:gd name="f200" fmla="*/ 196 f169 1"/>
              <a:gd name="f201" fmla="*/ 157 f170 1"/>
              <a:gd name="f202" fmla="*/ 187 f169 1"/>
              <a:gd name="f203" fmla="*/ 139 f170 1"/>
              <a:gd name="f204" fmla="*/ 140 f169 1"/>
              <a:gd name="f205" fmla="*/ 137 f170 1"/>
              <a:gd name="f206" fmla="*/ 143 f170 1"/>
              <a:gd name="f207" fmla="*/ 202 f169 1"/>
              <a:gd name="f208" fmla="*/ 98 f170 1"/>
              <a:gd name="f209" fmla="*/ 90 f170 1"/>
              <a:gd name="f210" fmla="*/ 160 f169 1"/>
              <a:gd name="f211" fmla="*/ 88 f170 1"/>
              <a:gd name="f212" fmla="*/ 156 f169 1"/>
              <a:gd name="f213" fmla="*/ 1 f170 1"/>
              <a:gd name="f214" fmla="*/ 173 f169 1"/>
              <a:gd name="f215" fmla="*/ 0 f170 1"/>
              <a:gd name="f216" fmla="*/ 172 f169 1"/>
              <a:gd name="f217" fmla="*/ 7 f170 1"/>
              <a:gd name="f218" fmla="*/ 166 f169 1"/>
              <a:gd name="f219" fmla="*/ 74 f170 1"/>
              <a:gd name="f220" fmla="*/ 77 f169 1"/>
              <a:gd name="f221" fmla="*/ 101 f170 1"/>
              <a:gd name="f222" fmla="*/ 25 f169 1"/>
              <a:gd name="f223" fmla="*/ 1 f169 1"/>
              <a:gd name="f224" fmla="*/ 182 f170 1"/>
              <a:gd name="f225" fmla="*/ 5 f169 1"/>
              <a:gd name="f226" fmla="*/ 267 f170 1"/>
              <a:gd name="f227" fmla="*/ 31 f169 1"/>
              <a:gd name="f228" fmla="*/ 463 f170 1"/>
              <a:gd name="f229" fmla="*/ 530 f170 1"/>
              <a:gd name="f230" fmla="*/ 147 f169 1"/>
              <a:gd name="f231" fmla="*/ 534 f170 1"/>
              <a:gd name="f232" fmla="*/ 149 f169 1"/>
              <a:gd name="f233" fmla="*/ 508 f170 1"/>
              <a:gd name="f234" fmla="*/ 159 f169 1"/>
              <a:gd name="f235" fmla="*/ 457 f170 1"/>
              <a:gd name="f236" fmla="*/ 431 f170 1"/>
              <a:gd name="f237" fmla="*/ 331 f170 1"/>
              <a:gd name="f238" fmla="*/ 117 f169 1"/>
              <a:gd name="f239" fmla="*/ 114 f169 1"/>
              <a:gd name="f240" fmla="+- f171 0 f1"/>
              <a:gd name="f241" fmla="*/ f174 1 534"/>
              <a:gd name="f242" fmla="*/ f175 1 214"/>
              <a:gd name="f243" fmla="*/ f176 1 534"/>
              <a:gd name="f244" fmla="*/ f177 1 214"/>
              <a:gd name="f245" fmla="*/ f178 1 534"/>
              <a:gd name="f246" fmla="*/ f179 1 214"/>
              <a:gd name="f247" fmla="*/ f180 1 534"/>
              <a:gd name="f248" fmla="*/ f181 1 214"/>
              <a:gd name="f249" fmla="*/ f182 1 534"/>
              <a:gd name="f250" fmla="*/ f183 1 214"/>
              <a:gd name="f251" fmla="*/ f184 1 534"/>
              <a:gd name="f252" fmla="*/ f185 1 214"/>
              <a:gd name="f253" fmla="*/ f186 1 534"/>
              <a:gd name="f254" fmla="*/ f187 1 214"/>
              <a:gd name="f255" fmla="*/ f188 1 534"/>
              <a:gd name="f256" fmla="*/ f189 1 214"/>
              <a:gd name="f257" fmla="*/ f190 1 534"/>
              <a:gd name="f258" fmla="*/ f191 1 214"/>
              <a:gd name="f259" fmla="*/ f192 1 534"/>
              <a:gd name="f260" fmla="*/ f193 1 214"/>
              <a:gd name="f261" fmla="*/ f194 1 534"/>
              <a:gd name="f262" fmla="*/ f195 1 214"/>
              <a:gd name="f263" fmla="*/ f196 1 534"/>
              <a:gd name="f264" fmla="*/ f197 1 214"/>
              <a:gd name="f265" fmla="*/ f198 1 534"/>
              <a:gd name="f266" fmla="*/ f199 1 534"/>
              <a:gd name="f267" fmla="*/ f200 1 214"/>
              <a:gd name="f268" fmla="*/ f201 1 534"/>
              <a:gd name="f269" fmla="*/ f202 1 214"/>
              <a:gd name="f270" fmla="*/ f203 1 534"/>
              <a:gd name="f271" fmla="*/ f204 1 214"/>
              <a:gd name="f272" fmla="*/ f205 1 534"/>
              <a:gd name="f273" fmla="*/ f206 1 534"/>
              <a:gd name="f274" fmla="*/ f207 1 214"/>
              <a:gd name="f275" fmla="*/ f208 1 534"/>
              <a:gd name="f276" fmla="*/ f209 1 534"/>
              <a:gd name="f277" fmla="*/ f210 1 214"/>
              <a:gd name="f278" fmla="*/ f211 1 534"/>
              <a:gd name="f279" fmla="*/ f212 1 214"/>
              <a:gd name="f280" fmla="*/ f213 1 534"/>
              <a:gd name="f281" fmla="*/ f214 1 214"/>
              <a:gd name="f282" fmla="*/ f215 1 534"/>
              <a:gd name="f283" fmla="*/ f216 1 214"/>
              <a:gd name="f284" fmla="*/ f217 1 534"/>
              <a:gd name="f285" fmla="*/ f218 1 214"/>
              <a:gd name="f286" fmla="*/ f219 1 534"/>
              <a:gd name="f287" fmla="*/ f220 1 214"/>
              <a:gd name="f288" fmla="*/ f221 1 534"/>
              <a:gd name="f289" fmla="*/ f222 1 214"/>
              <a:gd name="f290" fmla="*/ f223 1 214"/>
              <a:gd name="f291" fmla="*/ f224 1 534"/>
              <a:gd name="f292" fmla="*/ f225 1 214"/>
              <a:gd name="f293" fmla="*/ f226 1 534"/>
              <a:gd name="f294" fmla="*/ f227 1 214"/>
              <a:gd name="f295" fmla="*/ f228 1 534"/>
              <a:gd name="f296" fmla="*/ f229 1 534"/>
              <a:gd name="f297" fmla="*/ f230 1 214"/>
              <a:gd name="f298" fmla="*/ f231 1 534"/>
              <a:gd name="f299" fmla="*/ f232 1 214"/>
              <a:gd name="f300" fmla="*/ f233 1 534"/>
              <a:gd name="f301" fmla="*/ f234 1 214"/>
              <a:gd name="f302" fmla="*/ f235 1 534"/>
              <a:gd name="f303" fmla="*/ f236 1 534"/>
              <a:gd name="f304" fmla="*/ f237 1 534"/>
              <a:gd name="f305" fmla="*/ f238 1 214"/>
              <a:gd name="f306" fmla="*/ f239 1 214"/>
              <a:gd name="f307" fmla="*/ 0 1 f172"/>
              <a:gd name="f308" fmla="*/ f166 1 f172"/>
              <a:gd name="f309" fmla="*/ 0 1 f173"/>
              <a:gd name="f310" fmla="*/ f167 1 f173"/>
              <a:gd name="f311" fmla="*/ f241 1 f172"/>
              <a:gd name="f312" fmla="*/ f242 1 f173"/>
              <a:gd name="f313" fmla="*/ f243 1 f172"/>
              <a:gd name="f314" fmla="*/ f244 1 f173"/>
              <a:gd name="f315" fmla="*/ f245 1 f172"/>
              <a:gd name="f316" fmla="*/ f246 1 f173"/>
              <a:gd name="f317" fmla="*/ f247 1 f172"/>
              <a:gd name="f318" fmla="*/ f248 1 f173"/>
              <a:gd name="f319" fmla="*/ f249 1 f172"/>
              <a:gd name="f320" fmla="*/ f250 1 f173"/>
              <a:gd name="f321" fmla="*/ f251 1 f172"/>
              <a:gd name="f322" fmla="*/ f252 1 f173"/>
              <a:gd name="f323" fmla="*/ f253 1 f172"/>
              <a:gd name="f324" fmla="*/ f254 1 f173"/>
              <a:gd name="f325" fmla="*/ f255 1 f172"/>
              <a:gd name="f326" fmla="*/ f256 1 f173"/>
              <a:gd name="f327" fmla="*/ f257 1 f172"/>
              <a:gd name="f328" fmla="*/ f258 1 f173"/>
              <a:gd name="f329" fmla="*/ f259 1 f172"/>
              <a:gd name="f330" fmla="*/ f260 1 f173"/>
              <a:gd name="f331" fmla="*/ f261 1 f172"/>
              <a:gd name="f332" fmla="*/ f262 1 f173"/>
              <a:gd name="f333" fmla="*/ f263 1 f172"/>
              <a:gd name="f334" fmla="*/ f264 1 f173"/>
              <a:gd name="f335" fmla="*/ f265 1 f172"/>
              <a:gd name="f336" fmla="*/ f266 1 f172"/>
              <a:gd name="f337" fmla="*/ f267 1 f173"/>
              <a:gd name="f338" fmla="*/ f268 1 f172"/>
              <a:gd name="f339" fmla="*/ f269 1 f173"/>
              <a:gd name="f340" fmla="*/ f270 1 f172"/>
              <a:gd name="f341" fmla="*/ f271 1 f173"/>
              <a:gd name="f342" fmla="*/ f272 1 f172"/>
              <a:gd name="f343" fmla="*/ f273 1 f172"/>
              <a:gd name="f344" fmla="*/ f274 1 f173"/>
              <a:gd name="f345" fmla="*/ f275 1 f172"/>
              <a:gd name="f346" fmla="*/ f276 1 f172"/>
              <a:gd name="f347" fmla="*/ f277 1 f173"/>
              <a:gd name="f348" fmla="*/ f278 1 f172"/>
              <a:gd name="f349" fmla="*/ f279 1 f173"/>
              <a:gd name="f350" fmla="*/ f280 1 f172"/>
              <a:gd name="f351" fmla="*/ f281 1 f173"/>
              <a:gd name="f352" fmla="*/ f282 1 f172"/>
              <a:gd name="f353" fmla="*/ f283 1 f173"/>
              <a:gd name="f354" fmla="*/ f284 1 f172"/>
              <a:gd name="f355" fmla="*/ f285 1 f173"/>
              <a:gd name="f356" fmla="*/ f286 1 f172"/>
              <a:gd name="f357" fmla="*/ f287 1 f173"/>
              <a:gd name="f358" fmla="*/ f288 1 f172"/>
              <a:gd name="f359" fmla="*/ f289 1 f173"/>
              <a:gd name="f360" fmla="*/ f290 1 f173"/>
              <a:gd name="f361" fmla="*/ f291 1 f172"/>
              <a:gd name="f362" fmla="*/ f292 1 f173"/>
              <a:gd name="f363" fmla="*/ f293 1 f172"/>
              <a:gd name="f364" fmla="*/ f294 1 f173"/>
              <a:gd name="f365" fmla="*/ f295 1 f172"/>
              <a:gd name="f366" fmla="*/ f296 1 f172"/>
              <a:gd name="f367" fmla="*/ f297 1 f173"/>
              <a:gd name="f368" fmla="*/ f298 1 f172"/>
              <a:gd name="f369" fmla="*/ f299 1 f173"/>
              <a:gd name="f370" fmla="*/ f300 1 f172"/>
              <a:gd name="f371" fmla="*/ f301 1 f173"/>
              <a:gd name="f372" fmla="*/ f302 1 f172"/>
              <a:gd name="f373" fmla="*/ f303 1 f172"/>
              <a:gd name="f374" fmla="*/ f304 1 f172"/>
              <a:gd name="f375" fmla="*/ f305 1 f173"/>
              <a:gd name="f376" fmla="*/ f306 1 f173"/>
              <a:gd name="f377" fmla="*/ f307 f163 1"/>
              <a:gd name="f378" fmla="*/ f308 f163 1"/>
              <a:gd name="f379" fmla="*/ f310 f164 1"/>
              <a:gd name="f380" fmla="*/ f309 f164 1"/>
              <a:gd name="f381" fmla="*/ f311 f163 1"/>
              <a:gd name="f382" fmla="*/ f312 f164 1"/>
              <a:gd name="f383" fmla="*/ f313 f163 1"/>
              <a:gd name="f384" fmla="*/ f314 f164 1"/>
              <a:gd name="f385" fmla="*/ f315 f163 1"/>
              <a:gd name="f386" fmla="*/ f316 f164 1"/>
              <a:gd name="f387" fmla="*/ f317 f163 1"/>
              <a:gd name="f388" fmla="*/ f318 f164 1"/>
              <a:gd name="f389" fmla="*/ f319 f163 1"/>
              <a:gd name="f390" fmla="*/ f320 f164 1"/>
              <a:gd name="f391" fmla="*/ f321 f163 1"/>
              <a:gd name="f392" fmla="*/ f322 f164 1"/>
              <a:gd name="f393" fmla="*/ f323 f163 1"/>
              <a:gd name="f394" fmla="*/ f324 f164 1"/>
              <a:gd name="f395" fmla="*/ f325 f163 1"/>
              <a:gd name="f396" fmla="*/ f326 f164 1"/>
              <a:gd name="f397" fmla="*/ f327 f163 1"/>
              <a:gd name="f398" fmla="*/ f328 f164 1"/>
              <a:gd name="f399" fmla="*/ f329 f163 1"/>
              <a:gd name="f400" fmla="*/ f330 f164 1"/>
              <a:gd name="f401" fmla="*/ f331 f163 1"/>
              <a:gd name="f402" fmla="*/ f332 f164 1"/>
              <a:gd name="f403" fmla="*/ f333 f163 1"/>
              <a:gd name="f404" fmla="*/ f334 f164 1"/>
              <a:gd name="f405" fmla="*/ f335 f163 1"/>
              <a:gd name="f406" fmla="*/ f336 f163 1"/>
              <a:gd name="f407" fmla="*/ f337 f164 1"/>
              <a:gd name="f408" fmla="*/ f338 f163 1"/>
              <a:gd name="f409" fmla="*/ f339 f164 1"/>
              <a:gd name="f410" fmla="*/ f340 f163 1"/>
              <a:gd name="f411" fmla="*/ f341 f164 1"/>
              <a:gd name="f412" fmla="*/ f342 f163 1"/>
              <a:gd name="f413" fmla="*/ f343 f163 1"/>
              <a:gd name="f414" fmla="*/ f344 f164 1"/>
              <a:gd name="f415" fmla="*/ f345 f163 1"/>
              <a:gd name="f416" fmla="*/ f346 f163 1"/>
              <a:gd name="f417" fmla="*/ f347 f164 1"/>
              <a:gd name="f418" fmla="*/ f348 f163 1"/>
              <a:gd name="f419" fmla="*/ f349 f164 1"/>
              <a:gd name="f420" fmla="*/ f350 f163 1"/>
              <a:gd name="f421" fmla="*/ f351 f164 1"/>
              <a:gd name="f422" fmla="*/ f352 f163 1"/>
              <a:gd name="f423" fmla="*/ f353 f164 1"/>
              <a:gd name="f424" fmla="*/ f354 f163 1"/>
              <a:gd name="f425" fmla="*/ f355 f164 1"/>
              <a:gd name="f426" fmla="*/ f356 f163 1"/>
              <a:gd name="f427" fmla="*/ f357 f164 1"/>
              <a:gd name="f428" fmla="*/ f358 f163 1"/>
              <a:gd name="f429" fmla="*/ f359 f164 1"/>
              <a:gd name="f430" fmla="*/ f360 f164 1"/>
              <a:gd name="f431" fmla="*/ f361 f163 1"/>
              <a:gd name="f432" fmla="*/ f362 f164 1"/>
              <a:gd name="f433" fmla="*/ f363 f163 1"/>
              <a:gd name="f434" fmla="*/ f364 f164 1"/>
              <a:gd name="f435" fmla="*/ f365 f163 1"/>
              <a:gd name="f436" fmla="*/ f366 f163 1"/>
              <a:gd name="f437" fmla="*/ f367 f164 1"/>
              <a:gd name="f438" fmla="*/ f368 f163 1"/>
              <a:gd name="f439" fmla="*/ f369 f164 1"/>
              <a:gd name="f440" fmla="*/ f370 f163 1"/>
              <a:gd name="f441" fmla="*/ f371 f164 1"/>
              <a:gd name="f442" fmla="*/ f372 f163 1"/>
              <a:gd name="f443" fmla="*/ f373 f163 1"/>
              <a:gd name="f444" fmla="*/ f374 f163 1"/>
              <a:gd name="f445" fmla="*/ f375 f164 1"/>
              <a:gd name="f446" fmla="*/ f376 f1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0">
                <a:pos x="f381" y="f382"/>
              </a:cxn>
              <a:cxn ang="f240">
                <a:pos x="f383" y="f384"/>
              </a:cxn>
              <a:cxn ang="f240">
                <a:pos x="f385" y="f386"/>
              </a:cxn>
              <a:cxn ang="f240">
                <a:pos x="f387" y="f388"/>
              </a:cxn>
              <a:cxn ang="f240">
                <a:pos x="f389" y="f390"/>
              </a:cxn>
              <a:cxn ang="f240">
                <a:pos x="f391" y="f392"/>
              </a:cxn>
              <a:cxn ang="f240">
                <a:pos x="f393" y="f394"/>
              </a:cxn>
              <a:cxn ang="f240">
                <a:pos x="f395" y="f396"/>
              </a:cxn>
              <a:cxn ang="f240">
                <a:pos x="f397" y="f396"/>
              </a:cxn>
              <a:cxn ang="f240">
                <a:pos x="f391" y="f398"/>
              </a:cxn>
              <a:cxn ang="f240">
                <a:pos x="f399" y="f400"/>
              </a:cxn>
              <a:cxn ang="f240">
                <a:pos x="f401" y="f402"/>
              </a:cxn>
              <a:cxn ang="f240">
                <a:pos x="f403" y="f404"/>
              </a:cxn>
              <a:cxn ang="f240">
                <a:pos x="f405" y="f396"/>
              </a:cxn>
              <a:cxn ang="f240">
                <a:pos x="f406" y="f407"/>
              </a:cxn>
              <a:cxn ang="f240">
                <a:pos x="f408" y="f409"/>
              </a:cxn>
              <a:cxn ang="f240">
                <a:pos x="f410" y="f411"/>
              </a:cxn>
              <a:cxn ang="f240">
                <a:pos x="f412" y="f402"/>
              </a:cxn>
              <a:cxn ang="f240">
                <a:pos x="f413" y="f414"/>
              </a:cxn>
              <a:cxn ang="f240">
                <a:pos x="f415" y="f390"/>
              </a:cxn>
              <a:cxn ang="f240">
                <a:pos x="f416" y="f417"/>
              </a:cxn>
              <a:cxn ang="f240">
                <a:pos x="f418" y="f419"/>
              </a:cxn>
              <a:cxn ang="f240">
                <a:pos x="f420" y="f421"/>
              </a:cxn>
              <a:cxn ang="f240">
                <a:pos x="f422" y="f423"/>
              </a:cxn>
              <a:cxn ang="f240">
                <a:pos x="f424" y="f425"/>
              </a:cxn>
              <a:cxn ang="f240">
                <a:pos x="f426" y="f427"/>
              </a:cxn>
              <a:cxn ang="f240">
                <a:pos x="f428" y="f429"/>
              </a:cxn>
              <a:cxn ang="f240">
                <a:pos x="f413" y="f430"/>
              </a:cxn>
              <a:cxn ang="f240">
                <a:pos x="f431" y="f432"/>
              </a:cxn>
              <a:cxn ang="f240">
                <a:pos x="f433" y="f434"/>
              </a:cxn>
              <a:cxn ang="f240">
                <a:pos x="f435" y="f382"/>
              </a:cxn>
              <a:cxn ang="f240">
                <a:pos x="f436" y="f437"/>
              </a:cxn>
              <a:cxn ang="f240">
                <a:pos x="f438" y="f439"/>
              </a:cxn>
              <a:cxn ang="f240">
                <a:pos x="f440" y="f441"/>
              </a:cxn>
              <a:cxn ang="f240">
                <a:pos x="f442" y="f423"/>
              </a:cxn>
              <a:cxn ang="f240">
                <a:pos x="f443" y="f425"/>
              </a:cxn>
              <a:cxn ang="f240">
                <a:pos x="f444" y="f445"/>
              </a:cxn>
              <a:cxn ang="f240">
                <a:pos x="f381" y="f446"/>
              </a:cxn>
              <a:cxn ang="f240">
                <a:pos x="f381" y="f382"/>
              </a:cxn>
            </a:cxnLst>
            <a:rect l="f377" t="f380" r="f378" b="f379"/>
            <a:pathLst>
              <a:path w="534" h="214">
                <a:moveTo>
                  <a:pt x="f9" y="f10"/>
                </a:moveTo>
                <a:cubicBezTo>
                  <a:pt x="f2" y="f11"/>
                  <a:pt x="f12" y="f13"/>
                  <a:pt x="f14" y="f15"/>
                </a:cubicBezTo>
                <a:cubicBezTo>
                  <a:pt x="f16" y="f17"/>
                  <a:pt x="f18" y="f17"/>
                  <a:pt x="f19" y="f20"/>
                </a:cubicBezTo>
                <a:cubicBezTo>
                  <a:pt x="f21" y="f22"/>
                  <a:pt x="f23" y="f24"/>
                  <a:pt x="f25" y="f17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8"/>
                </a:cubicBezTo>
                <a:cubicBezTo>
                  <a:pt x="f49" y="f8"/>
                  <a:pt x="f50" y="f8"/>
                  <a:pt x="f51" y="f8"/>
                </a:cubicBezTo>
                <a:cubicBezTo>
                  <a:pt x="f52" y="f53"/>
                  <a:pt x="f54" y="f55"/>
                  <a:pt x="f36" y="f56"/>
                </a:cubicBezTo>
                <a:cubicBezTo>
                  <a:pt x="f57" y="f58"/>
                  <a:pt x="f59" y="f17"/>
                  <a:pt x="f60" y="f61"/>
                </a:cubicBezTo>
                <a:cubicBezTo>
                  <a:pt x="f62" y="f63"/>
                  <a:pt x="f64" y="f65"/>
                  <a:pt x="f27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22" y="f73"/>
                  <a:pt x="f53" y="f74"/>
                  <a:pt x="f75" y="f8"/>
                </a:cubicBezTo>
                <a:cubicBezTo>
                  <a:pt x="f20" y="f55"/>
                  <a:pt x="f76" y="f77"/>
                  <a:pt x="f78" y="f69"/>
                </a:cubicBezTo>
                <a:cubicBezTo>
                  <a:pt x="f79" y="f71"/>
                  <a:pt x="f73" y="f29"/>
                  <a:pt x="f80" y="f81"/>
                </a:cubicBezTo>
                <a:cubicBezTo>
                  <a:pt x="f82" y="f13"/>
                  <a:pt x="f83" y="f65"/>
                  <a:pt x="f84" y="f85"/>
                </a:cubicBezTo>
                <a:cubicBezTo>
                  <a:pt x="f66" y="f84"/>
                  <a:pt x="f66" y="f66"/>
                  <a:pt x="f86" y="f66"/>
                </a:cubicBezTo>
                <a:cubicBezTo>
                  <a:pt x="f84" y="f73"/>
                  <a:pt x="f87" y="f3"/>
                  <a:pt x="f11" y="f88"/>
                </a:cubicBezTo>
                <a:cubicBezTo>
                  <a:pt x="f89" y="f67"/>
                  <a:pt x="f90" y="f61"/>
                  <a:pt x="f91" y="f31"/>
                </a:cubicBezTo>
                <a:cubicBezTo>
                  <a:pt x="f92" y="f93"/>
                  <a:pt x="f92" y="f94"/>
                  <a:pt x="f95" y="f96"/>
                </a:cubicBezTo>
                <a:cubicBezTo>
                  <a:pt x="f97" y="f73"/>
                  <a:pt x="f97" y="f98"/>
                  <a:pt x="f99" y="f65"/>
                </a:cubicBezTo>
                <a:cubicBezTo>
                  <a:pt x="f100" y="f101"/>
                  <a:pt x="f102" y="f31"/>
                  <a:pt x="f103" y="f104"/>
                </a:cubicBezTo>
                <a:cubicBezTo>
                  <a:pt x="f103" y="f104"/>
                  <a:pt x="f103" y="f105"/>
                  <a:pt x="f6" y="f105"/>
                </a:cubicBezTo>
                <a:cubicBezTo>
                  <a:pt x="f106" y="f107"/>
                  <a:pt x="f108" y="f109"/>
                  <a:pt x="f110" y="f78"/>
                </a:cubicBezTo>
                <a:cubicBezTo>
                  <a:pt x="f111" y="f35"/>
                  <a:pt x="f112" y="f113"/>
                  <a:pt x="f114" y="f115"/>
                </a:cubicBezTo>
                <a:cubicBezTo>
                  <a:pt x="f116" y="f117"/>
                  <a:pt x="f99" y="f111"/>
                  <a:pt x="f118" y="f119"/>
                </a:cubicBezTo>
                <a:cubicBezTo>
                  <a:pt x="f120" y="f121"/>
                  <a:pt x="f37" y="f103"/>
                  <a:pt x="f11" y="f103"/>
                </a:cubicBezTo>
                <a:cubicBezTo>
                  <a:pt x="f65" y="f6"/>
                  <a:pt x="f122" y="f106"/>
                  <a:pt x="f76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0"/>
                </a:cubicBezTo>
                <a:cubicBezTo>
                  <a:pt x="f135" y="f136"/>
                  <a:pt x="f137" y="f68"/>
                  <a:pt x="f138" y="f139"/>
                </a:cubicBezTo>
                <a:cubicBezTo>
                  <a:pt x="f140" y="f141"/>
                  <a:pt x="f142" y="f141"/>
                  <a:pt x="f7" y="f143"/>
                </a:cubicBezTo>
                <a:cubicBezTo>
                  <a:pt x="f144" y="f145"/>
                  <a:pt x="f146" y="f65"/>
                  <a:pt x="f137" y="f73"/>
                </a:cubicBezTo>
                <a:cubicBezTo>
                  <a:pt x="f147" y="f148"/>
                  <a:pt x="f149" y="f107"/>
                  <a:pt x="f150" y="f105"/>
                </a:cubicBezTo>
                <a:cubicBezTo>
                  <a:pt x="f151" y="f104"/>
                  <a:pt x="f152" y="f107"/>
                  <a:pt x="f153" y="f78"/>
                </a:cubicBezTo>
                <a:cubicBezTo>
                  <a:pt x="f132" y="f154"/>
                  <a:pt x="f155" y="f70"/>
                  <a:pt x="f156" y="f157"/>
                </a:cubicBezTo>
                <a:cubicBezTo>
                  <a:pt x="f158" y="f159"/>
                  <a:pt x="f160" y="f10"/>
                  <a:pt x="f9" y="f161"/>
                </a:cubicBezTo>
                <a:cubicBezTo>
                  <a:pt x="f9" y="f161"/>
                  <a:pt x="f9" y="f10"/>
                  <a:pt x="f9" y="f10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3" name="Grupo 3153">
            <a:extLst>
              <a:ext uri="{FF2B5EF4-FFF2-40B4-BE49-F238E27FC236}">
                <a16:creationId xmlns:a16="http://schemas.microsoft.com/office/drawing/2014/main" id="{7A3D1876-3F9E-FB18-60EC-41E34241B3B0}"/>
              </a:ext>
            </a:extLst>
          </p:cNvPr>
          <p:cNvGrpSpPr/>
          <p:nvPr/>
        </p:nvGrpSpPr>
        <p:grpSpPr>
          <a:xfrm>
            <a:off x="2863845" y="1152528"/>
            <a:ext cx="1446900" cy="1703719"/>
            <a:chOff x="2863845" y="1152528"/>
            <a:chExt cx="1446900" cy="1703719"/>
          </a:xfrm>
        </p:grpSpPr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70660205-EA84-7EFB-824C-4FF0497E199C}"/>
                </a:ext>
              </a:extLst>
            </p:cNvPr>
            <p:cNvSpPr/>
            <p:nvPr/>
          </p:nvSpPr>
          <p:spPr>
            <a:xfrm>
              <a:off x="2863845" y="1152528"/>
              <a:ext cx="1310554" cy="170371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15"/>
                <a:gd name="f8" fmla="val 540"/>
                <a:gd name="f9" fmla="val 106"/>
                <a:gd name="f10" fmla="val 334"/>
                <a:gd name="f11" fmla="val 53"/>
                <a:gd name="f12" fmla="val 321"/>
                <a:gd name="f13" fmla="val 18"/>
                <a:gd name="f14" fmla="val 289"/>
                <a:gd name="f15" fmla="val 8"/>
                <a:gd name="f16" fmla="val 233"/>
                <a:gd name="f17" fmla="val 5"/>
                <a:gd name="f18" fmla="val 214"/>
                <a:gd name="f19" fmla="val 195"/>
                <a:gd name="f20" fmla="val 176"/>
                <a:gd name="f21" fmla="val 6"/>
                <a:gd name="f22" fmla="val 146"/>
                <a:gd name="f23" fmla="val 3"/>
                <a:gd name="f24" fmla="val 117"/>
                <a:gd name="f25" fmla="val 2"/>
                <a:gd name="f26" fmla="val 88"/>
                <a:gd name="f27" fmla="val 63"/>
                <a:gd name="f28" fmla="val 11"/>
                <a:gd name="f29" fmla="val 44"/>
                <a:gd name="f30" fmla="val 30"/>
                <a:gd name="f31" fmla="val 36"/>
                <a:gd name="f32" fmla="val 25"/>
                <a:gd name="f33" fmla="val 41"/>
                <a:gd name="f34" fmla="val 20"/>
                <a:gd name="f35" fmla="val 46"/>
                <a:gd name="f36" fmla="val 15"/>
                <a:gd name="f37" fmla="val 56"/>
                <a:gd name="f38" fmla="val 70"/>
                <a:gd name="f39" fmla="val 81"/>
                <a:gd name="f40" fmla="val 10"/>
                <a:gd name="f41" fmla="val 17"/>
                <a:gd name="f42" fmla="val 93"/>
                <a:gd name="f43" fmla="val 31"/>
                <a:gd name="f44" fmla="val 91"/>
                <a:gd name="f45" fmla="val 40"/>
                <a:gd name="f46" fmla="val 74"/>
                <a:gd name="f47" fmla="val 60"/>
                <a:gd name="f48" fmla="val 59"/>
                <a:gd name="f49" fmla="val 57"/>
                <a:gd name="f50" fmla="val 39"/>
                <a:gd name="f51" fmla="val 52"/>
                <a:gd name="f52" fmla="val 62"/>
                <a:gd name="f53" fmla="val 27"/>
                <a:gd name="f54" fmla="val 84"/>
                <a:gd name="f55" fmla="val 32"/>
                <a:gd name="f56" fmla="val 135"/>
                <a:gd name="f57" fmla="val 37"/>
                <a:gd name="f58" fmla="val 187"/>
                <a:gd name="f59" fmla="val 47"/>
                <a:gd name="f60" fmla="val 238"/>
                <a:gd name="f61" fmla="val 54"/>
                <a:gd name="f62" fmla="val 276"/>
                <a:gd name="f63" fmla="val 92"/>
                <a:gd name="f64" fmla="val 301"/>
                <a:gd name="f65" fmla="val 130"/>
                <a:gd name="f66" fmla="val 299"/>
                <a:gd name="f67" fmla="val 170"/>
                <a:gd name="f68" fmla="val 298"/>
                <a:gd name="f69" fmla="val 204"/>
                <a:gd name="f70" fmla="val 271"/>
                <a:gd name="f71" fmla="val 211"/>
                <a:gd name="f72" fmla="val 231"/>
                <a:gd name="f73" fmla="val 218"/>
                <a:gd name="f74" fmla="val 183"/>
                <a:gd name="f75" fmla="val 223"/>
                <a:gd name="f76" fmla="val 227"/>
                <a:gd name="f77" fmla="val 87"/>
                <a:gd name="f78" fmla="val 228"/>
                <a:gd name="f79" fmla="val 79"/>
                <a:gd name="f80" fmla="val 225"/>
                <a:gd name="f81" fmla="val 68"/>
                <a:gd name="f82" fmla="val 220"/>
                <a:gd name="f83" fmla="val 61"/>
                <a:gd name="f84" fmla="val 217"/>
                <a:gd name="f85" fmla="val 207"/>
                <a:gd name="f86" fmla="val 201"/>
                <a:gd name="f87" fmla="val 55"/>
                <a:gd name="f88" fmla="val 185"/>
                <a:gd name="f89" fmla="val 171"/>
                <a:gd name="f90" fmla="val 58"/>
                <a:gd name="f91" fmla="val 164"/>
                <a:gd name="f92" fmla="val 42"/>
                <a:gd name="f93" fmla="val 158"/>
                <a:gd name="f94" fmla="val 161"/>
                <a:gd name="f95" fmla="val 173"/>
                <a:gd name="f96" fmla="val 9"/>
                <a:gd name="f97" fmla="val 188"/>
                <a:gd name="f98" fmla="val 4"/>
                <a:gd name="f99" fmla="val 213"/>
                <a:gd name="f100" fmla="val 22"/>
                <a:gd name="f101" fmla="val 215"/>
                <a:gd name="f102" fmla="val 23"/>
                <a:gd name="f103" fmla="val 256"/>
                <a:gd name="f104" fmla="val 45"/>
                <a:gd name="f105" fmla="val 82"/>
                <a:gd name="f106" fmla="val 252"/>
                <a:gd name="f107" fmla="val 122"/>
                <a:gd name="f108" fmla="val 248"/>
                <a:gd name="f109" fmla="val 153"/>
                <a:gd name="f110" fmla="val 250"/>
                <a:gd name="f111" fmla="val 249"/>
                <a:gd name="f112" fmla="val 266"/>
                <a:gd name="f113" fmla="val 313"/>
                <a:gd name="f114" fmla="val 167"/>
                <a:gd name="f115" fmla="val 329"/>
                <a:gd name="f116" fmla="val 331"/>
                <a:gd name="f117" fmla="val 154"/>
                <a:gd name="f118" fmla="val 333"/>
                <a:gd name="f119" fmla="val 147"/>
                <a:gd name="f120" fmla="val 335"/>
                <a:gd name="f121" fmla="val 363"/>
                <a:gd name="f122" fmla="val 140"/>
                <a:gd name="f123" fmla="val 392"/>
                <a:gd name="f124" fmla="val 144"/>
                <a:gd name="f125" fmla="val 419"/>
                <a:gd name="f126" fmla="val 150"/>
                <a:gd name="f127" fmla="val 464"/>
                <a:gd name="f128" fmla="val 189"/>
                <a:gd name="f129" fmla="val 498"/>
                <a:gd name="f130" fmla="val 235"/>
                <a:gd name="f131" fmla="val 506"/>
                <a:gd name="f132" fmla="val 279"/>
                <a:gd name="f133" fmla="val 515"/>
                <a:gd name="f134" fmla="val 327"/>
                <a:gd name="f135" fmla="val 496"/>
                <a:gd name="f136" fmla="val 349"/>
                <a:gd name="f137" fmla="val 457"/>
                <a:gd name="f138" fmla="val 438"/>
                <a:gd name="f139" fmla="val 367"/>
                <a:gd name="f140" fmla="val 414"/>
                <a:gd name="f141" fmla="val 369"/>
                <a:gd name="f142" fmla="val 391"/>
                <a:gd name="f143" fmla="val 372"/>
                <a:gd name="f144" fmla="val 370"/>
                <a:gd name="f145" fmla="val 306"/>
                <a:gd name="f146" fmla="val 263"/>
                <a:gd name="f147" fmla="val 365"/>
                <a:gd name="f148" fmla="val 247"/>
                <a:gd name="f149" fmla="val 241"/>
                <a:gd name="f150" fmla="val 226"/>
                <a:gd name="f151" fmla="val 210"/>
                <a:gd name="f152" fmla="val 361"/>
                <a:gd name="f153" fmla="val 198"/>
                <a:gd name="f154" fmla="val 373"/>
                <a:gd name="f155" fmla="val 186"/>
                <a:gd name="f156" fmla="val 403"/>
                <a:gd name="f157" fmla="val 197"/>
                <a:gd name="f158" fmla="val 209"/>
                <a:gd name="f159" fmla="val 404"/>
                <a:gd name="f160" fmla="val 400"/>
                <a:gd name="f161" fmla="val 395"/>
                <a:gd name="f162" fmla="val 257"/>
                <a:gd name="f163" fmla="val 265"/>
                <a:gd name="f164" fmla="val 394"/>
                <a:gd name="f165" fmla="val 308"/>
                <a:gd name="f166" fmla="val 352"/>
                <a:gd name="f167" fmla="val 466"/>
                <a:gd name="f168" fmla="val 340"/>
                <a:gd name="f169" fmla="val 526"/>
                <a:gd name="f170" fmla="val 272"/>
                <a:gd name="f171" fmla="val 533"/>
                <a:gd name="f172" fmla="val 196"/>
                <a:gd name="f173" fmla="val 133"/>
                <a:gd name="f174" fmla="val 494"/>
                <a:gd name="f175" fmla="val 118"/>
                <a:gd name="f176" fmla="val 421"/>
                <a:gd name="f177" fmla="val 113"/>
                <a:gd name="f178" fmla="val 393"/>
                <a:gd name="f179" fmla="val 110"/>
                <a:gd name="f180" fmla="+- 0 0 -90"/>
                <a:gd name="f181" fmla="*/ f4 1 415"/>
                <a:gd name="f182" fmla="*/ f5 1 540"/>
                <a:gd name="f183" fmla="val f6"/>
                <a:gd name="f184" fmla="val f7"/>
                <a:gd name="f185" fmla="val f8"/>
                <a:gd name="f186" fmla="*/ f180 f0 1"/>
                <a:gd name="f187" fmla="+- f185 0 f183"/>
                <a:gd name="f188" fmla="+- f184 0 f183"/>
                <a:gd name="f189" fmla="*/ f186 1 f3"/>
                <a:gd name="f190" fmla="*/ f188 1 415"/>
                <a:gd name="f191" fmla="*/ f187 1 540"/>
                <a:gd name="f192" fmla="*/ 106 f188 1"/>
                <a:gd name="f193" fmla="*/ 334 f187 1"/>
                <a:gd name="f194" fmla="*/ 8 f188 1"/>
                <a:gd name="f195" fmla="*/ 233 f187 1"/>
                <a:gd name="f196" fmla="*/ 176 f187 1"/>
                <a:gd name="f197" fmla="*/ 2 f188 1"/>
                <a:gd name="f198" fmla="*/ 88 f187 1"/>
                <a:gd name="f199" fmla="*/ 30 f188 1"/>
                <a:gd name="f200" fmla="*/ 30 f187 1"/>
                <a:gd name="f201" fmla="*/ 46 f188 1"/>
                <a:gd name="f202" fmla="*/ 15 f187 1"/>
                <a:gd name="f203" fmla="*/ 81 f188 1"/>
                <a:gd name="f204" fmla="*/ 10 f187 1"/>
                <a:gd name="f205" fmla="*/ 91 f188 1"/>
                <a:gd name="f206" fmla="*/ 40 f187 1"/>
                <a:gd name="f207" fmla="*/ 59 f188 1"/>
                <a:gd name="f208" fmla="*/ 57 f187 1"/>
                <a:gd name="f209" fmla="*/ 27 f188 1"/>
                <a:gd name="f210" fmla="*/ 84 f187 1"/>
                <a:gd name="f211" fmla="*/ 47 f188 1"/>
                <a:gd name="f212" fmla="*/ 238 f187 1"/>
                <a:gd name="f213" fmla="*/ 130 f188 1"/>
                <a:gd name="f214" fmla="*/ 299 f187 1"/>
                <a:gd name="f215" fmla="*/ 211 f188 1"/>
                <a:gd name="f216" fmla="*/ 231 f187 1"/>
                <a:gd name="f217" fmla="*/ 227 f188 1"/>
                <a:gd name="f218" fmla="*/ 87 f187 1"/>
                <a:gd name="f219" fmla="*/ 220 f188 1"/>
                <a:gd name="f220" fmla="*/ 61 f187 1"/>
                <a:gd name="f221" fmla="*/ 201 f188 1"/>
                <a:gd name="f222" fmla="*/ 55 f187 1"/>
                <a:gd name="f223" fmla="*/ 164 f188 1"/>
                <a:gd name="f224" fmla="*/ 42 f187 1"/>
                <a:gd name="f225" fmla="*/ 173 f188 1"/>
                <a:gd name="f226" fmla="*/ 9 f187 1"/>
                <a:gd name="f227" fmla="*/ 18 f187 1"/>
                <a:gd name="f228" fmla="*/ 215 f188 1"/>
                <a:gd name="f229" fmla="*/ 23 f187 1"/>
                <a:gd name="f230" fmla="*/ 252 f188 1"/>
                <a:gd name="f231" fmla="*/ 122 f187 1"/>
                <a:gd name="f232" fmla="*/ 250 f188 1"/>
                <a:gd name="f233" fmla="*/ 217 f187 1"/>
                <a:gd name="f234" fmla="*/ 167 f188 1"/>
                <a:gd name="f235" fmla="*/ 329 f187 1"/>
                <a:gd name="f236" fmla="*/ 147 f188 1"/>
                <a:gd name="f237" fmla="*/ 335 f187 1"/>
                <a:gd name="f238" fmla="*/ 144 f188 1"/>
                <a:gd name="f239" fmla="*/ 419 f187 1"/>
                <a:gd name="f240" fmla="*/ 235 f188 1"/>
                <a:gd name="f241" fmla="*/ 506 f187 1"/>
                <a:gd name="f242" fmla="*/ 349 f188 1"/>
                <a:gd name="f243" fmla="*/ 457 f187 1"/>
                <a:gd name="f244" fmla="*/ 369 f188 1"/>
                <a:gd name="f245" fmla="*/ 391 f187 1"/>
                <a:gd name="f246" fmla="*/ 263 f187 1"/>
                <a:gd name="f247" fmla="*/ 360 f188 1"/>
                <a:gd name="f248" fmla="*/ 241 f187 1"/>
                <a:gd name="f249" fmla="*/ 361 f188 1"/>
                <a:gd name="f250" fmla="*/ 198 f187 1"/>
                <a:gd name="f251" fmla="*/ 403 f188 1"/>
                <a:gd name="f252" fmla="*/ 197 f187 1"/>
                <a:gd name="f253" fmla="*/ 404 f188 1"/>
                <a:gd name="f254" fmla="*/ 395 f188 1"/>
                <a:gd name="f255" fmla="*/ 265 f187 1"/>
                <a:gd name="f256" fmla="*/ 395 f187 1"/>
                <a:gd name="f257" fmla="*/ 272 f188 1"/>
                <a:gd name="f258" fmla="*/ 533 f187 1"/>
                <a:gd name="f259" fmla="*/ 118 f188 1"/>
                <a:gd name="f260" fmla="*/ 421 f187 1"/>
                <a:gd name="f261" fmla="+- f189 0 f1"/>
                <a:gd name="f262" fmla="*/ f192 1 415"/>
                <a:gd name="f263" fmla="*/ f193 1 540"/>
                <a:gd name="f264" fmla="*/ f194 1 415"/>
                <a:gd name="f265" fmla="*/ f195 1 540"/>
                <a:gd name="f266" fmla="*/ f196 1 540"/>
                <a:gd name="f267" fmla="*/ f197 1 415"/>
                <a:gd name="f268" fmla="*/ f198 1 540"/>
                <a:gd name="f269" fmla="*/ f199 1 415"/>
                <a:gd name="f270" fmla="*/ f200 1 540"/>
                <a:gd name="f271" fmla="*/ f201 1 415"/>
                <a:gd name="f272" fmla="*/ f202 1 540"/>
                <a:gd name="f273" fmla="*/ f203 1 415"/>
                <a:gd name="f274" fmla="*/ f204 1 540"/>
                <a:gd name="f275" fmla="*/ f205 1 415"/>
                <a:gd name="f276" fmla="*/ f206 1 540"/>
                <a:gd name="f277" fmla="*/ f207 1 415"/>
                <a:gd name="f278" fmla="*/ f208 1 540"/>
                <a:gd name="f279" fmla="*/ f209 1 415"/>
                <a:gd name="f280" fmla="*/ f210 1 540"/>
                <a:gd name="f281" fmla="*/ f211 1 415"/>
                <a:gd name="f282" fmla="*/ f212 1 540"/>
                <a:gd name="f283" fmla="*/ f213 1 415"/>
                <a:gd name="f284" fmla="*/ f214 1 540"/>
                <a:gd name="f285" fmla="*/ f215 1 415"/>
                <a:gd name="f286" fmla="*/ f216 1 540"/>
                <a:gd name="f287" fmla="*/ f217 1 415"/>
                <a:gd name="f288" fmla="*/ f218 1 540"/>
                <a:gd name="f289" fmla="*/ f219 1 415"/>
                <a:gd name="f290" fmla="*/ f220 1 540"/>
                <a:gd name="f291" fmla="*/ f221 1 415"/>
                <a:gd name="f292" fmla="*/ f222 1 540"/>
                <a:gd name="f293" fmla="*/ f223 1 415"/>
                <a:gd name="f294" fmla="*/ f224 1 540"/>
                <a:gd name="f295" fmla="*/ f225 1 415"/>
                <a:gd name="f296" fmla="*/ f226 1 540"/>
                <a:gd name="f297" fmla="*/ f227 1 540"/>
                <a:gd name="f298" fmla="*/ f228 1 415"/>
                <a:gd name="f299" fmla="*/ f229 1 540"/>
                <a:gd name="f300" fmla="*/ f230 1 415"/>
                <a:gd name="f301" fmla="*/ f231 1 540"/>
                <a:gd name="f302" fmla="*/ f232 1 415"/>
                <a:gd name="f303" fmla="*/ f233 1 540"/>
                <a:gd name="f304" fmla="*/ f234 1 415"/>
                <a:gd name="f305" fmla="*/ f235 1 540"/>
                <a:gd name="f306" fmla="*/ f236 1 415"/>
                <a:gd name="f307" fmla="*/ f237 1 540"/>
                <a:gd name="f308" fmla="*/ f238 1 415"/>
                <a:gd name="f309" fmla="*/ f239 1 540"/>
                <a:gd name="f310" fmla="*/ f240 1 415"/>
                <a:gd name="f311" fmla="*/ f241 1 540"/>
                <a:gd name="f312" fmla="*/ f242 1 415"/>
                <a:gd name="f313" fmla="*/ f243 1 540"/>
                <a:gd name="f314" fmla="*/ f244 1 415"/>
                <a:gd name="f315" fmla="*/ f245 1 540"/>
                <a:gd name="f316" fmla="*/ f246 1 540"/>
                <a:gd name="f317" fmla="*/ f247 1 415"/>
                <a:gd name="f318" fmla="*/ f248 1 540"/>
                <a:gd name="f319" fmla="*/ f249 1 415"/>
                <a:gd name="f320" fmla="*/ f250 1 540"/>
                <a:gd name="f321" fmla="*/ f251 1 415"/>
                <a:gd name="f322" fmla="*/ f252 1 540"/>
                <a:gd name="f323" fmla="*/ f253 1 415"/>
                <a:gd name="f324" fmla="*/ f254 1 415"/>
                <a:gd name="f325" fmla="*/ f255 1 540"/>
                <a:gd name="f326" fmla="*/ f256 1 540"/>
                <a:gd name="f327" fmla="*/ f257 1 415"/>
                <a:gd name="f328" fmla="*/ f258 1 540"/>
                <a:gd name="f329" fmla="*/ f259 1 415"/>
                <a:gd name="f330" fmla="*/ f260 1 540"/>
                <a:gd name="f331" fmla="*/ 0 1 f190"/>
                <a:gd name="f332" fmla="*/ f184 1 f190"/>
                <a:gd name="f333" fmla="*/ 0 1 f191"/>
                <a:gd name="f334" fmla="*/ f185 1 f191"/>
                <a:gd name="f335" fmla="*/ f262 1 f190"/>
                <a:gd name="f336" fmla="*/ f263 1 f191"/>
                <a:gd name="f337" fmla="*/ f264 1 f190"/>
                <a:gd name="f338" fmla="*/ f265 1 f191"/>
                <a:gd name="f339" fmla="*/ f266 1 f191"/>
                <a:gd name="f340" fmla="*/ f267 1 f190"/>
                <a:gd name="f341" fmla="*/ f268 1 f191"/>
                <a:gd name="f342" fmla="*/ f269 1 f190"/>
                <a:gd name="f343" fmla="*/ f270 1 f191"/>
                <a:gd name="f344" fmla="*/ f271 1 f190"/>
                <a:gd name="f345" fmla="*/ f272 1 f191"/>
                <a:gd name="f346" fmla="*/ f273 1 f190"/>
                <a:gd name="f347" fmla="*/ f274 1 f191"/>
                <a:gd name="f348" fmla="*/ f275 1 f190"/>
                <a:gd name="f349" fmla="*/ f276 1 f191"/>
                <a:gd name="f350" fmla="*/ f277 1 f190"/>
                <a:gd name="f351" fmla="*/ f278 1 f191"/>
                <a:gd name="f352" fmla="*/ f279 1 f190"/>
                <a:gd name="f353" fmla="*/ f280 1 f191"/>
                <a:gd name="f354" fmla="*/ f281 1 f190"/>
                <a:gd name="f355" fmla="*/ f282 1 f191"/>
                <a:gd name="f356" fmla="*/ f283 1 f190"/>
                <a:gd name="f357" fmla="*/ f284 1 f191"/>
                <a:gd name="f358" fmla="*/ f285 1 f190"/>
                <a:gd name="f359" fmla="*/ f286 1 f191"/>
                <a:gd name="f360" fmla="*/ f287 1 f190"/>
                <a:gd name="f361" fmla="*/ f288 1 f191"/>
                <a:gd name="f362" fmla="*/ f289 1 f190"/>
                <a:gd name="f363" fmla="*/ f290 1 f191"/>
                <a:gd name="f364" fmla="*/ f291 1 f190"/>
                <a:gd name="f365" fmla="*/ f292 1 f191"/>
                <a:gd name="f366" fmla="*/ f293 1 f190"/>
                <a:gd name="f367" fmla="*/ f294 1 f191"/>
                <a:gd name="f368" fmla="*/ f295 1 f190"/>
                <a:gd name="f369" fmla="*/ f296 1 f191"/>
                <a:gd name="f370" fmla="*/ f297 1 f191"/>
                <a:gd name="f371" fmla="*/ f298 1 f190"/>
                <a:gd name="f372" fmla="*/ f299 1 f191"/>
                <a:gd name="f373" fmla="*/ f300 1 f190"/>
                <a:gd name="f374" fmla="*/ f301 1 f191"/>
                <a:gd name="f375" fmla="*/ f302 1 f190"/>
                <a:gd name="f376" fmla="*/ f303 1 f191"/>
                <a:gd name="f377" fmla="*/ f304 1 f190"/>
                <a:gd name="f378" fmla="*/ f305 1 f191"/>
                <a:gd name="f379" fmla="*/ f306 1 f190"/>
                <a:gd name="f380" fmla="*/ f307 1 f191"/>
                <a:gd name="f381" fmla="*/ f308 1 f190"/>
                <a:gd name="f382" fmla="*/ f309 1 f191"/>
                <a:gd name="f383" fmla="*/ f310 1 f190"/>
                <a:gd name="f384" fmla="*/ f311 1 f191"/>
                <a:gd name="f385" fmla="*/ f312 1 f190"/>
                <a:gd name="f386" fmla="*/ f313 1 f191"/>
                <a:gd name="f387" fmla="*/ f314 1 f190"/>
                <a:gd name="f388" fmla="*/ f315 1 f191"/>
                <a:gd name="f389" fmla="*/ f316 1 f191"/>
                <a:gd name="f390" fmla="*/ f317 1 f190"/>
                <a:gd name="f391" fmla="*/ f318 1 f191"/>
                <a:gd name="f392" fmla="*/ f319 1 f190"/>
                <a:gd name="f393" fmla="*/ f320 1 f191"/>
                <a:gd name="f394" fmla="*/ f321 1 f190"/>
                <a:gd name="f395" fmla="*/ f322 1 f191"/>
                <a:gd name="f396" fmla="*/ f323 1 f190"/>
                <a:gd name="f397" fmla="*/ f324 1 f190"/>
                <a:gd name="f398" fmla="*/ f325 1 f191"/>
                <a:gd name="f399" fmla="*/ f326 1 f191"/>
                <a:gd name="f400" fmla="*/ f327 1 f190"/>
                <a:gd name="f401" fmla="*/ f328 1 f191"/>
                <a:gd name="f402" fmla="*/ f329 1 f190"/>
                <a:gd name="f403" fmla="*/ f330 1 f191"/>
                <a:gd name="f404" fmla="*/ f331 f181 1"/>
                <a:gd name="f405" fmla="*/ f332 f181 1"/>
                <a:gd name="f406" fmla="*/ f334 f182 1"/>
                <a:gd name="f407" fmla="*/ f333 f182 1"/>
                <a:gd name="f408" fmla="*/ f335 f181 1"/>
                <a:gd name="f409" fmla="*/ f336 f182 1"/>
                <a:gd name="f410" fmla="*/ f337 f181 1"/>
                <a:gd name="f411" fmla="*/ f338 f182 1"/>
                <a:gd name="f412" fmla="*/ f339 f182 1"/>
                <a:gd name="f413" fmla="*/ f340 f181 1"/>
                <a:gd name="f414" fmla="*/ f341 f182 1"/>
                <a:gd name="f415" fmla="*/ f342 f181 1"/>
                <a:gd name="f416" fmla="*/ f343 f182 1"/>
                <a:gd name="f417" fmla="*/ f344 f181 1"/>
                <a:gd name="f418" fmla="*/ f345 f182 1"/>
                <a:gd name="f419" fmla="*/ f346 f181 1"/>
                <a:gd name="f420" fmla="*/ f347 f182 1"/>
                <a:gd name="f421" fmla="*/ f348 f181 1"/>
                <a:gd name="f422" fmla="*/ f349 f182 1"/>
                <a:gd name="f423" fmla="*/ f350 f181 1"/>
                <a:gd name="f424" fmla="*/ f351 f182 1"/>
                <a:gd name="f425" fmla="*/ f352 f181 1"/>
                <a:gd name="f426" fmla="*/ f353 f182 1"/>
                <a:gd name="f427" fmla="*/ f354 f181 1"/>
                <a:gd name="f428" fmla="*/ f355 f182 1"/>
                <a:gd name="f429" fmla="*/ f356 f181 1"/>
                <a:gd name="f430" fmla="*/ f357 f182 1"/>
                <a:gd name="f431" fmla="*/ f358 f181 1"/>
                <a:gd name="f432" fmla="*/ f359 f182 1"/>
                <a:gd name="f433" fmla="*/ f360 f181 1"/>
                <a:gd name="f434" fmla="*/ f361 f182 1"/>
                <a:gd name="f435" fmla="*/ f362 f181 1"/>
                <a:gd name="f436" fmla="*/ f363 f182 1"/>
                <a:gd name="f437" fmla="*/ f364 f181 1"/>
                <a:gd name="f438" fmla="*/ f365 f182 1"/>
                <a:gd name="f439" fmla="*/ f366 f181 1"/>
                <a:gd name="f440" fmla="*/ f367 f182 1"/>
                <a:gd name="f441" fmla="*/ f368 f181 1"/>
                <a:gd name="f442" fmla="*/ f369 f182 1"/>
                <a:gd name="f443" fmla="*/ f370 f182 1"/>
                <a:gd name="f444" fmla="*/ f371 f181 1"/>
                <a:gd name="f445" fmla="*/ f372 f182 1"/>
                <a:gd name="f446" fmla="*/ f373 f181 1"/>
                <a:gd name="f447" fmla="*/ f374 f182 1"/>
                <a:gd name="f448" fmla="*/ f375 f181 1"/>
                <a:gd name="f449" fmla="*/ f376 f182 1"/>
                <a:gd name="f450" fmla="*/ f377 f181 1"/>
                <a:gd name="f451" fmla="*/ f378 f182 1"/>
                <a:gd name="f452" fmla="*/ f379 f181 1"/>
                <a:gd name="f453" fmla="*/ f380 f182 1"/>
                <a:gd name="f454" fmla="*/ f381 f181 1"/>
                <a:gd name="f455" fmla="*/ f382 f182 1"/>
                <a:gd name="f456" fmla="*/ f383 f181 1"/>
                <a:gd name="f457" fmla="*/ f384 f182 1"/>
                <a:gd name="f458" fmla="*/ f385 f181 1"/>
                <a:gd name="f459" fmla="*/ f386 f182 1"/>
                <a:gd name="f460" fmla="*/ f387 f181 1"/>
                <a:gd name="f461" fmla="*/ f388 f182 1"/>
                <a:gd name="f462" fmla="*/ f389 f182 1"/>
                <a:gd name="f463" fmla="*/ f390 f181 1"/>
                <a:gd name="f464" fmla="*/ f391 f182 1"/>
                <a:gd name="f465" fmla="*/ f392 f181 1"/>
                <a:gd name="f466" fmla="*/ f393 f182 1"/>
                <a:gd name="f467" fmla="*/ f394 f181 1"/>
                <a:gd name="f468" fmla="*/ f395 f182 1"/>
                <a:gd name="f469" fmla="*/ f396 f181 1"/>
                <a:gd name="f470" fmla="*/ f397 f181 1"/>
                <a:gd name="f471" fmla="*/ f398 f182 1"/>
                <a:gd name="f472" fmla="*/ f399 f182 1"/>
                <a:gd name="f473" fmla="*/ f400 f181 1"/>
                <a:gd name="f474" fmla="*/ f401 f182 1"/>
                <a:gd name="f475" fmla="*/ f402 f181 1"/>
                <a:gd name="f476" fmla="*/ f403 f1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1">
                  <a:pos x="f408" y="f409"/>
                </a:cxn>
                <a:cxn ang="f261">
                  <a:pos x="f410" y="f411"/>
                </a:cxn>
                <a:cxn ang="f261">
                  <a:pos x="f410" y="f412"/>
                </a:cxn>
                <a:cxn ang="f261">
                  <a:pos x="f413" y="f414"/>
                </a:cxn>
                <a:cxn ang="f261">
                  <a:pos x="f415" y="f416"/>
                </a:cxn>
                <a:cxn ang="f261">
                  <a:pos x="f417" y="f418"/>
                </a:cxn>
                <a:cxn ang="f261">
                  <a:pos x="f419" y="f420"/>
                </a:cxn>
                <a:cxn ang="f261">
                  <a:pos x="f421" y="f422"/>
                </a:cxn>
                <a:cxn ang="f261">
                  <a:pos x="f423" y="f424"/>
                </a:cxn>
                <a:cxn ang="f261">
                  <a:pos x="f425" y="f426"/>
                </a:cxn>
                <a:cxn ang="f261">
                  <a:pos x="f427" y="f428"/>
                </a:cxn>
                <a:cxn ang="f261">
                  <a:pos x="f429" y="f430"/>
                </a:cxn>
                <a:cxn ang="f261">
                  <a:pos x="f431" y="f432"/>
                </a:cxn>
                <a:cxn ang="f261">
                  <a:pos x="f433" y="f434"/>
                </a:cxn>
                <a:cxn ang="f261">
                  <a:pos x="f435" y="f436"/>
                </a:cxn>
                <a:cxn ang="f261">
                  <a:pos x="f437" y="f438"/>
                </a:cxn>
                <a:cxn ang="f261">
                  <a:pos x="f439" y="f440"/>
                </a:cxn>
                <a:cxn ang="f261">
                  <a:pos x="f441" y="f442"/>
                </a:cxn>
                <a:cxn ang="f261">
                  <a:pos x="f431" y="f443"/>
                </a:cxn>
                <a:cxn ang="f261">
                  <a:pos x="f444" y="f445"/>
                </a:cxn>
                <a:cxn ang="f261">
                  <a:pos x="f446" y="f447"/>
                </a:cxn>
                <a:cxn ang="f261">
                  <a:pos x="f448" y="f449"/>
                </a:cxn>
                <a:cxn ang="f261">
                  <a:pos x="f450" y="f451"/>
                </a:cxn>
                <a:cxn ang="f261">
                  <a:pos x="f452" y="f453"/>
                </a:cxn>
                <a:cxn ang="f261">
                  <a:pos x="f454" y="f455"/>
                </a:cxn>
                <a:cxn ang="f261">
                  <a:pos x="f456" y="f457"/>
                </a:cxn>
                <a:cxn ang="f261">
                  <a:pos x="f458" y="f459"/>
                </a:cxn>
                <a:cxn ang="f261">
                  <a:pos x="f460" y="f461"/>
                </a:cxn>
                <a:cxn ang="f261">
                  <a:pos x="f460" y="f462"/>
                </a:cxn>
                <a:cxn ang="f261">
                  <a:pos x="f463" y="f464"/>
                </a:cxn>
                <a:cxn ang="f261">
                  <a:pos x="f465" y="f466"/>
                </a:cxn>
                <a:cxn ang="f261">
                  <a:pos x="f467" y="f468"/>
                </a:cxn>
                <a:cxn ang="f261">
                  <a:pos x="f469" y="f464"/>
                </a:cxn>
                <a:cxn ang="f261">
                  <a:pos x="f470" y="f471"/>
                </a:cxn>
                <a:cxn ang="f261">
                  <a:pos x="f470" y="f472"/>
                </a:cxn>
                <a:cxn ang="f261">
                  <a:pos x="f473" y="f474"/>
                </a:cxn>
                <a:cxn ang="f261">
                  <a:pos x="f475" y="f476"/>
                </a:cxn>
                <a:cxn ang="f261">
                  <a:pos x="f408" y="f409"/>
                </a:cxn>
              </a:cxnLst>
              <a:rect l="f404" t="f407" r="f405" b="f406"/>
              <a:pathLst>
                <a:path w="415" h="540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15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6" y="f27"/>
                    <a:pt x="f28" y="f29"/>
                    <a:pt x="f30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23"/>
                    <a:pt x="f38" y="f6"/>
                    <a:pt x="f39" y="f40"/>
                  </a:cubicBezTo>
                  <a:cubicBezTo>
                    <a:pt x="f26" y="f41"/>
                    <a:pt x="f42" y="f43"/>
                    <a:pt x="f44" y="f45"/>
                  </a:cubicBezTo>
                  <a:cubicBezTo>
                    <a:pt x="f26" y="f37"/>
                    <a:pt x="f46" y="f47"/>
                    <a:pt x="f48" y="f49"/>
                  </a:cubicBezTo>
                  <a:cubicBezTo>
                    <a:pt x="f50" y="f51"/>
                    <a:pt x="f32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56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49"/>
                    <a:pt x="f85" y="f61"/>
                    <a:pt x="f86" y="f87"/>
                  </a:cubicBezTo>
                  <a:cubicBezTo>
                    <a:pt x="f88" y="f47"/>
                    <a:pt x="f89" y="f90"/>
                    <a:pt x="f91" y="f92"/>
                  </a:cubicBezTo>
                  <a:cubicBezTo>
                    <a:pt x="f93" y="f30"/>
                    <a:pt x="f94" y="f41"/>
                    <a:pt x="f95" y="f96"/>
                  </a:cubicBezTo>
                  <a:cubicBezTo>
                    <a:pt x="f97" y="f6"/>
                    <a:pt x="f86" y="f98"/>
                    <a:pt x="f71" y="f13"/>
                  </a:cubicBezTo>
                  <a:cubicBezTo>
                    <a:pt x="f99" y="f34"/>
                    <a:pt x="f99" y="f100"/>
                    <a:pt x="f101" y="f102"/>
                  </a:cubicBezTo>
                  <a:cubicBezTo>
                    <a:pt x="f103" y="f104"/>
                    <a:pt x="f103" y="f105"/>
                    <a:pt x="f106" y="f107"/>
                  </a:cubicBezTo>
                  <a:cubicBezTo>
                    <a:pt x="f108" y="f109"/>
                    <a:pt x="f110" y="f88"/>
                    <a:pt x="f110" y="f84"/>
                  </a:cubicBezTo>
                  <a:cubicBezTo>
                    <a:pt x="f111" y="f112"/>
                    <a:pt x="f101" y="f113"/>
                    <a:pt x="f114" y="f115"/>
                  </a:cubicBezTo>
                  <a:cubicBezTo>
                    <a:pt x="f94" y="f116"/>
                    <a:pt x="f117" y="f118"/>
                    <a:pt x="f119" y="f120"/>
                  </a:cubicBezTo>
                  <a:cubicBezTo>
                    <a:pt x="f22" y="f12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2" y="f138"/>
                    <a:pt x="f139" y="f140"/>
                    <a:pt x="f141" y="f142"/>
                  </a:cubicBezTo>
                  <a:cubicBezTo>
                    <a:pt x="f143" y="f136"/>
                    <a:pt x="f144" y="f145"/>
                    <a:pt x="f141" y="f146"/>
                  </a:cubicBezTo>
                  <a:cubicBezTo>
                    <a:pt x="f141" y="f103"/>
                    <a:pt x="f147" y="f148"/>
                    <a:pt x="f2" y="f149"/>
                  </a:cubicBezTo>
                  <a:cubicBezTo>
                    <a:pt x="f136" y="f150"/>
                    <a:pt x="f136" y="f151"/>
                    <a:pt x="f152" y="f153"/>
                  </a:cubicBezTo>
                  <a:cubicBezTo>
                    <a:pt x="f154" y="f155"/>
                    <a:pt x="f142" y="f155"/>
                    <a:pt x="f156" y="f157"/>
                  </a:cubicBezTo>
                  <a:cubicBezTo>
                    <a:pt x="f7" y="f158"/>
                    <a:pt x="f7" y="f150"/>
                    <a:pt x="f159" y="f149"/>
                  </a:cubicBezTo>
                  <a:cubicBezTo>
                    <a:pt x="f160" y="f108"/>
                    <a:pt x="f161" y="f162"/>
                    <a:pt x="f161" y="f163"/>
                  </a:cubicBezTo>
                  <a:cubicBezTo>
                    <a:pt x="f164" y="f165"/>
                    <a:pt x="f161" y="f166"/>
                    <a:pt x="f161" y="f161"/>
                  </a:cubicBezTo>
                  <a:cubicBezTo>
                    <a:pt x="f164" y="f167"/>
                    <a:pt x="f168" y="f169"/>
                    <a:pt x="f170" y="f171"/>
                  </a:cubicBezTo>
                  <a:cubicBezTo>
                    <a:pt x="f172" y="f8"/>
                    <a:pt x="f173" y="f174"/>
                    <a:pt x="f175" y="f176"/>
                  </a:cubicBezTo>
                  <a:cubicBezTo>
                    <a:pt x="f177" y="f178"/>
                    <a:pt x="f179" y="f147"/>
                    <a:pt x="f9" y="f10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128BD79F-407F-F000-50E7-A0AA2D48BEE9}"/>
                </a:ext>
              </a:extLst>
            </p:cNvPr>
            <p:cNvSpPr/>
            <p:nvPr/>
          </p:nvSpPr>
          <p:spPr>
            <a:xfrm>
              <a:off x="3843451" y="1619823"/>
              <a:ext cx="467294" cy="4262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"/>
                <a:gd name="f7" fmla="val 135"/>
                <a:gd name="f8" fmla="val 95"/>
                <a:gd name="f9" fmla="val 100"/>
                <a:gd name="f10" fmla="val 119"/>
                <a:gd name="f11" fmla="val 103"/>
                <a:gd name="f12" fmla="val 107"/>
                <a:gd name="f13" fmla="val 109"/>
                <a:gd name="f14" fmla="val 96"/>
                <a:gd name="f15" fmla="val 120"/>
                <a:gd name="f16" fmla="val 76"/>
                <a:gd name="f17" fmla="val 118"/>
                <a:gd name="f18" fmla="val 54"/>
                <a:gd name="f19" fmla="val 101"/>
                <a:gd name="f20" fmla="val 39"/>
                <a:gd name="f21" fmla="val 84"/>
                <a:gd name="f22" fmla="val 24"/>
                <a:gd name="f23" fmla="val 59"/>
                <a:gd name="f24" fmla="val 43"/>
                <a:gd name="f25" fmla="val 26"/>
                <a:gd name="f26" fmla="val 77"/>
                <a:gd name="f27" fmla="val 36"/>
                <a:gd name="f28" fmla="val 97"/>
                <a:gd name="f29" fmla="val 42"/>
                <a:gd name="f30" fmla="val 44"/>
                <a:gd name="f31" fmla="val 49"/>
                <a:gd name="f32" fmla="val 133"/>
                <a:gd name="f33" fmla="val 18"/>
                <a:gd name="f34" fmla="val 126"/>
                <a:gd name="f35" fmla="val 3"/>
                <a:gd name="f36" fmla="val 66"/>
                <a:gd name="f37" fmla="val 6"/>
                <a:gd name="f38" fmla="val 31"/>
                <a:gd name="f39" fmla="val 34"/>
                <a:gd name="f40" fmla="val 70"/>
                <a:gd name="f41" fmla="val 1"/>
                <a:gd name="f42" fmla="val 140"/>
                <a:gd name="f43" fmla="val 55"/>
                <a:gd name="f44" fmla="val 89"/>
                <a:gd name="f45" fmla="val 132"/>
                <a:gd name="f46" fmla="val 121"/>
                <a:gd name="f47" fmla="+- 0 0 -90"/>
                <a:gd name="f48" fmla="*/ f3 1 148"/>
                <a:gd name="f49" fmla="*/ f4 1 135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48"/>
                <a:gd name="f58" fmla="*/ f54 1 135"/>
                <a:gd name="f59" fmla="*/ 95 f55 1"/>
                <a:gd name="f60" fmla="*/ 135 f54 1"/>
                <a:gd name="f61" fmla="*/ 109 f55 1"/>
                <a:gd name="f62" fmla="*/ 96 f54 1"/>
                <a:gd name="f63" fmla="*/ 101 f55 1"/>
                <a:gd name="f64" fmla="*/ 39 f54 1"/>
                <a:gd name="f65" fmla="*/ 43 f55 1"/>
                <a:gd name="f66" fmla="*/ 36 f55 1"/>
                <a:gd name="f67" fmla="*/ 97 f54 1"/>
                <a:gd name="f68" fmla="*/ 49 f55 1"/>
                <a:gd name="f69" fmla="*/ 133 f54 1"/>
                <a:gd name="f70" fmla="*/ 3 f55 1"/>
                <a:gd name="f71" fmla="*/ 66 f54 1"/>
                <a:gd name="f72" fmla="*/ 70 f55 1"/>
                <a:gd name="f73" fmla="*/ 1 f54 1"/>
                <a:gd name="f74" fmla="*/ 140 f55 1"/>
                <a:gd name="f75" fmla="*/ 55 f54 1"/>
                <a:gd name="f76" fmla="+- f56 0 f1"/>
                <a:gd name="f77" fmla="*/ f59 1 148"/>
                <a:gd name="f78" fmla="*/ f60 1 135"/>
                <a:gd name="f79" fmla="*/ f61 1 148"/>
                <a:gd name="f80" fmla="*/ f62 1 135"/>
                <a:gd name="f81" fmla="*/ f63 1 148"/>
                <a:gd name="f82" fmla="*/ f64 1 135"/>
                <a:gd name="f83" fmla="*/ f65 1 148"/>
                <a:gd name="f84" fmla="*/ f66 1 148"/>
                <a:gd name="f85" fmla="*/ f67 1 135"/>
                <a:gd name="f86" fmla="*/ f68 1 148"/>
                <a:gd name="f87" fmla="*/ f69 1 135"/>
                <a:gd name="f88" fmla="*/ f70 1 148"/>
                <a:gd name="f89" fmla="*/ f71 1 135"/>
                <a:gd name="f90" fmla="*/ f72 1 148"/>
                <a:gd name="f91" fmla="*/ f73 1 135"/>
                <a:gd name="f92" fmla="*/ f74 1 148"/>
                <a:gd name="f93" fmla="*/ f75 1 135"/>
                <a:gd name="f94" fmla="*/ 0 1 f57"/>
                <a:gd name="f95" fmla="*/ f51 1 f57"/>
                <a:gd name="f96" fmla="*/ 0 1 f58"/>
                <a:gd name="f97" fmla="*/ f52 1 f58"/>
                <a:gd name="f98" fmla="*/ f77 1 f57"/>
                <a:gd name="f99" fmla="*/ f78 1 f58"/>
                <a:gd name="f100" fmla="*/ f79 1 f57"/>
                <a:gd name="f101" fmla="*/ f80 1 f58"/>
                <a:gd name="f102" fmla="*/ f81 1 f57"/>
                <a:gd name="f103" fmla="*/ f82 1 f58"/>
                <a:gd name="f104" fmla="*/ f83 1 f57"/>
                <a:gd name="f105" fmla="*/ f84 1 f57"/>
                <a:gd name="f106" fmla="*/ f85 1 f58"/>
                <a:gd name="f107" fmla="*/ f86 1 f57"/>
                <a:gd name="f108" fmla="*/ f87 1 f58"/>
                <a:gd name="f109" fmla="*/ f88 1 f57"/>
                <a:gd name="f110" fmla="*/ f89 1 f58"/>
                <a:gd name="f111" fmla="*/ f90 1 f57"/>
                <a:gd name="f112" fmla="*/ f91 1 f58"/>
                <a:gd name="f113" fmla="*/ f92 1 f57"/>
                <a:gd name="f114" fmla="*/ f93 1 f58"/>
                <a:gd name="f115" fmla="*/ f94 f48 1"/>
                <a:gd name="f116" fmla="*/ f95 f48 1"/>
                <a:gd name="f117" fmla="*/ f97 f49 1"/>
                <a:gd name="f118" fmla="*/ f96 f49 1"/>
                <a:gd name="f119" fmla="*/ f98 f48 1"/>
                <a:gd name="f120" fmla="*/ f99 f49 1"/>
                <a:gd name="f121" fmla="*/ f100 f48 1"/>
                <a:gd name="f122" fmla="*/ f101 f49 1"/>
                <a:gd name="f123" fmla="*/ f102 f48 1"/>
                <a:gd name="f124" fmla="*/ f103 f49 1"/>
                <a:gd name="f125" fmla="*/ f104 f48 1"/>
                <a:gd name="f126" fmla="*/ f105 f48 1"/>
                <a:gd name="f127" fmla="*/ f106 f49 1"/>
                <a:gd name="f128" fmla="*/ f107 f48 1"/>
                <a:gd name="f129" fmla="*/ f108 f49 1"/>
                <a:gd name="f130" fmla="*/ f109 f48 1"/>
                <a:gd name="f131" fmla="*/ f110 f49 1"/>
                <a:gd name="f132" fmla="*/ f111 f48 1"/>
                <a:gd name="f133" fmla="*/ f112 f49 1"/>
                <a:gd name="f134" fmla="*/ f113 f48 1"/>
                <a:gd name="f135" fmla="*/ f114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4"/>
                </a:cxn>
                <a:cxn ang="f76">
                  <a:pos x="f126" y="f127"/>
                </a:cxn>
                <a:cxn ang="f76">
                  <a:pos x="f128" y="f129"/>
                </a:cxn>
                <a:cxn ang="f76">
                  <a:pos x="f130" y="f131"/>
                </a:cxn>
                <a:cxn ang="f76">
                  <a:pos x="f132" y="f133"/>
                </a:cxn>
                <a:cxn ang="f76">
                  <a:pos x="f134" y="f135"/>
                </a:cxn>
                <a:cxn ang="f76">
                  <a:pos x="f119" y="f120"/>
                </a:cxn>
              </a:cxnLst>
              <a:rect l="f115" t="f118" r="f116" b="f117"/>
              <a:pathLst>
                <a:path w="148" h="135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2"/>
                    <a:pt x="f24" y="f20"/>
                  </a:cubicBezTo>
                  <a:cubicBezTo>
                    <a:pt x="f25" y="f18"/>
                    <a:pt x="f22" y="f26"/>
                    <a:pt x="f27" y="f28"/>
                  </a:cubicBezTo>
                  <a:cubicBezTo>
                    <a:pt x="f29" y="f12"/>
                    <a:pt x="f30" y="f10"/>
                    <a:pt x="f31" y="f32"/>
                  </a:cubicBezTo>
                  <a:cubicBezTo>
                    <a:pt x="f33" y="f34"/>
                    <a:pt x="f5" y="f28"/>
                    <a:pt x="f35" y="f36"/>
                  </a:cubicBezTo>
                  <a:cubicBezTo>
                    <a:pt x="f37" y="f38"/>
                    <a:pt x="f39" y="f35"/>
                    <a:pt x="f40" y="f41"/>
                  </a:cubicBezTo>
                  <a:cubicBezTo>
                    <a:pt x="f19" y="f5"/>
                    <a:pt x="f32" y="f22"/>
                    <a:pt x="f42" y="f43"/>
                  </a:cubicBezTo>
                  <a:cubicBezTo>
                    <a:pt x="f6" y="f44"/>
                    <a:pt x="f45" y="f46"/>
                    <a:pt x="f8" y="f7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6" name="Freeform 32">
            <a:extLst>
              <a:ext uri="{FF2B5EF4-FFF2-40B4-BE49-F238E27FC236}">
                <a16:creationId xmlns:a16="http://schemas.microsoft.com/office/drawing/2014/main" id="{FED7CFAB-455D-912B-44D3-7198705F9833}"/>
              </a:ext>
            </a:extLst>
          </p:cNvPr>
          <p:cNvSpPr/>
          <p:nvPr/>
        </p:nvSpPr>
        <p:spPr>
          <a:xfrm>
            <a:off x="2835270" y="3948114"/>
            <a:ext cx="1528767" cy="8302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3"/>
              <a:gd name="f7" fmla="val 219"/>
              <a:gd name="f8" fmla="val 87"/>
              <a:gd name="f9" fmla="val 7"/>
              <a:gd name="f10" fmla="val 76"/>
              <a:gd name="f11" fmla="val 24"/>
              <a:gd name="f12" fmla="val 75"/>
              <a:gd name="f13" fmla="val 46"/>
              <a:gd name="f14" fmla="val 55"/>
              <a:gd name="f15" fmla="val 59"/>
              <a:gd name="f16" fmla="val 39"/>
              <a:gd name="f17" fmla="val 70"/>
              <a:gd name="f18" fmla="val 42"/>
              <a:gd name="f19" fmla="val 95"/>
              <a:gd name="f20" fmla="val 56"/>
              <a:gd name="f21" fmla="val 109"/>
              <a:gd name="f22" fmla="val 71"/>
              <a:gd name="f23" fmla="val 123"/>
              <a:gd name="f24" fmla="val 94"/>
              <a:gd name="f25" fmla="val 122"/>
              <a:gd name="f26" fmla="val 108"/>
              <a:gd name="f27" fmla="val 107"/>
              <a:gd name="f28" fmla="val 121"/>
              <a:gd name="f29" fmla="val 92"/>
              <a:gd name="f30" fmla="val 106"/>
              <a:gd name="f31" fmla="val 102"/>
              <a:gd name="f32" fmla="val 52"/>
              <a:gd name="f33" fmla="val 97"/>
              <a:gd name="f34" fmla="val 49"/>
              <a:gd name="f35" fmla="val 88"/>
              <a:gd name="f36" fmla="val 43"/>
              <a:gd name="f37" fmla="val 98"/>
              <a:gd name="f38" fmla="val 29"/>
              <a:gd name="f39" fmla="val 15"/>
              <a:gd name="f40" fmla="val 118"/>
              <a:gd name="f41" fmla="val 159"/>
              <a:gd name="f42" fmla="val 23"/>
              <a:gd name="f43" fmla="val 200"/>
              <a:gd name="f44" fmla="val 31"/>
              <a:gd name="f45" fmla="val 243"/>
              <a:gd name="f46" fmla="val 18"/>
              <a:gd name="f47" fmla="val 248"/>
              <a:gd name="f48" fmla="val 16"/>
              <a:gd name="f49" fmla="val 253"/>
              <a:gd name="f50" fmla="val 14"/>
              <a:gd name="f51" fmla="val 258"/>
              <a:gd name="f52" fmla="val 13"/>
              <a:gd name="f53" fmla="val 267"/>
              <a:gd name="f54" fmla="val 11"/>
              <a:gd name="f55" fmla="val 281"/>
              <a:gd name="f56" fmla="val 5"/>
              <a:gd name="f57" fmla="val 284"/>
              <a:gd name="f58" fmla="val 9"/>
              <a:gd name="f59" fmla="val 295"/>
              <a:gd name="f60" fmla="val 20"/>
              <a:gd name="f61" fmla="val 303"/>
              <a:gd name="f62" fmla="val 34"/>
              <a:gd name="f63" fmla="val 310"/>
              <a:gd name="f64" fmla="val 48"/>
              <a:gd name="f65" fmla="val 311"/>
              <a:gd name="f66" fmla="val 51"/>
              <a:gd name="f67" fmla="val 305"/>
              <a:gd name="f68" fmla="val 301"/>
              <a:gd name="f69" fmla="val 63"/>
              <a:gd name="f70" fmla="val 272"/>
              <a:gd name="f71" fmla="val 85"/>
              <a:gd name="f72" fmla="val 269"/>
              <a:gd name="f73" fmla="val 116"/>
              <a:gd name="f74" fmla="val 270"/>
              <a:gd name="f75" fmla="val 149"/>
              <a:gd name="f76" fmla="val 163"/>
              <a:gd name="f77" fmla="val 292"/>
              <a:gd name="f78" fmla="val 175"/>
              <a:gd name="f79" fmla="val 304"/>
              <a:gd name="f80" fmla="val 169"/>
              <a:gd name="f81" fmla="val 307"/>
              <a:gd name="f82" fmla="val 167"/>
              <a:gd name="f83" fmla="val 162"/>
              <a:gd name="f84" fmla="val 160"/>
              <a:gd name="f85" fmla="val 156"/>
              <a:gd name="f86" fmla="val 151"/>
              <a:gd name="f87" fmla="val 150"/>
              <a:gd name="f88" fmla="val 299"/>
              <a:gd name="f89" fmla="val 148"/>
              <a:gd name="f90" fmla="val 293"/>
              <a:gd name="f91" fmla="val 289"/>
              <a:gd name="f92" fmla="val 124"/>
              <a:gd name="f93" fmla="val 90"/>
              <a:gd name="f94" fmla="val 314"/>
              <a:gd name="f95" fmla="val 78"/>
              <a:gd name="f96" fmla="val 324"/>
              <a:gd name="f97" fmla="val 79"/>
              <a:gd name="f98" fmla="val 332"/>
              <a:gd name="f99" fmla="val 91"/>
              <a:gd name="f100" fmla="val 344"/>
              <a:gd name="f101" fmla="val 355"/>
              <a:gd name="f102" fmla="val 348"/>
              <a:gd name="f103" fmla="val 147"/>
              <a:gd name="f104" fmla="val 347"/>
              <a:gd name="f105" fmla="val 346"/>
              <a:gd name="f106" fmla="val 345"/>
              <a:gd name="f107" fmla="val 339"/>
              <a:gd name="f108" fmla="val 152"/>
              <a:gd name="f109" fmla="val 155"/>
              <a:gd name="f110" fmla="val 325"/>
              <a:gd name="f111" fmla="val 329"/>
              <a:gd name="f112" fmla="val 334"/>
              <a:gd name="f113" fmla="val 170"/>
              <a:gd name="f114" fmla="val 337"/>
              <a:gd name="f115" fmla="val 165"/>
              <a:gd name="f116" fmla="val 364"/>
              <a:gd name="f117" fmla="val 365"/>
              <a:gd name="f118" fmla="val 153"/>
              <a:gd name="f119" fmla="val 368"/>
              <a:gd name="f120" fmla="val 366"/>
              <a:gd name="f121" fmla="val 89"/>
              <a:gd name="f122" fmla="val 65"/>
              <a:gd name="f123" fmla="val 328"/>
              <a:gd name="f124" fmla="val 50"/>
              <a:gd name="f125" fmla="val 323"/>
              <a:gd name="f126" fmla="val 41"/>
              <a:gd name="f127" fmla="val 316"/>
              <a:gd name="f128" fmla="val 27"/>
              <a:gd name="f129" fmla="val 309"/>
              <a:gd name="f130" fmla="val 1"/>
              <a:gd name="f131" fmla="val 358"/>
              <a:gd name="f132" fmla="val 12"/>
              <a:gd name="f133" fmla="val 396"/>
              <a:gd name="f134" fmla="val 62"/>
              <a:gd name="f135" fmla="val 401"/>
              <a:gd name="f136" fmla="val 128"/>
              <a:gd name="f137" fmla="val 164"/>
              <a:gd name="f138" fmla="val 402"/>
              <a:gd name="f139" fmla="val 171"/>
              <a:gd name="f140" fmla="val 369"/>
              <a:gd name="f141" fmla="val 183"/>
              <a:gd name="f142" fmla="val 196"/>
              <a:gd name="f143" fmla="val 294"/>
              <a:gd name="f144" fmla="val 206"/>
              <a:gd name="f145" fmla="val 255"/>
              <a:gd name="f146" fmla="val 211"/>
              <a:gd name="f147" fmla="val 186"/>
              <a:gd name="f148" fmla="val 215"/>
              <a:gd name="f149" fmla="val 190"/>
              <a:gd name="f150" fmla="val 172"/>
              <a:gd name="f151" fmla="val 6"/>
              <a:gd name="f152" fmla="val 115"/>
              <a:gd name="f153" fmla="val 64"/>
              <a:gd name="f154" fmla="val 38"/>
              <a:gd name="f155" fmla="val 26"/>
              <a:gd name="f156" fmla="+- 0 0 -90"/>
              <a:gd name="f157" fmla="*/ f3 1 403"/>
              <a:gd name="f158" fmla="*/ f4 1 219"/>
              <a:gd name="f159" fmla="val f5"/>
              <a:gd name="f160" fmla="val f6"/>
              <a:gd name="f161" fmla="val f7"/>
              <a:gd name="f162" fmla="*/ f156 f0 1"/>
              <a:gd name="f163" fmla="+- f161 0 f159"/>
              <a:gd name="f164" fmla="+- f160 0 f159"/>
              <a:gd name="f165" fmla="*/ f162 1 f2"/>
              <a:gd name="f166" fmla="*/ f164 1 403"/>
              <a:gd name="f167" fmla="*/ f163 1 219"/>
              <a:gd name="f168" fmla="*/ 87 f164 1"/>
              <a:gd name="f169" fmla="*/ 7 f163 1"/>
              <a:gd name="f170" fmla="*/ 55 f164 1"/>
              <a:gd name="f171" fmla="*/ 59 f163 1"/>
              <a:gd name="f172" fmla="*/ 56 f164 1"/>
              <a:gd name="f173" fmla="*/ 109 f163 1"/>
              <a:gd name="f174" fmla="*/ 108 f164 1"/>
              <a:gd name="f175" fmla="*/ 107 f163 1"/>
              <a:gd name="f176" fmla="*/ 106 f164 1"/>
              <a:gd name="f177" fmla="*/ 56 f163 1"/>
              <a:gd name="f178" fmla="*/ 88 f164 1"/>
              <a:gd name="f179" fmla="*/ 43 f163 1"/>
              <a:gd name="f180" fmla="*/ 118 f164 1"/>
              <a:gd name="f181" fmla="*/ 0 f163 1"/>
              <a:gd name="f182" fmla="*/ 243 f164 1"/>
              <a:gd name="f183" fmla="*/ 18 f163 1"/>
              <a:gd name="f184" fmla="*/ 258 f164 1"/>
              <a:gd name="f185" fmla="*/ 13 f163 1"/>
              <a:gd name="f186" fmla="*/ 284 f164 1"/>
              <a:gd name="f187" fmla="*/ 9 f163 1"/>
              <a:gd name="f188" fmla="*/ 310 f164 1"/>
              <a:gd name="f189" fmla="*/ 48 f163 1"/>
              <a:gd name="f190" fmla="*/ 301 f164 1"/>
              <a:gd name="f191" fmla="*/ 63 f163 1"/>
              <a:gd name="f192" fmla="*/ 270 f164 1"/>
              <a:gd name="f193" fmla="*/ 149 f163 1"/>
              <a:gd name="f194" fmla="*/ 304 f164 1"/>
              <a:gd name="f195" fmla="*/ 169 f163 1"/>
              <a:gd name="f196" fmla="*/ 311 f164 1"/>
              <a:gd name="f197" fmla="*/ 160 f163 1"/>
              <a:gd name="f198" fmla="*/ 303 f164 1"/>
              <a:gd name="f199" fmla="*/ 150 f163 1"/>
              <a:gd name="f200" fmla="*/ 289 f164 1"/>
              <a:gd name="f201" fmla="*/ 148 f163 1"/>
              <a:gd name="f202" fmla="*/ 90 f163 1"/>
              <a:gd name="f203" fmla="*/ 332 f164 1"/>
              <a:gd name="f204" fmla="*/ 91 f163 1"/>
              <a:gd name="f205" fmla="*/ 348 f164 1"/>
              <a:gd name="f206" fmla="*/ 147 f163 1"/>
              <a:gd name="f207" fmla="*/ 345 f164 1"/>
              <a:gd name="f208" fmla="*/ 325 f164 1"/>
              <a:gd name="f209" fmla="*/ 159 f163 1"/>
              <a:gd name="f210" fmla="*/ 337 f164 1"/>
              <a:gd name="f211" fmla="*/ 365 f164 1"/>
              <a:gd name="f212" fmla="*/ 153 f163 1"/>
              <a:gd name="f213" fmla="*/ 339 f164 1"/>
              <a:gd name="f214" fmla="*/ 65 f163 1"/>
              <a:gd name="f215" fmla="*/ 323 f164 1"/>
              <a:gd name="f216" fmla="*/ 41 f163 1"/>
              <a:gd name="f217" fmla="*/ 1 f163 1"/>
              <a:gd name="f218" fmla="*/ 401 f164 1"/>
              <a:gd name="f219" fmla="*/ 128 f163 1"/>
              <a:gd name="f220" fmla="*/ 369 f164 1"/>
              <a:gd name="f221" fmla="*/ 183 f163 1"/>
              <a:gd name="f222" fmla="*/ 255 f164 1"/>
              <a:gd name="f223" fmla="*/ 211 f163 1"/>
              <a:gd name="f224" fmla="*/ 50 f164 1"/>
              <a:gd name="f225" fmla="*/ 190 f163 1"/>
              <a:gd name="f226" fmla="*/ 6 f164 1"/>
              <a:gd name="f227" fmla="*/ 115 f163 1"/>
              <a:gd name="f228" fmla="+- f165 0 f1"/>
              <a:gd name="f229" fmla="*/ f168 1 403"/>
              <a:gd name="f230" fmla="*/ f169 1 219"/>
              <a:gd name="f231" fmla="*/ f170 1 403"/>
              <a:gd name="f232" fmla="*/ f171 1 219"/>
              <a:gd name="f233" fmla="*/ f172 1 403"/>
              <a:gd name="f234" fmla="*/ f173 1 219"/>
              <a:gd name="f235" fmla="*/ f174 1 403"/>
              <a:gd name="f236" fmla="*/ f175 1 219"/>
              <a:gd name="f237" fmla="*/ f176 1 403"/>
              <a:gd name="f238" fmla="*/ f177 1 219"/>
              <a:gd name="f239" fmla="*/ f178 1 403"/>
              <a:gd name="f240" fmla="*/ f179 1 219"/>
              <a:gd name="f241" fmla="*/ f180 1 403"/>
              <a:gd name="f242" fmla="*/ f181 1 219"/>
              <a:gd name="f243" fmla="*/ f182 1 403"/>
              <a:gd name="f244" fmla="*/ f183 1 219"/>
              <a:gd name="f245" fmla="*/ f184 1 403"/>
              <a:gd name="f246" fmla="*/ f185 1 219"/>
              <a:gd name="f247" fmla="*/ f186 1 403"/>
              <a:gd name="f248" fmla="*/ f187 1 219"/>
              <a:gd name="f249" fmla="*/ f188 1 403"/>
              <a:gd name="f250" fmla="*/ f189 1 219"/>
              <a:gd name="f251" fmla="*/ f190 1 403"/>
              <a:gd name="f252" fmla="*/ f191 1 219"/>
              <a:gd name="f253" fmla="*/ f192 1 403"/>
              <a:gd name="f254" fmla="*/ f193 1 219"/>
              <a:gd name="f255" fmla="*/ f194 1 403"/>
              <a:gd name="f256" fmla="*/ f195 1 219"/>
              <a:gd name="f257" fmla="*/ f196 1 403"/>
              <a:gd name="f258" fmla="*/ f197 1 219"/>
              <a:gd name="f259" fmla="*/ f198 1 403"/>
              <a:gd name="f260" fmla="*/ f199 1 219"/>
              <a:gd name="f261" fmla="*/ f200 1 403"/>
              <a:gd name="f262" fmla="*/ f201 1 219"/>
              <a:gd name="f263" fmla="*/ f202 1 219"/>
              <a:gd name="f264" fmla="*/ f203 1 403"/>
              <a:gd name="f265" fmla="*/ f204 1 219"/>
              <a:gd name="f266" fmla="*/ f205 1 403"/>
              <a:gd name="f267" fmla="*/ f206 1 219"/>
              <a:gd name="f268" fmla="*/ f207 1 403"/>
              <a:gd name="f269" fmla="*/ f208 1 403"/>
              <a:gd name="f270" fmla="*/ f209 1 219"/>
              <a:gd name="f271" fmla="*/ f210 1 403"/>
              <a:gd name="f272" fmla="*/ f211 1 403"/>
              <a:gd name="f273" fmla="*/ f212 1 219"/>
              <a:gd name="f274" fmla="*/ f213 1 403"/>
              <a:gd name="f275" fmla="*/ f214 1 219"/>
              <a:gd name="f276" fmla="*/ f215 1 403"/>
              <a:gd name="f277" fmla="*/ f216 1 219"/>
              <a:gd name="f278" fmla="*/ f217 1 219"/>
              <a:gd name="f279" fmla="*/ f218 1 403"/>
              <a:gd name="f280" fmla="*/ f219 1 219"/>
              <a:gd name="f281" fmla="*/ f220 1 403"/>
              <a:gd name="f282" fmla="*/ f221 1 219"/>
              <a:gd name="f283" fmla="*/ f222 1 403"/>
              <a:gd name="f284" fmla="*/ f223 1 219"/>
              <a:gd name="f285" fmla="*/ f224 1 403"/>
              <a:gd name="f286" fmla="*/ f225 1 219"/>
              <a:gd name="f287" fmla="*/ f226 1 403"/>
              <a:gd name="f288" fmla="*/ f227 1 219"/>
              <a:gd name="f289" fmla="*/ 0 1 f166"/>
              <a:gd name="f290" fmla="*/ f160 1 f166"/>
              <a:gd name="f291" fmla="*/ 0 1 f167"/>
              <a:gd name="f292" fmla="*/ f161 1 f167"/>
              <a:gd name="f293" fmla="*/ f229 1 f166"/>
              <a:gd name="f294" fmla="*/ f230 1 f167"/>
              <a:gd name="f295" fmla="*/ f231 1 f166"/>
              <a:gd name="f296" fmla="*/ f232 1 f167"/>
              <a:gd name="f297" fmla="*/ f233 1 f166"/>
              <a:gd name="f298" fmla="*/ f234 1 f167"/>
              <a:gd name="f299" fmla="*/ f235 1 f166"/>
              <a:gd name="f300" fmla="*/ f236 1 f167"/>
              <a:gd name="f301" fmla="*/ f237 1 f166"/>
              <a:gd name="f302" fmla="*/ f238 1 f167"/>
              <a:gd name="f303" fmla="*/ f239 1 f166"/>
              <a:gd name="f304" fmla="*/ f240 1 f167"/>
              <a:gd name="f305" fmla="*/ f241 1 f166"/>
              <a:gd name="f306" fmla="*/ f242 1 f167"/>
              <a:gd name="f307" fmla="*/ f243 1 f166"/>
              <a:gd name="f308" fmla="*/ f244 1 f167"/>
              <a:gd name="f309" fmla="*/ f245 1 f166"/>
              <a:gd name="f310" fmla="*/ f246 1 f167"/>
              <a:gd name="f311" fmla="*/ f247 1 f166"/>
              <a:gd name="f312" fmla="*/ f248 1 f167"/>
              <a:gd name="f313" fmla="*/ f249 1 f166"/>
              <a:gd name="f314" fmla="*/ f250 1 f167"/>
              <a:gd name="f315" fmla="*/ f251 1 f166"/>
              <a:gd name="f316" fmla="*/ f252 1 f167"/>
              <a:gd name="f317" fmla="*/ f253 1 f166"/>
              <a:gd name="f318" fmla="*/ f254 1 f167"/>
              <a:gd name="f319" fmla="*/ f255 1 f166"/>
              <a:gd name="f320" fmla="*/ f256 1 f167"/>
              <a:gd name="f321" fmla="*/ f257 1 f166"/>
              <a:gd name="f322" fmla="*/ f258 1 f167"/>
              <a:gd name="f323" fmla="*/ f259 1 f166"/>
              <a:gd name="f324" fmla="*/ f260 1 f167"/>
              <a:gd name="f325" fmla="*/ f261 1 f166"/>
              <a:gd name="f326" fmla="*/ f262 1 f167"/>
              <a:gd name="f327" fmla="*/ f263 1 f167"/>
              <a:gd name="f328" fmla="*/ f264 1 f166"/>
              <a:gd name="f329" fmla="*/ f265 1 f167"/>
              <a:gd name="f330" fmla="*/ f266 1 f166"/>
              <a:gd name="f331" fmla="*/ f267 1 f167"/>
              <a:gd name="f332" fmla="*/ f268 1 f166"/>
              <a:gd name="f333" fmla="*/ f269 1 f166"/>
              <a:gd name="f334" fmla="*/ f270 1 f167"/>
              <a:gd name="f335" fmla="*/ f271 1 f166"/>
              <a:gd name="f336" fmla="*/ f272 1 f166"/>
              <a:gd name="f337" fmla="*/ f273 1 f167"/>
              <a:gd name="f338" fmla="*/ f274 1 f166"/>
              <a:gd name="f339" fmla="*/ f275 1 f167"/>
              <a:gd name="f340" fmla="*/ f276 1 f166"/>
              <a:gd name="f341" fmla="*/ f277 1 f167"/>
              <a:gd name="f342" fmla="*/ f278 1 f167"/>
              <a:gd name="f343" fmla="*/ f279 1 f166"/>
              <a:gd name="f344" fmla="*/ f280 1 f167"/>
              <a:gd name="f345" fmla="*/ f281 1 f166"/>
              <a:gd name="f346" fmla="*/ f282 1 f167"/>
              <a:gd name="f347" fmla="*/ f283 1 f166"/>
              <a:gd name="f348" fmla="*/ f284 1 f167"/>
              <a:gd name="f349" fmla="*/ f285 1 f166"/>
              <a:gd name="f350" fmla="*/ f286 1 f167"/>
              <a:gd name="f351" fmla="*/ f287 1 f166"/>
              <a:gd name="f352" fmla="*/ f288 1 f167"/>
              <a:gd name="f353" fmla="*/ f289 f157 1"/>
              <a:gd name="f354" fmla="*/ f290 f157 1"/>
              <a:gd name="f355" fmla="*/ f292 f158 1"/>
              <a:gd name="f356" fmla="*/ f291 f158 1"/>
              <a:gd name="f357" fmla="*/ f293 f157 1"/>
              <a:gd name="f358" fmla="*/ f294 f158 1"/>
              <a:gd name="f359" fmla="*/ f295 f157 1"/>
              <a:gd name="f360" fmla="*/ f296 f158 1"/>
              <a:gd name="f361" fmla="*/ f297 f157 1"/>
              <a:gd name="f362" fmla="*/ f298 f158 1"/>
              <a:gd name="f363" fmla="*/ f299 f157 1"/>
              <a:gd name="f364" fmla="*/ f300 f158 1"/>
              <a:gd name="f365" fmla="*/ f301 f157 1"/>
              <a:gd name="f366" fmla="*/ f302 f158 1"/>
              <a:gd name="f367" fmla="*/ f303 f157 1"/>
              <a:gd name="f368" fmla="*/ f304 f158 1"/>
              <a:gd name="f369" fmla="*/ f305 f157 1"/>
              <a:gd name="f370" fmla="*/ f306 f158 1"/>
              <a:gd name="f371" fmla="*/ f307 f157 1"/>
              <a:gd name="f372" fmla="*/ f308 f158 1"/>
              <a:gd name="f373" fmla="*/ f309 f157 1"/>
              <a:gd name="f374" fmla="*/ f310 f158 1"/>
              <a:gd name="f375" fmla="*/ f311 f157 1"/>
              <a:gd name="f376" fmla="*/ f312 f158 1"/>
              <a:gd name="f377" fmla="*/ f313 f157 1"/>
              <a:gd name="f378" fmla="*/ f314 f158 1"/>
              <a:gd name="f379" fmla="*/ f315 f157 1"/>
              <a:gd name="f380" fmla="*/ f316 f158 1"/>
              <a:gd name="f381" fmla="*/ f317 f157 1"/>
              <a:gd name="f382" fmla="*/ f318 f158 1"/>
              <a:gd name="f383" fmla="*/ f319 f157 1"/>
              <a:gd name="f384" fmla="*/ f320 f158 1"/>
              <a:gd name="f385" fmla="*/ f321 f157 1"/>
              <a:gd name="f386" fmla="*/ f322 f158 1"/>
              <a:gd name="f387" fmla="*/ f323 f157 1"/>
              <a:gd name="f388" fmla="*/ f324 f158 1"/>
              <a:gd name="f389" fmla="*/ f325 f157 1"/>
              <a:gd name="f390" fmla="*/ f326 f158 1"/>
              <a:gd name="f391" fmla="*/ f327 f158 1"/>
              <a:gd name="f392" fmla="*/ f328 f157 1"/>
              <a:gd name="f393" fmla="*/ f329 f158 1"/>
              <a:gd name="f394" fmla="*/ f330 f157 1"/>
              <a:gd name="f395" fmla="*/ f331 f158 1"/>
              <a:gd name="f396" fmla="*/ f332 f157 1"/>
              <a:gd name="f397" fmla="*/ f333 f157 1"/>
              <a:gd name="f398" fmla="*/ f334 f158 1"/>
              <a:gd name="f399" fmla="*/ f335 f157 1"/>
              <a:gd name="f400" fmla="*/ f336 f157 1"/>
              <a:gd name="f401" fmla="*/ f337 f158 1"/>
              <a:gd name="f402" fmla="*/ f338 f157 1"/>
              <a:gd name="f403" fmla="*/ f339 f158 1"/>
              <a:gd name="f404" fmla="*/ f340 f157 1"/>
              <a:gd name="f405" fmla="*/ f341 f158 1"/>
              <a:gd name="f406" fmla="*/ f342 f158 1"/>
              <a:gd name="f407" fmla="*/ f343 f157 1"/>
              <a:gd name="f408" fmla="*/ f344 f158 1"/>
              <a:gd name="f409" fmla="*/ f345 f157 1"/>
              <a:gd name="f410" fmla="*/ f346 f158 1"/>
              <a:gd name="f411" fmla="*/ f347 f157 1"/>
              <a:gd name="f412" fmla="*/ f348 f158 1"/>
              <a:gd name="f413" fmla="*/ f349 f157 1"/>
              <a:gd name="f414" fmla="*/ f350 f158 1"/>
              <a:gd name="f415" fmla="*/ f351 f157 1"/>
              <a:gd name="f416" fmla="*/ f352 f1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8">
                <a:pos x="f357" y="f358"/>
              </a:cxn>
              <a:cxn ang="f228">
                <a:pos x="f359" y="f360"/>
              </a:cxn>
              <a:cxn ang="f228">
                <a:pos x="f361" y="f362"/>
              </a:cxn>
              <a:cxn ang="f228">
                <a:pos x="f363" y="f364"/>
              </a:cxn>
              <a:cxn ang="f228">
                <a:pos x="f365" y="f366"/>
              </a:cxn>
              <a:cxn ang="f228">
                <a:pos x="f367" y="f368"/>
              </a:cxn>
              <a:cxn ang="f228">
                <a:pos x="f369" y="f370"/>
              </a:cxn>
              <a:cxn ang="f228">
                <a:pos x="f371" y="f372"/>
              </a:cxn>
              <a:cxn ang="f228">
                <a:pos x="f373" y="f374"/>
              </a:cxn>
              <a:cxn ang="f228">
                <a:pos x="f375" y="f376"/>
              </a:cxn>
              <a:cxn ang="f228">
                <a:pos x="f377" y="f378"/>
              </a:cxn>
              <a:cxn ang="f228">
                <a:pos x="f379" y="f380"/>
              </a:cxn>
              <a:cxn ang="f228">
                <a:pos x="f381" y="f382"/>
              </a:cxn>
              <a:cxn ang="f228">
                <a:pos x="f383" y="f384"/>
              </a:cxn>
              <a:cxn ang="f228">
                <a:pos x="f385" y="f386"/>
              </a:cxn>
              <a:cxn ang="f228">
                <a:pos x="f387" y="f388"/>
              </a:cxn>
              <a:cxn ang="f228">
                <a:pos x="f389" y="f390"/>
              </a:cxn>
              <a:cxn ang="f228">
                <a:pos x="f383" y="f391"/>
              </a:cxn>
              <a:cxn ang="f228">
                <a:pos x="f392" y="f393"/>
              </a:cxn>
              <a:cxn ang="f228">
                <a:pos x="f394" y="f395"/>
              </a:cxn>
              <a:cxn ang="f228">
                <a:pos x="f396" y="f390"/>
              </a:cxn>
              <a:cxn ang="f228">
                <a:pos x="f397" y="f398"/>
              </a:cxn>
              <a:cxn ang="f228">
                <a:pos x="f399" y="f384"/>
              </a:cxn>
              <a:cxn ang="f228">
                <a:pos x="f400" y="f401"/>
              </a:cxn>
              <a:cxn ang="f228">
                <a:pos x="f402" y="f403"/>
              </a:cxn>
              <a:cxn ang="f228">
                <a:pos x="f404" y="f405"/>
              </a:cxn>
              <a:cxn ang="f228">
                <a:pos x="f387" y="f406"/>
              </a:cxn>
              <a:cxn ang="f228">
                <a:pos x="f407" y="f408"/>
              </a:cxn>
              <a:cxn ang="f228">
                <a:pos x="f409" y="f410"/>
              </a:cxn>
              <a:cxn ang="f228">
                <a:pos x="f411" y="f412"/>
              </a:cxn>
              <a:cxn ang="f228">
                <a:pos x="f413" y="f414"/>
              </a:cxn>
              <a:cxn ang="f228">
                <a:pos x="f415" y="f416"/>
              </a:cxn>
              <a:cxn ang="f228">
                <a:pos x="f357" y="f358"/>
              </a:cxn>
            </a:cxnLst>
            <a:rect l="f353" t="f356" r="f354" b="f355"/>
            <a:pathLst>
              <a:path w="403" h="21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28" y="f17"/>
                  <a:pt x="f30" y="f2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26" y="f39"/>
                  <a:pt x="f40" y="f5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15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4" y="f76"/>
                  <a:pt x="f77" y="f78"/>
                  <a:pt x="f79" y="f80"/>
                </a:cubicBezTo>
                <a:cubicBezTo>
                  <a:pt x="f81" y="f82"/>
                  <a:pt x="f65" y="f83"/>
                  <a:pt x="f65" y="f84"/>
                </a:cubicBezTo>
                <a:cubicBezTo>
                  <a:pt x="f63" y="f85"/>
                  <a:pt x="f81" y="f86"/>
                  <a:pt x="f61" y="f87"/>
                </a:cubicBezTo>
                <a:cubicBezTo>
                  <a:pt x="f88" y="f89"/>
                  <a:pt x="f90" y="f89"/>
                  <a:pt x="f91" y="f89"/>
                </a:cubicBezTo>
                <a:cubicBezTo>
                  <a:pt x="f55" y="f92"/>
                  <a:pt x="f77" y="f27"/>
                  <a:pt x="f79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27"/>
                  <a:pt x="f101" y="f92"/>
                  <a:pt x="f102" y="f103"/>
                </a:cubicBezTo>
                <a:cubicBezTo>
                  <a:pt x="f104" y="f103"/>
                  <a:pt x="f105" y="f89"/>
                  <a:pt x="f106" y="f89"/>
                </a:cubicBezTo>
                <a:cubicBezTo>
                  <a:pt x="f107" y="f108"/>
                  <a:pt x="f98" y="f109"/>
                  <a:pt x="f110" y="f41"/>
                </a:cubicBezTo>
                <a:cubicBezTo>
                  <a:pt x="f111" y="f83"/>
                  <a:pt x="f112" y="f113"/>
                  <a:pt x="f114" y="f80"/>
                </a:cubicBezTo>
                <a:cubicBezTo>
                  <a:pt x="f104" y="f115"/>
                  <a:pt x="f116" y="f84"/>
                  <a:pt x="f117" y="f118"/>
                </a:cubicBezTo>
                <a:cubicBezTo>
                  <a:pt x="f119" y="f28"/>
                  <a:pt x="f120" y="f121"/>
                  <a:pt x="f107" y="f122"/>
                </a:cubicBezTo>
                <a:cubicBezTo>
                  <a:pt x="f98" y="f15"/>
                  <a:pt x="f123" y="f124"/>
                  <a:pt x="f125" y="f126"/>
                </a:cubicBezTo>
                <a:cubicBezTo>
                  <a:pt x="f127" y="f128"/>
                  <a:pt x="f129" y="f52"/>
                  <a:pt x="f61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6" y="f137"/>
                  <a:pt x="f138" y="f139"/>
                  <a:pt x="f140" y="f141"/>
                </a:cubicBezTo>
                <a:cubicBezTo>
                  <a:pt x="f98" y="f142"/>
                  <a:pt x="f143" y="f144"/>
                  <a:pt x="f145" y="f146"/>
                </a:cubicBezTo>
                <a:cubicBezTo>
                  <a:pt x="f147" y="f7"/>
                  <a:pt x="f73" y="f148"/>
                  <a:pt x="f124" y="f149"/>
                </a:cubicBezTo>
                <a:cubicBezTo>
                  <a:pt x="f56" y="f150"/>
                  <a:pt x="f5" y="f76"/>
                  <a:pt x="f151" y="f152"/>
                </a:cubicBezTo>
                <a:cubicBezTo>
                  <a:pt x="f52" y="f153"/>
                  <a:pt x="f154" y="f155"/>
                  <a:pt x="f8" y="f9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22D6B96D-B32B-4CB3-04B4-86D0DCBE113F}"/>
              </a:ext>
            </a:extLst>
          </p:cNvPr>
          <p:cNvSpPr/>
          <p:nvPr/>
        </p:nvSpPr>
        <p:spPr>
          <a:xfrm>
            <a:off x="3143250" y="3028949"/>
            <a:ext cx="906463" cy="9001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9"/>
              <a:gd name="f7" fmla="val 238"/>
              <a:gd name="f8" fmla="val 121"/>
              <a:gd name="f9" fmla="val 1"/>
              <a:gd name="f10" fmla="val 186"/>
              <a:gd name="f11" fmla="val 54"/>
              <a:gd name="f12" fmla="val 119"/>
              <a:gd name="f13" fmla="val 185"/>
              <a:gd name="f14" fmla="val 120"/>
              <a:gd name="f15" fmla="val 53"/>
              <a:gd name="f16" fmla="+- 0 0 -90"/>
              <a:gd name="f17" fmla="*/ f3 1 239"/>
              <a:gd name="f18" fmla="*/ f4 1 238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239"/>
              <a:gd name="f27" fmla="*/ f23 1 238"/>
              <a:gd name="f28" fmla="*/ 121 f24 1"/>
              <a:gd name="f29" fmla="*/ 1 f23 1"/>
              <a:gd name="f30" fmla="*/ 239 f24 1"/>
              <a:gd name="f31" fmla="*/ 119 f23 1"/>
              <a:gd name="f32" fmla="*/ 120 f24 1"/>
              <a:gd name="f33" fmla="*/ 238 f23 1"/>
              <a:gd name="f34" fmla="*/ 1 f24 1"/>
              <a:gd name="f35" fmla="+- f25 0 f1"/>
              <a:gd name="f36" fmla="*/ f28 1 239"/>
              <a:gd name="f37" fmla="*/ f29 1 238"/>
              <a:gd name="f38" fmla="*/ f30 1 239"/>
              <a:gd name="f39" fmla="*/ f31 1 238"/>
              <a:gd name="f40" fmla="*/ f32 1 239"/>
              <a:gd name="f41" fmla="*/ f33 1 238"/>
              <a:gd name="f42" fmla="*/ f34 1 239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6"/>
              <a:gd name="f52" fmla="*/ f41 1 f27"/>
              <a:gd name="f53" fmla="*/ f42 1 f26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7 1"/>
              <a:gd name="f63" fmla="*/ f52 f18 1"/>
              <a:gd name="f64" fmla="*/ f5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62" y="f63"/>
              </a:cxn>
              <a:cxn ang="f35">
                <a:pos x="f64" y="f61"/>
              </a:cxn>
              <a:cxn ang="f35">
                <a:pos x="f58" y="f59"/>
              </a:cxn>
            </a:cxnLst>
            <a:rect l="f54" t="f57" r="f55" b="f56"/>
            <a:pathLst>
              <a:path w="239" h="238">
                <a:moveTo>
                  <a:pt x="f8" y="f9"/>
                </a:moveTo>
                <a:cubicBezTo>
                  <a:pt x="f10" y="f9"/>
                  <a:pt x="f6" y="f11"/>
                  <a:pt x="f6" y="f12"/>
                </a:cubicBezTo>
                <a:cubicBezTo>
                  <a:pt x="f6" y="f13"/>
                  <a:pt x="f10" y="f7"/>
                  <a:pt x="f14" y="f7"/>
                </a:cubicBezTo>
                <a:cubicBezTo>
                  <a:pt x="f11" y="f7"/>
                  <a:pt x="f5" y="f13"/>
                  <a:pt x="f9" y="f12"/>
                </a:cubicBezTo>
                <a:cubicBezTo>
                  <a:pt x="f9" y="f15"/>
                  <a:pt x="f11" y="f5"/>
                  <a:pt x="f8" y="f9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8" name="Freeform 34">
            <a:extLst>
              <a:ext uri="{FF2B5EF4-FFF2-40B4-BE49-F238E27FC236}">
                <a16:creationId xmlns:a16="http://schemas.microsoft.com/office/drawing/2014/main" id="{032B9D7A-AC67-DC70-1274-0403B3CDBD57}"/>
              </a:ext>
            </a:extLst>
          </p:cNvPr>
          <p:cNvSpPr/>
          <p:nvPr/>
        </p:nvSpPr>
        <p:spPr>
          <a:xfrm>
            <a:off x="3059116" y="4171949"/>
            <a:ext cx="179386" cy="1746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"/>
              <a:gd name="f7" fmla="val 46"/>
              <a:gd name="f8" fmla="val 28"/>
              <a:gd name="f9" fmla="val 39"/>
              <a:gd name="f10" fmla="val 34"/>
              <a:gd name="f11" fmla="val 31"/>
              <a:gd name="f12" fmla="val 44"/>
              <a:gd name="f13" fmla="val 22"/>
              <a:gd name="f14" fmla="val 45"/>
              <a:gd name="f15" fmla="val 9"/>
              <a:gd name="f16" fmla="val 36"/>
              <a:gd name="f17" fmla="val 1"/>
              <a:gd name="f18" fmla="val 10"/>
              <a:gd name="f19" fmla="val 23"/>
              <a:gd name="f20" fmla="val 3"/>
              <a:gd name="f21" fmla="val 4"/>
              <a:gd name="f22" fmla="val 13"/>
              <a:gd name="f23" fmla="val 19"/>
              <a:gd name="f24" fmla="val 25"/>
              <a:gd name="f25" fmla="+- 0 0 -90"/>
              <a:gd name="f26" fmla="*/ f3 1 47"/>
              <a:gd name="f27" fmla="*/ f4 1 46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47"/>
              <a:gd name="f36" fmla="*/ f32 1 46"/>
              <a:gd name="f37" fmla="*/ 47 f33 1"/>
              <a:gd name="f38" fmla="*/ 28 f32 1"/>
              <a:gd name="f39" fmla="*/ 22 f33 1"/>
              <a:gd name="f40" fmla="*/ 45 f32 1"/>
              <a:gd name="f41" fmla="*/ 0 f33 1"/>
              <a:gd name="f42" fmla="*/ 22 f32 1"/>
              <a:gd name="f43" fmla="*/ 23 f33 1"/>
              <a:gd name="f44" fmla="*/ 3 f32 1"/>
              <a:gd name="f45" fmla="*/ 19 f32 1"/>
              <a:gd name="f46" fmla="+- f34 0 f1"/>
              <a:gd name="f47" fmla="*/ f37 1 47"/>
              <a:gd name="f48" fmla="*/ f38 1 46"/>
              <a:gd name="f49" fmla="*/ f39 1 47"/>
              <a:gd name="f50" fmla="*/ f40 1 46"/>
              <a:gd name="f51" fmla="*/ f41 1 47"/>
              <a:gd name="f52" fmla="*/ f42 1 46"/>
              <a:gd name="f53" fmla="*/ f43 1 47"/>
              <a:gd name="f54" fmla="*/ f44 1 46"/>
              <a:gd name="f55" fmla="*/ f45 1 46"/>
              <a:gd name="f56" fmla="*/ 0 1 f35"/>
              <a:gd name="f57" fmla="*/ f29 1 f35"/>
              <a:gd name="f58" fmla="*/ 0 1 f36"/>
              <a:gd name="f59" fmla="*/ f30 1 f36"/>
              <a:gd name="f60" fmla="*/ f47 1 f35"/>
              <a:gd name="f61" fmla="*/ f48 1 f36"/>
              <a:gd name="f62" fmla="*/ f49 1 f35"/>
              <a:gd name="f63" fmla="*/ f50 1 f36"/>
              <a:gd name="f64" fmla="*/ f51 1 f35"/>
              <a:gd name="f65" fmla="*/ f52 1 f36"/>
              <a:gd name="f66" fmla="*/ f53 1 f35"/>
              <a:gd name="f67" fmla="*/ f54 1 f36"/>
              <a:gd name="f68" fmla="*/ f55 1 f36"/>
              <a:gd name="f69" fmla="*/ f56 f26 1"/>
              <a:gd name="f70" fmla="*/ f57 f26 1"/>
              <a:gd name="f71" fmla="*/ f59 f27 1"/>
              <a:gd name="f72" fmla="*/ f58 f27 1"/>
              <a:gd name="f73" fmla="*/ f60 f26 1"/>
              <a:gd name="f74" fmla="*/ f61 f27 1"/>
              <a:gd name="f75" fmla="*/ f62 f26 1"/>
              <a:gd name="f76" fmla="*/ f63 f27 1"/>
              <a:gd name="f77" fmla="*/ f64 f26 1"/>
              <a:gd name="f78" fmla="*/ f65 f27 1"/>
              <a:gd name="f79" fmla="*/ f66 f26 1"/>
              <a:gd name="f80" fmla="*/ f67 f27 1"/>
              <a:gd name="f81" fmla="*/ f6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3" y="f74"/>
              </a:cxn>
              <a:cxn ang="f46">
                <a:pos x="f75" y="f76"/>
              </a:cxn>
              <a:cxn ang="f46">
                <a:pos x="f77" y="f78"/>
              </a:cxn>
              <a:cxn ang="f46">
                <a:pos x="f79" y="f80"/>
              </a:cxn>
              <a:cxn ang="f46">
                <a:pos x="f73" y="f81"/>
              </a:cxn>
              <a:cxn ang="f46">
                <a:pos x="f73" y="f74"/>
              </a:cxn>
            </a:cxnLst>
            <a:rect l="f69" t="f72" r="f70" b="f71"/>
            <a:pathLst>
              <a:path w="47" h="46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7"/>
                  <a:pt x="f5" y="f16"/>
                  <a:pt x="f5" y="f13"/>
                </a:cubicBezTo>
                <a:cubicBezTo>
                  <a:pt x="f17" y="f15"/>
                  <a:pt x="f18" y="f5"/>
                  <a:pt x="f19" y="f20"/>
                </a:cubicBezTo>
                <a:cubicBezTo>
                  <a:pt x="f11" y="f21"/>
                  <a:pt x="f9" y="f22"/>
                  <a:pt x="f6" y="f23"/>
                </a:cubicBezTo>
                <a:cubicBezTo>
                  <a:pt x="f6" y="f13"/>
                  <a:pt x="f6" y="f24"/>
                  <a:pt x="f6" y="f8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9" name="Freeform 38">
            <a:extLst>
              <a:ext uri="{FF2B5EF4-FFF2-40B4-BE49-F238E27FC236}">
                <a16:creationId xmlns:a16="http://schemas.microsoft.com/office/drawing/2014/main" id="{C478D893-7F6C-9EAA-66AE-E55AF50DB444}"/>
              </a:ext>
            </a:extLst>
          </p:cNvPr>
          <p:cNvSpPr/>
          <p:nvPr/>
        </p:nvSpPr>
        <p:spPr>
          <a:xfrm>
            <a:off x="4595810" y="515941"/>
            <a:ext cx="1582734" cy="2405064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816"/>
              <a:gd name="f8" fmla="val 1242"/>
              <a:gd name="f9" fmla="val 279"/>
              <a:gd name="f10" fmla="val 506"/>
              <a:gd name="f11" fmla="val 259"/>
              <a:gd name="f12" fmla="val 481"/>
              <a:gd name="f13" fmla="val 247"/>
              <a:gd name="f14" fmla="val 452"/>
              <a:gd name="f15" fmla="val 244"/>
              <a:gd name="f16" fmla="val 421"/>
              <a:gd name="f17" fmla="val 238"/>
              <a:gd name="f18" fmla="val 232"/>
              <a:gd name="f19" fmla="val 420"/>
              <a:gd name="f20" fmla="val 227"/>
              <a:gd name="f21" fmla="val 190"/>
              <a:gd name="f22" fmla="val 416"/>
              <a:gd name="f23" fmla="val 162"/>
              <a:gd name="f24" fmla="val 380"/>
              <a:gd name="f25" fmla="val 167"/>
              <a:gd name="f26" fmla="val 343"/>
              <a:gd name="f27" fmla="val 170"/>
              <a:gd name="f28" fmla="val 327"/>
              <a:gd name="f29" fmla="val 176"/>
              <a:gd name="f30" fmla="val 313"/>
              <a:gd name="f31" fmla="val 188"/>
              <a:gd name="f32" fmla="val 302"/>
              <a:gd name="f33" fmla="val 189"/>
              <a:gd name="f34" fmla="val 301"/>
              <a:gd name="f35" fmla="val 298"/>
              <a:gd name="f36" fmla="val 297"/>
              <a:gd name="f37" fmla="val 274"/>
              <a:gd name="f38" fmla="val 251"/>
              <a:gd name="f39" fmla="val 228"/>
              <a:gd name="f40" fmla="val 177"/>
              <a:gd name="f41" fmla="val 205"/>
              <a:gd name="f42" fmla="val 131"/>
              <a:gd name="f43" fmla="val 237"/>
              <a:gd name="f44" fmla="val 92"/>
              <a:gd name="f45" fmla="val 272"/>
              <a:gd name="f46" fmla="val 47"/>
              <a:gd name="f47" fmla="val 318"/>
              <a:gd name="f48" fmla="val 19"/>
              <a:gd name="f49" fmla="val 374"/>
              <a:gd name="f50" fmla="val 10"/>
              <a:gd name="f51" fmla="val 445"/>
              <a:gd name="f52" fmla="val 507"/>
              <a:gd name="f53" fmla="val 559"/>
              <a:gd name="f54" fmla="val 68"/>
              <a:gd name="f55" fmla="val 595"/>
              <a:gd name="f56" fmla="val 102"/>
              <a:gd name="f57" fmla="val 616"/>
              <a:gd name="f58" fmla="val 144"/>
              <a:gd name="f59" fmla="val 624"/>
              <a:gd name="f60" fmla="val 193"/>
              <a:gd name="f61" fmla="val 626"/>
              <a:gd name="f62" fmla="val 204"/>
              <a:gd name="f63" fmla="val 214"/>
              <a:gd name="f64" fmla="val 627"/>
              <a:gd name="f65" fmla="val 225"/>
              <a:gd name="f66" fmla="val 249"/>
              <a:gd name="f67" fmla="val 273"/>
              <a:gd name="f68" fmla="val 296"/>
              <a:gd name="f69" fmla="val 299"/>
              <a:gd name="f70" fmla="val 628"/>
              <a:gd name="f71" fmla="val 629"/>
              <a:gd name="f72" fmla="val 303"/>
              <a:gd name="f73" fmla="val 648"/>
              <a:gd name="f74" fmla="val 323"/>
              <a:gd name="f75" fmla="val 655"/>
              <a:gd name="f76" fmla="val 347"/>
              <a:gd name="f77" fmla="val 646"/>
              <a:gd name="f78" fmla="val 373"/>
              <a:gd name="f79" fmla="val 637"/>
              <a:gd name="f80" fmla="val 399"/>
              <a:gd name="f81" fmla="val 619"/>
              <a:gd name="f82" fmla="val 414"/>
              <a:gd name="f83" fmla="val 592"/>
              <a:gd name="f84" fmla="val 419"/>
              <a:gd name="f85" fmla="val 586"/>
              <a:gd name="f86" fmla="val 579"/>
              <a:gd name="f87" fmla="val 573"/>
              <a:gd name="f88" fmla="val 569"/>
              <a:gd name="f89" fmla="val 557"/>
              <a:gd name="f90" fmla="val 538"/>
              <a:gd name="f91" fmla="val 544"/>
              <a:gd name="f92" fmla="val 509"/>
              <a:gd name="f93" fmla="val 550"/>
              <a:gd name="f94" fmla="val 513"/>
              <a:gd name="f95" fmla="val 556"/>
              <a:gd name="f96" fmla="val 517"/>
              <a:gd name="f97" fmla="val 598"/>
              <a:gd name="f98" fmla="val 582"/>
              <a:gd name="f99" fmla="val 643"/>
              <a:gd name="f100" fmla="val 644"/>
              <a:gd name="f101" fmla="val 633"/>
              <a:gd name="f102" fmla="val 634"/>
              <a:gd name="f103" fmla="val 649"/>
              <a:gd name="f104" fmla="val 636"/>
              <a:gd name="f105" fmla="val 667"/>
              <a:gd name="f106" fmla="val 641"/>
              <a:gd name="f107" fmla="val 685"/>
              <a:gd name="f108" fmla="val 702"/>
              <a:gd name="f109" fmla="val 653"/>
              <a:gd name="f110" fmla="val 764"/>
              <a:gd name="f111" fmla="val 680"/>
              <a:gd name="f112" fmla="val 801"/>
              <a:gd name="f113" fmla="val 727"/>
              <a:gd name="f114" fmla="val 814"/>
              <a:gd name="f115" fmla="val 794"/>
              <a:gd name="f116" fmla="val 815"/>
              <a:gd name="f117" fmla="val 803"/>
              <a:gd name="f118" fmla="val 813"/>
              <a:gd name="f119" fmla="val 823"/>
              <a:gd name="f120" fmla="val 948"/>
              <a:gd name="f121" fmla="val 1073"/>
              <a:gd name="f122" fmla="val 1197"/>
              <a:gd name="f123" fmla="val 1223"/>
              <a:gd name="f124" fmla="val 797"/>
              <a:gd name="f125" fmla="val 772"/>
              <a:gd name="f126" fmla="val 529"/>
              <a:gd name="f127" fmla="val 287"/>
              <a:gd name="f128" fmla="val 44"/>
              <a:gd name="f129" fmla="val 1072"/>
              <a:gd name="f130" fmla="val 947"/>
              <a:gd name="f131" fmla="val 821"/>
              <a:gd name="f132" fmla="val 773"/>
              <a:gd name="f133" fmla="val 731"/>
              <a:gd name="f134" fmla="val 52"/>
              <a:gd name="f135" fmla="val 696"/>
              <a:gd name="f136" fmla="val 76"/>
              <a:gd name="f137" fmla="val 670"/>
              <a:gd name="f138" fmla="val 107"/>
              <a:gd name="f139" fmla="val 141"/>
              <a:gd name="f140" fmla="val 150"/>
              <a:gd name="f141" fmla="val 160"/>
              <a:gd name="f142" fmla="val 638"/>
              <a:gd name="f143" fmla="val 169"/>
              <a:gd name="f144" fmla="val 635"/>
              <a:gd name="f145" fmla="val 172"/>
              <a:gd name="f146" fmla="val 173"/>
              <a:gd name="f147" fmla="val 631"/>
              <a:gd name="f148" fmla="val 191"/>
              <a:gd name="f149" fmla="val 576"/>
              <a:gd name="f150" fmla="val 226"/>
              <a:gd name="f151" fmla="val 535"/>
              <a:gd name="f152" fmla="val 277"/>
              <a:gd name="f153" fmla="val 278"/>
              <a:gd name="f154" fmla="val 164"/>
              <a:gd name="f155" fmla="val 146"/>
              <a:gd name="f156" fmla="val 672"/>
              <a:gd name="f157" fmla="val 128"/>
              <a:gd name="f158" fmla="val 677"/>
              <a:gd name="f159" fmla="val 112"/>
              <a:gd name="f160" fmla="val 686"/>
              <a:gd name="f161" fmla="val 60"/>
              <a:gd name="f162" fmla="val 716"/>
              <a:gd name="f163" fmla="val 30"/>
              <a:gd name="f164" fmla="val 760"/>
              <a:gd name="f165" fmla="val 820"/>
              <a:gd name="f166" fmla="val 28"/>
              <a:gd name="f167" fmla="val 946"/>
              <a:gd name="f168" fmla="val 29"/>
              <a:gd name="f169" fmla="val 1198"/>
              <a:gd name="f170" fmla="val 1207"/>
              <a:gd name="f171" fmla="val 35"/>
              <a:gd name="f172" fmla="val 1213"/>
              <a:gd name="f173" fmla="val 153"/>
              <a:gd name="f174" fmla="val 261"/>
              <a:gd name="f175" fmla="val 370"/>
              <a:gd name="f176" fmla="val 371"/>
              <a:gd name="f177" fmla="val 372"/>
              <a:gd name="f178" fmla="val 1212"/>
              <a:gd name="f179" fmla="val 1211"/>
              <a:gd name="f180" fmla="val 1210"/>
              <a:gd name="f181" fmla="val 1209"/>
              <a:gd name="f182" fmla="val 353"/>
              <a:gd name="f183" fmla="val 1183"/>
              <a:gd name="f184" fmla="val 335"/>
              <a:gd name="f185" fmla="val 1156"/>
              <a:gd name="f186" fmla="val 317"/>
              <a:gd name="f187" fmla="val 1129"/>
              <a:gd name="f188" fmla="val 314"/>
              <a:gd name="f189" fmla="val 1125"/>
              <a:gd name="f190" fmla="val 1121"/>
              <a:gd name="f191" fmla="val 1116"/>
              <a:gd name="f192" fmla="val 1095"/>
              <a:gd name="f193" fmla="val 320"/>
              <a:gd name="f194" fmla="val 1074"/>
              <a:gd name="f195" fmla="val 1053"/>
              <a:gd name="f196" fmla="val 331"/>
              <a:gd name="f197" fmla="val 1005"/>
              <a:gd name="f198" fmla="val 338"/>
              <a:gd name="f199" fmla="val 958"/>
              <a:gd name="f200" fmla="val 346"/>
              <a:gd name="f201" fmla="val 910"/>
              <a:gd name="f202" fmla="val 351"/>
              <a:gd name="f203" fmla="val 875"/>
              <a:gd name="f204" fmla="val 356"/>
              <a:gd name="f205" fmla="val 840"/>
              <a:gd name="f206" fmla="val 362"/>
              <a:gd name="f207" fmla="val 805"/>
              <a:gd name="f208" fmla="val 363"/>
              <a:gd name="f209" fmla="val 800"/>
              <a:gd name="f210" fmla="val 789"/>
              <a:gd name="f211" fmla="val 357"/>
              <a:gd name="f212" fmla="val 780"/>
              <a:gd name="f213" fmla="val 771"/>
              <a:gd name="f214" fmla="val 350"/>
              <a:gd name="f215" fmla="val 762"/>
              <a:gd name="f216" fmla="val 348"/>
              <a:gd name="f217" fmla="val 763"/>
              <a:gd name="f218" fmla="val 339"/>
              <a:gd name="f219" fmla="val 769"/>
              <a:gd name="f220" fmla="val 332"/>
              <a:gd name="f221" fmla="val 774"/>
              <a:gd name="f222" fmla="val 324"/>
              <a:gd name="f223" fmla="val 779"/>
              <a:gd name="f224" fmla="val 316"/>
              <a:gd name="f225" fmla="val 785"/>
              <a:gd name="f226" fmla="val 307"/>
              <a:gd name="f227" fmla="val 783"/>
              <a:gd name="f228" fmla="val 768"/>
              <a:gd name="f229" fmla="val 295"/>
              <a:gd name="f230" fmla="val 761"/>
              <a:gd name="f231" fmla="val 291"/>
              <a:gd name="f232" fmla="val 755"/>
              <a:gd name="f233" fmla="val 271"/>
              <a:gd name="f234" fmla="val 720"/>
              <a:gd name="f235" fmla="val 231"/>
              <a:gd name="f236" fmla="val 650"/>
              <a:gd name="f237" fmla="val 230"/>
              <a:gd name="f238" fmla="val 647"/>
              <a:gd name="f239" fmla="val 216"/>
              <a:gd name="f240" fmla="val 651"/>
              <a:gd name="f241" fmla="val 208"/>
              <a:gd name="f242" fmla="val 654"/>
              <a:gd name="f243" fmla="val 199"/>
              <a:gd name="f244" fmla="val 656"/>
              <a:gd name="f245" fmla="val 196"/>
              <a:gd name="f246" fmla="val 657"/>
              <a:gd name="f247" fmla="val 195"/>
              <a:gd name="f248" fmla="val 658"/>
              <a:gd name="f249" fmla="val 660"/>
              <a:gd name="f250" fmla="val 194"/>
              <a:gd name="f251" fmla="val 671"/>
              <a:gd name="f252" fmla="val 192"/>
              <a:gd name="f253" fmla="val 682"/>
              <a:gd name="f254" fmla="val 693"/>
              <a:gd name="f255" fmla="val 718"/>
              <a:gd name="f256" fmla="val 743"/>
              <a:gd name="f257" fmla="val 770"/>
              <a:gd name="f258" fmla="val 217"/>
              <a:gd name="f259" fmla="val 778"/>
              <a:gd name="f260" fmla="val 792"/>
              <a:gd name="f261" fmla="val 239"/>
              <a:gd name="f262" fmla="val 242"/>
              <a:gd name="f263" fmla="val 824"/>
              <a:gd name="f264" fmla="val 832"/>
              <a:gd name="f265" fmla="val 255"/>
              <a:gd name="f266" fmla="val 868"/>
              <a:gd name="f267" fmla="val 263"/>
              <a:gd name="f268" fmla="val 895"/>
              <a:gd name="f269" fmla="val 923"/>
              <a:gd name="f270" fmla="val 934"/>
              <a:gd name="f271" fmla="val 275"/>
              <a:gd name="f272" fmla="val 945"/>
              <a:gd name="f273" fmla="val 956"/>
              <a:gd name="f274" fmla="val 265"/>
              <a:gd name="f275" fmla="val 981"/>
              <a:gd name="f276" fmla="val 990"/>
              <a:gd name="f277" fmla="val 221"/>
              <a:gd name="f278" fmla="val 988"/>
              <a:gd name="f279" fmla="val 213"/>
              <a:gd name="f280" fmla="val 987"/>
              <a:gd name="f281" fmla="val 980"/>
              <a:gd name="f282" fmla="val 209"/>
              <a:gd name="f283" fmla="val 972"/>
              <a:gd name="f284" fmla="val 210"/>
              <a:gd name="f285" fmla="val 965"/>
              <a:gd name="f286" fmla="val 959"/>
              <a:gd name="f287" fmla="val 223"/>
              <a:gd name="f288" fmla="val 229"/>
              <a:gd name="f289" fmla="val 240"/>
              <a:gd name="f290" fmla="val 957"/>
              <a:gd name="f291" fmla="val 245"/>
              <a:gd name="f292" fmla="val 952"/>
              <a:gd name="f293" fmla="val 943"/>
              <a:gd name="f294" fmla="val 940"/>
              <a:gd name="f295" fmla="val 936"/>
              <a:gd name="f296" fmla="val 243"/>
              <a:gd name="f297" fmla="val 933"/>
              <a:gd name="f298" fmla="val 896"/>
              <a:gd name="f299" fmla="val 222"/>
              <a:gd name="f300" fmla="val 859"/>
              <a:gd name="f301" fmla="val 211"/>
              <a:gd name="f302" fmla="val 822"/>
              <a:gd name="f303" fmla="val 206"/>
              <a:gd name="f304" fmla="val 807"/>
              <a:gd name="f305" fmla="val 798"/>
              <a:gd name="f306" fmla="val 159"/>
              <a:gd name="f307" fmla="val 799"/>
              <a:gd name="f308" fmla="val 147"/>
              <a:gd name="f309" fmla="val 808"/>
              <a:gd name="f310" fmla="val 142"/>
              <a:gd name="f311" fmla="val 132"/>
              <a:gd name="f312" fmla="val 855"/>
              <a:gd name="f313" fmla="val 122"/>
              <a:gd name="f314" fmla="val 888"/>
              <a:gd name="f315" fmla="val 113"/>
              <a:gd name="f316" fmla="val 920"/>
              <a:gd name="f317" fmla="val 111"/>
              <a:gd name="f318" fmla="val 928"/>
              <a:gd name="f319" fmla="val 109"/>
              <a:gd name="f320" fmla="val 108"/>
              <a:gd name="f321" fmla="val 951"/>
              <a:gd name="f322" fmla="val 119"/>
              <a:gd name="f323" fmla="val 126"/>
              <a:gd name="f324" fmla="val 130"/>
              <a:gd name="f325" fmla="val 138"/>
              <a:gd name="f326" fmla="val 973"/>
              <a:gd name="f327" fmla="val 982"/>
              <a:gd name="f328" fmla="val 123"/>
              <a:gd name="f329" fmla="val 100"/>
              <a:gd name="f330" fmla="val 986"/>
              <a:gd name="f331" fmla="val 85"/>
              <a:gd name="f332" fmla="val 80"/>
              <a:gd name="f333" fmla="val 954"/>
              <a:gd name="f334" fmla="val 78"/>
              <a:gd name="f335" fmla="val 942"/>
              <a:gd name="f336" fmla="val 931"/>
              <a:gd name="f337" fmla="val 83"/>
              <a:gd name="f338" fmla="val 93"/>
              <a:gd name="f339" fmla="val 884"/>
              <a:gd name="f340" fmla="val 104"/>
              <a:gd name="f341" fmla="val 848"/>
              <a:gd name="f342" fmla="val 115"/>
              <a:gd name="f343" fmla="val 812"/>
              <a:gd name="f344" fmla="val 129"/>
              <a:gd name="f345" fmla="val 786"/>
              <a:gd name="f346" fmla="val 143"/>
              <a:gd name="f347" fmla="val 149"/>
              <a:gd name="f348" fmla="val 775"/>
              <a:gd name="f349" fmla="val 155"/>
              <a:gd name="f350" fmla="val 163"/>
              <a:gd name="f351" fmla="val 736"/>
              <a:gd name="f352" fmla="val 443"/>
              <a:gd name="f353" fmla="val 446"/>
              <a:gd name="f354" fmla="val 447"/>
              <a:gd name="f355" fmla="val 555"/>
              <a:gd name="f356" fmla="val 663"/>
              <a:gd name="f357" fmla="val 782"/>
              <a:gd name="f358" fmla="val 787"/>
              <a:gd name="f359" fmla="val 828"/>
              <a:gd name="f360" fmla="val 804"/>
              <a:gd name="f361" fmla="val 729"/>
              <a:gd name="f362" fmla="val 703"/>
              <a:gd name="f363" fmla="val 707"/>
              <a:gd name="f364" fmla="val 684"/>
              <a:gd name="f365" fmla="val 675"/>
              <a:gd name="f366" fmla="val 668"/>
              <a:gd name="f367" fmla="val 723"/>
              <a:gd name="f368" fmla="val 833"/>
              <a:gd name="f369" fmla="val 689"/>
              <a:gd name="f370" fmla="val 841"/>
              <a:gd name="f371" fmla="val 708"/>
              <a:gd name="f372" fmla="val 871"/>
              <a:gd name="f373" fmla="val 705"/>
              <a:gd name="f374" fmla="val 902"/>
              <a:gd name="f375" fmla="val 676"/>
              <a:gd name="f376" fmla="val 960"/>
              <a:gd name="f377" fmla="val 962"/>
              <a:gd name="f378" fmla="val 610"/>
              <a:gd name="f379" fmla="val 964"/>
              <a:gd name="f380" fmla="val 575"/>
              <a:gd name="f381" fmla="val 909"/>
              <a:gd name="f382" fmla="val 572"/>
              <a:gd name="f383" fmla="val 894"/>
              <a:gd name="f384" fmla="val 879"/>
              <a:gd name="f385" fmla="val 865"/>
              <a:gd name="f386" fmla="val 606"/>
              <a:gd name="f387" fmla="val 837"/>
              <a:gd name="f388" fmla="val 625"/>
              <a:gd name="f389" fmla="val 831"/>
              <a:gd name="f390" fmla="val 829"/>
              <a:gd name="f391" fmla="val 827"/>
              <a:gd name="f392" fmla="val 784"/>
              <a:gd name="f393" fmla="val 741"/>
              <a:gd name="f394" fmla="val 698"/>
              <a:gd name="f395" fmla="val 623"/>
              <a:gd name="f396" fmla="val 673"/>
              <a:gd name="f397" fmla="val 621"/>
              <a:gd name="f398" fmla="val 620"/>
              <a:gd name="f399" fmla="val 618"/>
              <a:gd name="f400" fmla="val 609"/>
              <a:gd name="f401" fmla="val 600"/>
              <a:gd name="f402" fmla="val 591"/>
              <a:gd name="f403" fmla="val 588"/>
              <a:gd name="f404" fmla="val 587"/>
              <a:gd name="f405" fmla="val 585"/>
              <a:gd name="f406" fmla="val 565"/>
              <a:gd name="f407" fmla="val 687"/>
              <a:gd name="f408" fmla="val 554"/>
              <a:gd name="f409" fmla="val 541"/>
              <a:gd name="f410" fmla="val 728"/>
              <a:gd name="f411" fmla="val 528"/>
              <a:gd name="f412" fmla="val 751"/>
              <a:gd name="f413" fmla="val 514"/>
              <a:gd name="f414" fmla="val 500"/>
              <a:gd name="f415" fmla="val 492"/>
              <a:gd name="f416" fmla="val 486"/>
              <a:gd name="f417" fmla="val 480"/>
              <a:gd name="f418" fmla="val 474"/>
              <a:gd name="f419" fmla="val 767"/>
              <a:gd name="f420" fmla="val 471"/>
              <a:gd name="f421" fmla="val 765"/>
              <a:gd name="f422" fmla="val 469"/>
              <a:gd name="f423" fmla="val 467"/>
              <a:gd name="f424" fmla="val 466"/>
              <a:gd name="f425" fmla="val 465"/>
              <a:gd name="f426" fmla="val 766"/>
              <a:gd name="f427" fmla="val 461"/>
              <a:gd name="f428" fmla="val 458"/>
              <a:gd name="f429" fmla="val 455"/>
              <a:gd name="f430" fmla="val 793"/>
              <a:gd name="f431" fmla="val 454"/>
              <a:gd name="f432" fmla="val 796"/>
              <a:gd name="f433" fmla="val 457"/>
              <a:gd name="f434" fmla="val 819"/>
              <a:gd name="f435" fmla="val 460"/>
              <a:gd name="f436" fmla="val 462"/>
              <a:gd name="f437" fmla="val 856"/>
              <a:gd name="f438" fmla="val 885"/>
              <a:gd name="f439" fmla="val 913"/>
              <a:gd name="f440" fmla="val 476"/>
              <a:gd name="f441" fmla="val 485"/>
              <a:gd name="f442" fmla="val 1004"/>
              <a:gd name="f443" fmla="val 490"/>
              <a:gd name="f444" fmla="val 1034"/>
              <a:gd name="f445" fmla="val 494"/>
              <a:gd name="f446" fmla="val 1061"/>
              <a:gd name="f447" fmla="val 498"/>
              <a:gd name="f448" fmla="val 1088"/>
              <a:gd name="f449" fmla="val 502"/>
              <a:gd name="f450" fmla="val 1115"/>
              <a:gd name="f451" fmla="val 503"/>
              <a:gd name="f452" fmla="val 1120"/>
              <a:gd name="f453" fmla="val 499"/>
              <a:gd name="f454" fmla="val 489"/>
              <a:gd name="f455" fmla="val 1145"/>
              <a:gd name="f456" fmla="val 479"/>
              <a:gd name="f457" fmla="val 1160"/>
              <a:gd name="f458" fmla="val 468"/>
              <a:gd name="f459" fmla="val 1175"/>
              <a:gd name="f460" fmla="val 1187"/>
              <a:gd name="f461" fmla="val 1200"/>
              <a:gd name="f462" fmla="val 280"/>
              <a:gd name="f463" fmla="val 282"/>
              <a:gd name="f464" fmla="val 284"/>
              <a:gd name="f465" fmla="val 285"/>
              <a:gd name="f466" fmla="val 361"/>
              <a:gd name="f467" fmla="val 400"/>
              <a:gd name="f468" fmla="val 409"/>
              <a:gd name="f469" fmla="val 429"/>
              <a:gd name="f470" fmla="val 290"/>
              <a:gd name="f471" fmla="val 558"/>
              <a:gd name="f472" fmla="val 451"/>
              <a:gd name="f473" fmla="val 532"/>
              <a:gd name="f474" fmla="val 508"/>
              <a:gd name="f475" fmla="val 545"/>
              <a:gd name="f476" fmla="val 358"/>
              <a:gd name="f477" fmla="val 543"/>
              <a:gd name="f478" fmla="val 270"/>
              <a:gd name="f479" fmla="val 542"/>
              <a:gd name="f480" fmla="val 268"/>
              <a:gd name="f481" fmla="val 252"/>
              <a:gd name="f482" fmla="val 236"/>
              <a:gd name="f483" fmla="val 220"/>
              <a:gd name="f484" fmla="val 219"/>
              <a:gd name="f485" fmla="val 497"/>
              <a:gd name="f486" fmla="val 496"/>
              <a:gd name="f487" fmla="val 218"/>
              <a:gd name="f488" fmla="val 495"/>
              <a:gd name="f489" fmla="val 405"/>
              <a:gd name="f490" fmla="val 266"/>
              <a:gd name="f491" fmla="val 355"/>
              <a:gd name="f492" fmla="val 304"/>
              <a:gd name="f493" fmla="val 293"/>
              <a:gd name="f494" fmla="val 283"/>
              <a:gd name="f495" fmla="val 281"/>
              <a:gd name="f496" fmla="val 262"/>
              <a:gd name="f497" fmla="val 590"/>
              <a:gd name="f498" fmla="val 165"/>
              <a:gd name="f499" fmla="val 136"/>
              <a:gd name="f500" fmla="val 539"/>
              <a:gd name="f501" fmla="val 69"/>
              <a:gd name="f502" fmla="val 464"/>
              <a:gd name="f503" fmla="val 389"/>
              <a:gd name="f504" fmla="val 38"/>
              <a:gd name="f505" fmla="val 341"/>
              <a:gd name="f506" fmla="val 43"/>
              <a:gd name="f507" fmla="val 64"/>
              <a:gd name="f508" fmla="val 269"/>
              <a:gd name="f509" fmla="val 99"/>
              <a:gd name="f510" fmla="val 171"/>
              <a:gd name="f511" fmla="val 215"/>
              <a:gd name="f512" fmla="val 260"/>
              <a:gd name="f513" fmla="val 234"/>
              <a:gd name="f514" fmla="val 257"/>
              <a:gd name="f515" fmla="val 258"/>
              <a:gd name="f516" fmla="val 250"/>
              <a:gd name="f517" fmla="val 311"/>
              <a:gd name="f518" fmla="val 246"/>
              <a:gd name="f519" fmla="val 241"/>
              <a:gd name="f520" fmla="val 435"/>
              <a:gd name="f521" fmla="val 488"/>
              <a:gd name="f522" fmla="val 186"/>
              <a:gd name="f523" fmla="val 182"/>
              <a:gd name="f524" fmla="val 181"/>
              <a:gd name="f525" fmla="val 184"/>
              <a:gd name="f526" fmla="val 185"/>
              <a:gd name="f527" fmla="val 512"/>
              <a:gd name="f528" fmla="val 530"/>
              <a:gd name="f529" fmla="val 212"/>
              <a:gd name="f530" fmla="val 549"/>
              <a:gd name="f531" fmla="val 567"/>
              <a:gd name="f532" fmla="val 253"/>
              <a:gd name="f533" fmla="val 574"/>
              <a:gd name="f534" fmla="val 589"/>
              <a:gd name="f535" fmla="val 391"/>
              <a:gd name="f536" fmla="val 810"/>
              <a:gd name="f537" fmla="val 390"/>
              <a:gd name="f538" fmla="val 384"/>
              <a:gd name="f539" fmla="val 850"/>
              <a:gd name="f540" fmla="val 379"/>
              <a:gd name="f541" fmla="val 918"/>
              <a:gd name="f542" fmla="val 369"/>
              <a:gd name="f543" fmla="val 1020"/>
              <a:gd name="f544" fmla="val 1051"/>
              <a:gd name="f545" fmla="val 1082"/>
              <a:gd name="f546" fmla="val 344"/>
              <a:gd name="f547" fmla="val 1112"/>
              <a:gd name="f548" fmla="val 1114"/>
              <a:gd name="f549" fmla="val 1117"/>
              <a:gd name="f550" fmla="val 345"/>
              <a:gd name="f551" fmla="val 1119"/>
              <a:gd name="f552" fmla="val 1141"/>
              <a:gd name="f553" fmla="val 375"/>
              <a:gd name="f554" fmla="val 1163"/>
              <a:gd name="f555" fmla="val 1185"/>
              <a:gd name="f556" fmla="val 396"/>
              <a:gd name="f557" fmla="val 1193"/>
              <a:gd name="f558" fmla="val 402"/>
              <a:gd name="f559" fmla="val 1202"/>
              <a:gd name="f560" fmla="val 408"/>
              <a:gd name="f561" fmla="val 410"/>
              <a:gd name="f562" fmla="val 430"/>
              <a:gd name="f563" fmla="val 1179"/>
              <a:gd name="f564" fmla="val 1148"/>
              <a:gd name="f565" fmla="val 472"/>
              <a:gd name="f566" fmla="val 1118"/>
              <a:gd name="f567" fmla="val 473"/>
              <a:gd name="f568" fmla="val 1113"/>
              <a:gd name="f569" fmla="val 1104"/>
              <a:gd name="f570" fmla="val 470"/>
              <a:gd name="f571" fmla="val 1086"/>
              <a:gd name="f572" fmla="val 1057"/>
              <a:gd name="f573" fmla="val 1028"/>
              <a:gd name="f574" fmla="val 1000"/>
              <a:gd name="f575" fmla="val 438"/>
              <a:gd name="f576" fmla="val 891"/>
              <a:gd name="f577" fmla="val 434"/>
              <a:gd name="f578" fmla="val 864"/>
              <a:gd name="f579" fmla="val 427"/>
              <a:gd name="f580" fmla="val 426"/>
              <a:gd name="f581" fmla="val 552"/>
              <a:gd name="f582" fmla="val 432"/>
              <a:gd name="f583" fmla="val 336"/>
              <a:gd name="f584" fmla="val 566"/>
              <a:gd name="f585" fmla="val 593"/>
              <a:gd name="f586" fmla="val 596"/>
              <a:gd name="f587" fmla="val 337"/>
              <a:gd name="f588" fmla="val 599"/>
              <a:gd name="f589" fmla="val 601"/>
              <a:gd name="f590" fmla="val 359"/>
              <a:gd name="f591" fmla="val 678"/>
              <a:gd name="f592" fmla="val 681"/>
              <a:gd name="f593" fmla="val 580"/>
              <a:gd name="f594" fmla="val 747"/>
              <a:gd name="f595" fmla="val 342"/>
              <a:gd name="f596" fmla="val 364"/>
              <a:gd name="f597" fmla="val 387"/>
              <a:gd name="f598" fmla="val 701"/>
              <a:gd name="f599" fmla="val 674"/>
              <a:gd name="f600" fmla="val 622"/>
              <a:gd name="f601" fmla="val 315"/>
              <a:gd name="f602" fmla="val 306"/>
              <a:gd name="f603" fmla="val 710"/>
              <a:gd name="f604" fmla="val 520"/>
              <a:gd name="f605" fmla="val 501"/>
              <a:gd name="f606" fmla="val 483"/>
              <a:gd name="f607" fmla="val 639"/>
              <a:gd name="f608" fmla="val 691"/>
              <a:gd name="f609" fmla="val 711"/>
              <a:gd name="f610" fmla="val 613"/>
              <a:gd name="f611" fmla="val 603"/>
              <a:gd name="f612" fmla="val 305"/>
              <a:gd name="f613" fmla="val 536"/>
              <a:gd name="f614" fmla="val 531"/>
              <a:gd name="f615" fmla="val 604"/>
              <a:gd name="f616" fmla="val 602"/>
              <a:gd name="f617" fmla="val 518"/>
              <a:gd name="f618" fmla="val 516"/>
              <a:gd name="f619" fmla="val 515"/>
              <a:gd name="f620" fmla="val 533"/>
              <a:gd name="f621" fmla="val 510"/>
              <a:gd name="f622" fmla="val 547"/>
              <a:gd name="f623" fmla="val 563"/>
              <a:gd name="f624" fmla="val 916"/>
              <a:gd name="f625" fmla="val 640"/>
              <a:gd name="f626" fmla="val 917"/>
              <a:gd name="f627" fmla="val 897"/>
              <a:gd name="f628" fmla="val 877"/>
              <a:gd name="f629" fmla="val 860"/>
              <a:gd name="f630" fmla="val 876"/>
              <a:gd name="f631" fmla="val 312"/>
              <a:gd name="f632" fmla="val 310"/>
              <a:gd name="f633" fmla="val 202"/>
              <a:gd name="f634" fmla="val 203"/>
              <a:gd name="f635" fmla="val 388"/>
              <a:gd name="f636" fmla="val 392"/>
              <a:gd name="f637" fmla="val 365"/>
              <a:gd name="f638" fmla="val 393"/>
              <a:gd name="f639" fmla="val 605"/>
              <a:gd name="f640" fmla="val 615"/>
              <a:gd name="f641" fmla="val 328"/>
              <a:gd name="f642" fmla="val 781"/>
              <a:gd name="f643" fmla="val 425"/>
              <a:gd name="f644" fmla="val 433"/>
              <a:gd name="f645" fmla="val 437"/>
              <a:gd name="f646" fmla="val 757"/>
              <a:gd name="f647" fmla="val 441"/>
              <a:gd name="f648" fmla="val 442"/>
              <a:gd name="f649" fmla="val 745"/>
              <a:gd name="f650" fmla="val 744"/>
              <a:gd name="f651" fmla="val 439"/>
              <a:gd name="f652" fmla="val 722"/>
              <a:gd name="f653" fmla="val 407"/>
              <a:gd name="f654" fmla="val 406"/>
              <a:gd name="f655" fmla="val 730"/>
              <a:gd name="f656" fmla="val 377"/>
              <a:gd name="f657" fmla="val 376"/>
              <a:gd name="f658" fmla="val 383"/>
              <a:gd name="f659" fmla="val 397"/>
              <a:gd name="f660" fmla="val 403"/>
              <a:gd name="f661" fmla="+- 0 0 -90"/>
              <a:gd name="f662" fmla="*/ f4 1 816"/>
              <a:gd name="f663" fmla="*/ f5 1 1242"/>
              <a:gd name="f664" fmla="val f6"/>
              <a:gd name="f665" fmla="val f7"/>
              <a:gd name="f666" fmla="val f8"/>
              <a:gd name="f667" fmla="*/ f661 f0 1"/>
              <a:gd name="f668" fmla="+- f666 0 f664"/>
              <a:gd name="f669" fmla="+- f665 0 f664"/>
              <a:gd name="f670" fmla="*/ f667 1 f3"/>
              <a:gd name="f671" fmla="*/ f669 1 816"/>
              <a:gd name="f672" fmla="*/ f668 1 1242"/>
              <a:gd name="f673" fmla="*/ 167 f669 1"/>
              <a:gd name="f674" fmla="*/ 343 f668 1"/>
              <a:gd name="f675" fmla="*/ 237 f669 1"/>
              <a:gd name="f676" fmla="*/ 92 f668 1"/>
              <a:gd name="f677" fmla="*/ 627 f669 1"/>
              <a:gd name="f678" fmla="*/ 225 f668 1"/>
              <a:gd name="f679" fmla="*/ 592 f669 1"/>
              <a:gd name="f680" fmla="*/ 419 f668 1"/>
              <a:gd name="f681" fmla="*/ 643 f669 1"/>
              <a:gd name="f682" fmla="*/ 629 f668 1"/>
              <a:gd name="f683" fmla="*/ 816 f669 1"/>
              <a:gd name="f684" fmla="*/ 823 f668 1"/>
              <a:gd name="f685" fmla="*/ 0 f669 1"/>
              <a:gd name="f686" fmla="*/ 1197 f668 1"/>
              <a:gd name="f687" fmla="*/ 169 f669 1"/>
              <a:gd name="f688" fmla="*/ 635 f668 1"/>
              <a:gd name="f689" fmla="*/ 164 f669 1"/>
              <a:gd name="f690" fmla="*/ 667 f668 1"/>
              <a:gd name="f691" fmla="*/ 44 f669 1"/>
              <a:gd name="f692" fmla="*/ 1213 f668 1"/>
              <a:gd name="f693" fmla="*/ 317 f669 1"/>
              <a:gd name="f694" fmla="*/ 1129 f668 1"/>
              <a:gd name="f695" fmla="*/ 362 f669 1"/>
              <a:gd name="f696" fmla="*/ 805 f668 1"/>
              <a:gd name="f697" fmla="*/ 324 f669 1"/>
              <a:gd name="f698" fmla="*/ 779 f668 1"/>
              <a:gd name="f699" fmla="*/ 225 f669 1"/>
              <a:gd name="f700" fmla="*/ 648 f668 1"/>
              <a:gd name="f701" fmla="*/ 191 f669 1"/>
              <a:gd name="f702" fmla="*/ 768 f668 1"/>
              <a:gd name="f703" fmla="*/ 247 f669 1"/>
              <a:gd name="f704" fmla="*/ 840 f668 1"/>
              <a:gd name="f705" fmla="*/ 209 f669 1"/>
              <a:gd name="f706" fmla="*/ 972 f668 1"/>
              <a:gd name="f707" fmla="*/ 243 f669 1"/>
              <a:gd name="f708" fmla="*/ 933 f668 1"/>
              <a:gd name="f709" fmla="*/ 113 f669 1"/>
              <a:gd name="f710" fmla="*/ 920 f668 1"/>
              <a:gd name="f711" fmla="*/ 144 f669 1"/>
              <a:gd name="f712" fmla="*/ 973 f668 1"/>
              <a:gd name="f713" fmla="*/ 83 f669 1"/>
              <a:gd name="f714" fmla="*/ 787 f669 1"/>
              <a:gd name="f715" fmla="*/ 653 f669 1"/>
              <a:gd name="f716" fmla="*/ 962 f668 1"/>
              <a:gd name="f717" fmla="*/ 625 f669 1"/>
              <a:gd name="f718" fmla="*/ 827 f668 1"/>
              <a:gd name="f719" fmla="*/ 591 f669 1"/>
              <a:gd name="f720" fmla="*/ 492 f669 1"/>
              <a:gd name="f721" fmla="*/ 455 f669 1"/>
              <a:gd name="f722" fmla="*/ 793 f668 1"/>
              <a:gd name="f723" fmla="*/ 490 f669 1"/>
              <a:gd name="f724" fmla="*/ 1034 f668 1"/>
              <a:gd name="f725" fmla="*/ 443 f669 1"/>
              <a:gd name="f726" fmla="*/ 274 f669 1"/>
              <a:gd name="f727" fmla="*/ 429 f668 1"/>
              <a:gd name="f728" fmla="*/ 542 f669 1"/>
              <a:gd name="f729" fmla="*/ 268 f668 1"/>
              <a:gd name="f730" fmla="*/ 452 f669 1"/>
              <a:gd name="f731" fmla="*/ 245 f668 1"/>
              <a:gd name="f732" fmla="*/ 598 f669 1"/>
              <a:gd name="f733" fmla="*/ 280 f668 1"/>
              <a:gd name="f734" fmla="*/ 269 f669 1"/>
              <a:gd name="f735" fmla="*/ 99 f668 1"/>
              <a:gd name="f736" fmla="*/ 282 f668 1"/>
              <a:gd name="f737" fmla="*/ 405 f669 1"/>
              <a:gd name="f738" fmla="*/ 232 f668 1"/>
              <a:gd name="f739" fmla="*/ 567 f669 1"/>
              <a:gd name="f740" fmla="*/ 253 f668 1"/>
              <a:gd name="f741" fmla="*/ 391 f669 1"/>
              <a:gd name="f742" fmla="*/ 810 f668 1"/>
              <a:gd name="f743" fmla="*/ 344 f669 1"/>
              <a:gd name="f744" fmla="*/ 1112 f668 1"/>
              <a:gd name="f745" fmla="*/ 410 f669 1"/>
              <a:gd name="f746" fmla="*/ 1210 f668 1"/>
              <a:gd name="f747" fmla="*/ 1000 f668 1"/>
              <a:gd name="f748" fmla="*/ 339 f669 1"/>
              <a:gd name="f749" fmla="*/ 601 f668 1"/>
              <a:gd name="f750" fmla="*/ 479 f669 1"/>
              <a:gd name="f751" fmla="*/ 600 f668 1"/>
              <a:gd name="f752" fmla="*/ 320 f669 1"/>
              <a:gd name="f753" fmla="*/ 747 f668 1"/>
              <a:gd name="f754" fmla="*/ 291 f669 1"/>
              <a:gd name="f755" fmla="*/ 628 f668 1"/>
              <a:gd name="f756" fmla="*/ 555 f669 1"/>
              <a:gd name="f757" fmla="*/ 637 f668 1"/>
              <a:gd name="f758" fmla="*/ 430 f669 1"/>
              <a:gd name="f759" fmla="*/ 701 f668 1"/>
              <a:gd name="f760" fmla="*/ 623 f668 1"/>
              <a:gd name="f761" fmla="*/ 297 f669 1"/>
              <a:gd name="f762" fmla="*/ 529 f668 1"/>
              <a:gd name="f763" fmla="*/ 609 f669 1"/>
              <a:gd name="f764" fmla="*/ 509 f669 1"/>
              <a:gd name="f765" fmla="*/ 539 f668 1"/>
              <a:gd name="f766" fmla="*/ 640 f669 1"/>
              <a:gd name="f767" fmla="*/ 242 f669 1"/>
              <a:gd name="f768" fmla="*/ 312 f668 1"/>
              <a:gd name="f769" fmla="*/ 574 f669 1"/>
              <a:gd name="f770" fmla="*/ 429 f669 1"/>
              <a:gd name="f771" fmla="*/ 778 f668 1"/>
              <a:gd name="f772" fmla="*/ 406 f669 1"/>
              <a:gd name="f773" fmla="*/ 723 f668 1"/>
              <a:gd name="f774" fmla="*/ 781 f668 1"/>
              <a:gd name="f775" fmla="+- f670 0 f1"/>
              <a:gd name="f776" fmla="*/ f673 1 816"/>
              <a:gd name="f777" fmla="*/ f674 1 1242"/>
              <a:gd name="f778" fmla="*/ f675 1 816"/>
              <a:gd name="f779" fmla="*/ f676 1 1242"/>
              <a:gd name="f780" fmla="*/ f677 1 816"/>
              <a:gd name="f781" fmla="*/ f678 1 1242"/>
              <a:gd name="f782" fmla="*/ f679 1 816"/>
              <a:gd name="f783" fmla="*/ f680 1 1242"/>
              <a:gd name="f784" fmla="*/ f681 1 816"/>
              <a:gd name="f785" fmla="*/ f682 1 1242"/>
              <a:gd name="f786" fmla="*/ f683 1 816"/>
              <a:gd name="f787" fmla="*/ f684 1 1242"/>
              <a:gd name="f788" fmla="*/ f685 1 816"/>
              <a:gd name="f789" fmla="*/ f686 1 1242"/>
              <a:gd name="f790" fmla="*/ f687 1 816"/>
              <a:gd name="f791" fmla="*/ f688 1 1242"/>
              <a:gd name="f792" fmla="*/ f689 1 816"/>
              <a:gd name="f793" fmla="*/ f690 1 1242"/>
              <a:gd name="f794" fmla="*/ f691 1 816"/>
              <a:gd name="f795" fmla="*/ f692 1 1242"/>
              <a:gd name="f796" fmla="*/ f693 1 816"/>
              <a:gd name="f797" fmla="*/ f694 1 1242"/>
              <a:gd name="f798" fmla="*/ f695 1 816"/>
              <a:gd name="f799" fmla="*/ f696 1 1242"/>
              <a:gd name="f800" fmla="*/ f697 1 816"/>
              <a:gd name="f801" fmla="*/ f698 1 1242"/>
              <a:gd name="f802" fmla="*/ f699 1 816"/>
              <a:gd name="f803" fmla="*/ f700 1 1242"/>
              <a:gd name="f804" fmla="*/ f701 1 816"/>
              <a:gd name="f805" fmla="*/ f702 1 1242"/>
              <a:gd name="f806" fmla="*/ f703 1 816"/>
              <a:gd name="f807" fmla="*/ f704 1 1242"/>
              <a:gd name="f808" fmla="*/ f705 1 816"/>
              <a:gd name="f809" fmla="*/ f706 1 1242"/>
              <a:gd name="f810" fmla="*/ f707 1 816"/>
              <a:gd name="f811" fmla="*/ f708 1 1242"/>
              <a:gd name="f812" fmla="*/ f709 1 816"/>
              <a:gd name="f813" fmla="*/ f710 1 1242"/>
              <a:gd name="f814" fmla="*/ f711 1 816"/>
              <a:gd name="f815" fmla="*/ f712 1 1242"/>
              <a:gd name="f816" fmla="*/ f713 1 816"/>
              <a:gd name="f817" fmla="*/ f714 1 816"/>
              <a:gd name="f818" fmla="*/ f715 1 816"/>
              <a:gd name="f819" fmla="*/ f716 1 1242"/>
              <a:gd name="f820" fmla="*/ f717 1 816"/>
              <a:gd name="f821" fmla="*/ f718 1 1242"/>
              <a:gd name="f822" fmla="*/ f719 1 816"/>
              <a:gd name="f823" fmla="*/ f720 1 816"/>
              <a:gd name="f824" fmla="*/ f721 1 816"/>
              <a:gd name="f825" fmla="*/ f722 1 1242"/>
              <a:gd name="f826" fmla="*/ f723 1 816"/>
              <a:gd name="f827" fmla="*/ f724 1 1242"/>
              <a:gd name="f828" fmla="*/ f725 1 816"/>
              <a:gd name="f829" fmla="*/ f726 1 816"/>
              <a:gd name="f830" fmla="*/ f727 1 1242"/>
              <a:gd name="f831" fmla="*/ f728 1 816"/>
              <a:gd name="f832" fmla="*/ f729 1 1242"/>
              <a:gd name="f833" fmla="*/ f730 1 816"/>
              <a:gd name="f834" fmla="*/ f731 1 1242"/>
              <a:gd name="f835" fmla="*/ f732 1 816"/>
              <a:gd name="f836" fmla="*/ f733 1 1242"/>
              <a:gd name="f837" fmla="*/ f734 1 816"/>
              <a:gd name="f838" fmla="*/ f735 1 1242"/>
              <a:gd name="f839" fmla="*/ f736 1 1242"/>
              <a:gd name="f840" fmla="*/ f737 1 816"/>
              <a:gd name="f841" fmla="*/ f738 1 1242"/>
              <a:gd name="f842" fmla="*/ f739 1 816"/>
              <a:gd name="f843" fmla="*/ f740 1 1242"/>
              <a:gd name="f844" fmla="*/ f741 1 816"/>
              <a:gd name="f845" fmla="*/ f742 1 1242"/>
              <a:gd name="f846" fmla="*/ f743 1 816"/>
              <a:gd name="f847" fmla="*/ f744 1 1242"/>
              <a:gd name="f848" fmla="*/ f745 1 816"/>
              <a:gd name="f849" fmla="*/ f746 1 1242"/>
              <a:gd name="f850" fmla="*/ f747 1 1242"/>
              <a:gd name="f851" fmla="*/ f748 1 816"/>
              <a:gd name="f852" fmla="*/ f749 1 1242"/>
              <a:gd name="f853" fmla="*/ f750 1 816"/>
              <a:gd name="f854" fmla="*/ f751 1 1242"/>
              <a:gd name="f855" fmla="*/ f752 1 816"/>
              <a:gd name="f856" fmla="*/ f753 1 1242"/>
              <a:gd name="f857" fmla="*/ f754 1 816"/>
              <a:gd name="f858" fmla="*/ f755 1 1242"/>
              <a:gd name="f859" fmla="*/ f756 1 816"/>
              <a:gd name="f860" fmla="*/ f757 1 1242"/>
              <a:gd name="f861" fmla="*/ f758 1 816"/>
              <a:gd name="f862" fmla="*/ f759 1 1242"/>
              <a:gd name="f863" fmla="*/ f760 1 1242"/>
              <a:gd name="f864" fmla="*/ f761 1 816"/>
              <a:gd name="f865" fmla="*/ f762 1 1242"/>
              <a:gd name="f866" fmla="*/ f763 1 816"/>
              <a:gd name="f867" fmla="*/ f764 1 816"/>
              <a:gd name="f868" fmla="*/ f765 1 1242"/>
              <a:gd name="f869" fmla="*/ f766 1 816"/>
              <a:gd name="f870" fmla="*/ f767 1 816"/>
              <a:gd name="f871" fmla="*/ f768 1 1242"/>
              <a:gd name="f872" fmla="*/ f769 1 816"/>
              <a:gd name="f873" fmla="*/ f770 1 816"/>
              <a:gd name="f874" fmla="*/ f771 1 1242"/>
              <a:gd name="f875" fmla="*/ f772 1 816"/>
              <a:gd name="f876" fmla="*/ f773 1 1242"/>
              <a:gd name="f877" fmla="*/ f774 1 1242"/>
              <a:gd name="f878" fmla="*/ 0 1 f671"/>
              <a:gd name="f879" fmla="*/ f665 1 f671"/>
              <a:gd name="f880" fmla="*/ 0 1 f672"/>
              <a:gd name="f881" fmla="*/ f666 1 f672"/>
              <a:gd name="f882" fmla="*/ f776 1 f671"/>
              <a:gd name="f883" fmla="*/ f777 1 f672"/>
              <a:gd name="f884" fmla="*/ f778 1 f671"/>
              <a:gd name="f885" fmla="*/ f779 1 f672"/>
              <a:gd name="f886" fmla="*/ f780 1 f671"/>
              <a:gd name="f887" fmla="*/ f781 1 f672"/>
              <a:gd name="f888" fmla="*/ f782 1 f671"/>
              <a:gd name="f889" fmla="*/ f783 1 f672"/>
              <a:gd name="f890" fmla="*/ f784 1 f671"/>
              <a:gd name="f891" fmla="*/ f785 1 f672"/>
              <a:gd name="f892" fmla="*/ f786 1 f671"/>
              <a:gd name="f893" fmla="*/ f787 1 f672"/>
              <a:gd name="f894" fmla="*/ f788 1 f671"/>
              <a:gd name="f895" fmla="*/ f789 1 f672"/>
              <a:gd name="f896" fmla="*/ f790 1 f671"/>
              <a:gd name="f897" fmla="*/ f791 1 f672"/>
              <a:gd name="f898" fmla="*/ f792 1 f671"/>
              <a:gd name="f899" fmla="*/ f793 1 f672"/>
              <a:gd name="f900" fmla="*/ f794 1 f671"/>
              <a:gd name="f901" fmla="*/ f795 1 f672"/>
              <a:gd name="f902" fmla="*/ f796 1 f671"/>
              <a:gd name="f903" fmla="*/ f797 1 f672"/>
              <a:gd name="f904" fmla="*/ f798 1 f671"/>
              <a:gd name="f905" fmla="*/ f799 1 f672"/>
              <a:gd name="f906" fmla="*/ f800 1 f671"/>
              <a:gd name="f907" fmla="*/ f801 1 f672"/>
              <a:gd name="f908" fmla="*/ f802 1 f671"/>
              <a:gd name="f909" fmla="*/ f803 1 f672"/>
              <a:gd name="f910" fmla="*/ f804 1 f671"/>
              <a:gd name="f911" fmla="*/ f805 1 f672"/>
              <a:gd name="f912" fmla="*/ f806 1 f671"/>
              <a:gd name="f913" fmla="*/ f807 1 f672"/>
              <a:gd name="f914" fmla="*/ f808 1 f671"/>
              <a:gd name="f915" fmla="*/ f809 1 f672"/>
              <a:gd name="f916" fmla="*/ f810 1 f671"/>
              <a:gd name="f917" fmla="*/ f811 1 f672"/>
              <a:gd name="f918" fmla="*/ f812 1 f671"/>
              <a:gd name="f919" fmla="*/ f813 1 f672"/>
              <a:gd name="f920" fmla="*/ f814 1 f671"/>
              <a:gd name="f921" fmla="*/ f815 1 f672"/>
              <a:gd name="f922" fmla="*/ f816 1 f671"/>
              <a:gd name="f923" fmla="*/ f817 1 f671"/>
              <a:gd name="f924" fmla="*/ f818 1 f671"/>
              <a:gd name="f925" fmla="*/ f819 1 f672"/>
              <a:gd name="f926" fmla="*/ f820 1 f671"/>
              <a:gd name="f927" fmla="*/ f821 1 f672"/>
              <a:gd name="f928" fmla="*/ f822 1 f671"/>
              <a:gd name="f929" fmla="*/ f823 1 f671"/>
              <a:gd name="f930" fmla="*/ f824 1 f671"/>
              <a:gd name="f931" fmla="*/ f825 1 f672"/>
              <a:gd name="f932" fmla="*/ f826 1 f671"/>
              <a:gd name="f933" fmla="*/ f827 1 f672"/>
              <a:gd name="f934" fmla="*/ f828 1 f671"/>
              <a:gd name="f935" fmla="*/ f829 1 f671"/>
              <a:gd name="f936" fmla="*/ f830 1 f672"/>
              <a:gd name="f937" fmla="*/ f831 1 f671"/>
              <a:gd name="f938" fmla="*/ f832 1 f672"/>
              <a:gd name="f939" fmla="*/ f833 1 f671"/>
              <a:gd name="f940" fmla="*/ f834 1 f672"/>
              <a:gd name="f941" fmla="*/ f835 1 f671"/>
              <a:gd name="f942" fmla="*/ f836 1 f672"/>
              <a:gd name="f943" fmla="*/ f837 1 f671"/>
              <a:gd name="f944" fmla="*/ f838 1 f672"/>
              <a:gd name="f945" fmla="*/ f839 1 f672"/>
              <a:gd name="f946" fmla="*/ f840 1 f671"/>
              <a:gd name="f947" fmla="*/ f841 1 f672"/>
              <a:gd name="f948" fmla="*/ f842 1 f671"/>
              <a:gd name="f949" fmla="*/ f843 1 f672"/>
              <a:gd name="f950" fmla="*/ f844 1 f671"/>
              <a:gd name="f951" fmla="*/ f845 1 f672"/>
              <a:gd name="f952" fmla="*/ f846 1 f671"/>
              <a:gd name="f953" fmla="*/ f847 1 f672"/>
              <a:gd name="f954" fmla="*/ f848 1 f671"/>
              <a:gd name="f955" fmla="*/ f849 1 f672"/>
              <a:gd name="f956" fmla="*/ f850 1 f672"/>
              <a:gd name="f957" fmla="*/ f851 1 f671"/>
              <a:gd name="f958" fmla="*/ f852 1 f672"/>
              <a:gd name="f959" fmla="*/ f853 1 f671"/>
              <a:gd name="f960" fmla="*/ f854 1 f672"/>
              <a:gd name="f961" fmla="*/ f855 1 f671"/>
              <a:gd name="f962" fmla="*/ f856 1 f672"/>
              <a:gd name="f963" fmla="*/ f857 1 f671"/>
              <a:gd name="f964" fmla="*/ f858 1 f672"/>
              <a:gd name="f965" fmla="*/ f859 1 f671"/>
              <a:gd name="f966" fmla="*/ f860 1 f672"/>
              <a:gd name="f967" fmla="*/ f861 1 f671"/>
              <a:gd name="f968" fmla="*/ f862 1 f672"/>
              <a:gd name="f969" fmla="*/ f863 1 f672"/>
              <a:gd name="f970" fmla="*/ f864 1 f671"/>
              <a:gd name="f971" fmla="*/ f865 1 f672"/>
              <a:gd name="f972" fmla="*/ f866 1 f671"/>
              <a:gd name="f973" fmla="*/ f867 1 f671"/>
              <a:gd name="f974" fmla="*/ f868 1 f672"/>
              <a:gd name="f975" fmla="*/ f869 1 f671"/>
              <a:gd name="f976" fmla="*/ f870 1 f671"/>
              <a:gd name="f977" fmla="*/ f871 1 f672"/>
              <a:gd name="f978" fmla="*/ f872 1 f671"/>
              <a:gd name="f979" fmla="*/ f873 1 f671"/>
              <a:gd name="f980" fmla="*/ f874 1 f672"/>
              <a:gd name="f981" fmla="*/ f875 1 f671"/>
              <a:gd name="f982" fmla="*/ f876 1 f672"/>
              <a:gd name="f983" fmla="*/ f877 1 f672"/>
              <a:gd name="f984" fmla="*/ f878 f662 1"/>
              <a:gd name="f985" fmla="*/ f879 f662 1"/>
              <a:gd name="f986" fmla="*/ f881 f663 1"/>
              <a:gd name="f987" fmla="*/ f880 f663 1"/>
              <a:gd name="f988" fmla="*/ f882 f662 1"/>
              <a:gd name="f989" fmla="*/ f883 f663 1"/>
              <a:gd name="f990" fmla="*/ f884 f662 1"/>
              <a:gd name="f991" fmla="*/ f885 f663 1"/>
              <a:gd name="f992" fmla="*/ f886 f662 1"/>
              <a:gd name="f993" fmla="*/ f887 f663 1"/>
              <a:gd name="f994" fmla="*/ f888 f662 1"/>
              <a:gd name="f995" fmla="*/ f889 f663 1"/>
              <a:gd name="f996" fmla="*/ f890 f662 1"/>
              <a:gd name="f997" fmla="*/ f891 f663 1"/>
              <a:gd name="f998" fmla="*/ f892 f662 1"/>
              <a:gd name="f999" fmla="*/ f893 f663 1"/>
              <a:gd name="f1000" fmla="*/ f894 f662 1"/>
              <a:gd name="f1001" fmla="*/ f895 f663 1"/>
              <a:gd name="f1002" fmla="*/ f896 f662 1"/>
              <a:gd name="f1003" fmla="*/ f897 f663 1"/>
              <a:gd name="f1004" fmla="*/ f898 f662 1"/>
              <a:gd name="f1005" fmla="*/ f899 f663 1"/>
              <a:gd name="f1006" fmla="*/ f900 f662 1"/>
              <a:gd name="f1007" fmla="*/ f901 f663 1"/>
              <a:gd name="f1008" fmla="*/ f902 f662 1"/>
              <a:gd name="f1009" fmla="*/ f903 f663 1"/>
              <a:gd name="f1010" fmla="*/ f904 f662 1"/>
              <a:gd name="f1011" fmla="*/ f905 f663 1"/>
              <a:gd name="f1012" fmla="*/ f906 f662 1"/>
              <a:gd name="f1013" fmla="*/ f907 f663 1"/>
              <a:gd name="f1014" fmla="*/ f908 f662 1"/>
              <a:gd name="f1015" fmla="*/ f909 f663 1"/>
              <a:gd name="f1016" fmla="*/ f910 f662 1"/>
              <a:gd name="f1017" fmla="*/ f911 f663 1"/>
              <a:gd name="f1018" fmla="*/ f912 f662 1"/>
              <a:gd name="f1019" fmla="*/ f913 f663 1"/>
              <a:gd name="f1020" fmla="*/ f914 f662 1"/>
              <a:gd name="f1021" fmla="*/ f915 f663 1"/>
              <a:gd name="f1022" fmla="*/ f916 f662 1"/>
              <a:gd name="f1023" fmla="*/ f917 f663 1"/>
              <a:gd name="f1024" fmla="*/ f918 f662 1"/>
              <a:gd name="f1025" fmla="*/ f919 f663 1"/>
              <a:gd name="f1026" fmla="*/ f920 f662 1"/>
              <a:gd name="f1027" fmla="*/ f921 f663 1"/>
              <a:gd name="f1028" fmla="*/ f922 f662 1"/>
              <a:gd name="f1029" fmla="*/ f923 f662 1"/>
              <a:gd name="f1030" fmla="*/ f924 f662 1"/>
              <a:gd name="f1031" fmla="*/ f925 f663 1"/>
              <a:gd name="f1032" fmla="*/ f926 f662 1"/>
              <a:gd name="f1033" fmla="*/ f927 f663 1"/>
              <a:gd name="f1034" fmla="*/ f928 f662 1"/>
              <a:gd name="f1035" fmla="*/ f929 f662 1"/>
              <a:gd name="f1036" fmla="*/ f930 f662 1"/>
              <a:gd name="f1037" fmla="*/ f931 f663 1"/>
              <a:gd name="f1038" fmla="*/ f932 f662 1"/>
              <a:gd name="f1039" fmla="*/ f933 f663 1"/>
              <a:gd name="f1040" fmla="*/ f934 f662 1"/>
              <a:gd name="f1041" fmla="*/ f935 f662 1"/>
              <a:gd name="f1042" fmla="*/ f936 f663 1"/>
              <a:gd name="f1043" fmla="*/ f937 f662 1"/>
              <a:gd name="f1044" fmla="*/ f938 f663 1"/>
              <a:gd name="f1045" fmla="*/ f939 f662 1"/>
              <a:gd name="f1046" fmla="*/ f940 f663 1"/>
              <a:gd name="f1047" fmla="*/ f941 f662 1"/>
              <a:gd name="f1048" fmla="*/ f942 f663 1"/>
              <a:gd name="f1049" fmla="*/ f943 f662 1"/>
              <a:gd name="f1050" fmla="*/ f944 f663 1"/>
              <a:gd name="f1051" fmla="*/ f945 f663 1"/>
              <a:gd name="f1052" fmla="*/ f946 f662 1"/>
              <a:gd name="f1053" fmla="*/ f947 f663 1"/>
              <a:gd name="f1054" fmla="*/ f948 f662 1"/>
              <a:gd name="f1055" fmla="*/ f949 f663 1"/>
              <a:gd name="f1056" fmla="*/ f950 f662 1"/>
              <a:gd name="f1057" fmla="*/ f951 f663 1"/>
              <a:gd name="f1058" fmla="*/ f952 f662 1"/>
              <a:gd name="f1059" fmla="*/ f953 f663 1"/>
              <a:gd name="f1060" fmla="*/ f954 f662 1"/>
              <a:gd name="f1061" fmla="*/ f955 f663 1"/>
              <a:gd name="f1062" fmla="*/ f956 f663 1"/>
              <a:gd name="f1063" fmla="*/ f957 f662 1"/>
              <a:gd name="f1064" fmla="*/ f958 f663 1"/>
              <a:gd name="f1065" fmla="*/ f959 f662 1"/>
              <a:gd name="f1066" fmla="*/ f960 f663 1"/>
              <a:gd name="f1067" fmla="*/ f961 f662 1"/>
              <a:gd name="f1068" fmla="*/ f962 f663 1"/>
              <a:gd name="f1069" fmla="*/ f963 f662 1"/>
              <a:gd name="f1070" fmla="*/ f964 f663 1"/>
              <a:gd name="f1071" fmla="*/ f965 f662 1"/>
              <a:gd name="f1072" fmla="*/ f966 f663 1"/>
              <a:gd name="f1073" fmla="*/ f967 f662 1"/>
              <a:gd name="f1074" fmla="*/ f968 f663 1"/>
              <a:gd name="f1075" fmla="*/ f969 f663 1"/>
              <a:gd name="f1076" fmla="*/ f970 f662 1"/>
              <a:gd name="f1077" fmla="*/ f971 f663 1"/>
              <a:gd name="f1078" fmla="*/ f972 f662 1"/>
              <a:gd name="f1079" fmla="*/ f973 f662 1"/>
              <a:gd name="f1080" fmla="*/ f974 f663 1"/>
              <a:gd name="f1081" fmla="*/ f975 f662 1"/>
              <a:gd name="f1082" fmla="*/ f976 f662 1"/>
              <a:gd name="f1083" fmla="*/ f977 f663 1"/>
              <a:gd name="f1084" fmla="*/ f978 f662 1"/>
              <a:gd name="f1085" fmla="*/ f979 f662 1"/>
              <a:gd name="f1086" fmla="*/ f980 f663 1"/>
              <a:gd name="f1087" fmla="*/ f981 f662 1"/>
              <a:gd name="f1088" fmla="*/ f982 f663 1"/>
              <a:gd name="f1089" fmla="*/ f983 f6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5">
                <a:pos x="f988" y="f989"/>
              </a:cxn>
              <a:cxn ang="f775">
                <a:pos x="f990" y="f991"/>
              </a:cxn>
              <a:cxn ang="f775">
                <a:pos x="f992" y="f993"/>
              </a:cxn>
              <a:cxn ang="f775">
                <a:pos x="f994" y="f995"/>
              </a:cxn>
              <a:cxn ang="f775">
                <a:pos x="f996" y="f997"/>
              </a:cxn>
              <a:cxn ang="f775">
                <a:pos x="f998" y="f999"/>
              </a:cxn>
              <a:cxn ang="f775">
                <a:pos x="f1000" y="f1001"/>
              </a:cxn>
              <a:cxn ang="f775">
                <a:pos x="f1002" y="f1003"/>
              </a:cxn>
              <a:cxn ang="f775">
                <a:pos x="f1004" y="f1005"/>
              </a:cxn>
              <a:cxn ang="f775">
                <a:pos x="f1006" y="f1007"/>
              </a:cxn>
              <a:cxn ang="f775">
                <a:pos x="f1008" y="f1009"/>
              </a:cxn>
              <a:cxn ang="f775">
                <a:pos x="f1010" y="f1011"/>
              </a:cxn>
              <a:cxn ang="f775">
                <a:pos x="f1012" y="f1013"/>
              </a:cxn>
              <a:cxn ang="f775">
                <a:pos x="f1014" y="f1015"/>
              </a:cxn>
              <a:cxn ang="f775">
                <a:pos x="f1016" y="f1017"/>
              </a:cxn>
              <a:cxn ang="f775">
                <a:pos x="f1018" y="f1019"/>
              </a:cxn>
              <a:cxn ang="f775">
                <a:pos x="f1020" y="f1021"/>
              </a:cxn>
              <a:cxn ang="f775">
                <a:pos x="f1022" y="f1023"/>
              </a:cxn>
              <a:cxn ang="f775">
                <a:pos x="f1024" y="f1025"/>
              </a:cxn>
              <a:cxn ang="f775">
                <a:pos x="f1026" y="f1027"/>
              </a:cxn>
              <a:cxn ang="f775">
                <a:pos x="f1028" y="f1025"/>
              </a:cxn>
              <a:cxn ang="f775">
                <a:pos x="f1004" y="f1005"/>
              </a:cxn>
              <a:cxn ang="f775">
                <a:pos x="f1029" y="f1001"/>
              </a:cxn>
              <a:cxn ang="f775">
                <a:pos x="f1030" y="f1005"/>
              </a:cxn>
              <a:cxn ang="f775">
                <a:pos x="f996" y="f1031"/>
              </a:cxn>
              <a:cxn ang="f775">
                <a:pos x="f1032" y="f1033"/>
              </a:cxn>
              <a:cxn ang="f775">
                <a:pos x="f1034" y="f1015"/>
              </a:cxn>
              <a:cxn ang="f775">
                <a:pos x="f1035" y="f1013"/>
              </a:cxn>
              <a:cxn ang="f775">
                <a:pos x="f1036" y="f1037"/>
              </a:cxn>
              <a:cxn ang="f775">
                <a:pos x="f1038" y="f1039"/>
              </a:cxn>
              <a:cxn ang="f775">
                <a:pos x="f1040" y="f1007"/>
              </a:cxn>
              <a:cxn ang="f775">
                <a:pos x="f1041" y="f1042"/>
              </a:cxn>
              <a:cxn ang="f775">
                <a:pos x="f1043" y="f1044"/>
              </a:cxn>
              <a:cxn ang="f775">
                <a:pos x="f1045" y="f1046"/>
              </a:cxn>
              <a:cxn ang="f775">
                <a:pos x="f1047" y="f1048"/>
              </a:cxn>
              <a:cxn ang="f775">
                <a:pos x="f1049" y="f1050"/>
              </a:cxn>
              <a:cxn ang="f775">
                <a:pos x="f1022" y="f1051"/>
              </a:cxn>
              <a:cxn ang="f775">
                <a:pos x="f1052" y="f1053"/>
              </a:cxn>
              <a:cxn ang="f775">
                <a:pos x="f1054" y="f1055"/>
              </a:cxn>
              <a:cxn ang="f775">
                <a:pos x="f1056" y="f1057"/>
              </a:cxn>
              <a:cxn ang="f775">
                <a:pos x="f1058" y="f1059"/>
              </a:cxn>
              <a:cxn ang="f775">
                <a:pos x="f1060" y="f1061"/>
              </a:cxn>
              <a:cxn ang="f775">
                <a:pos x="f1036" y="f1062"/>
              </a:cxn>
              <a:cxn ang="f775">
                <a:pos x="f1056" y="f1057"/>
              </a:cxn>
              <a:cxn ang="f775">
                <a:pos x="f1063" y="f1064"/>
              </a:cxn>
              <a:cxn ang="f775">
                <a:pos x="f1065" y="f1066"/>
              </a:cxn>
              <a:cxn ang="f775">
                <a:pos x="f1067" y="f1068"/>
              </a:cxn>
              <a:cxn ang="f775">
                <a:pos x="f1069" y="f1070"/>
              </a:cxn>
              <a:cxn ang="f775">
                <a:pos x="f1071" y="f1072"/>
              </a:cxn>
              <a:cxn ang="f775">
                <a:pos x="f1073" y="f1074"/>
              </a:cxn>
              <a:cxn ang="f775">
                <a:pos x="f1020" y="f1075"/>
              </a:cxn>
              <a:cxn ang="f775">
                <a:pos x="f1076" y="f1077"/>
              </a:cxn>
              <a:cxn ang="f775">
                <a:pos x="f1078" y="f1075"/>
              </a:cxn>
              <a:cxn ang="f775">
                <a:pos x="f1079" y="f1080"/>
              </a:cxn>
              <a:cxn ang="f775">
                <a:pos x="f1081" y="f1023"/>
              </a:cxn>
              <a:cxn ang="f775">
                <a:pos x="f1082" y="f1083"/>
              </a:cxn>
              <a:cxn ang="f775">
                <a:pos x="f1082" y="f1083"/>
              </a:cxn>
              <a:cxn ang="f775">
                <a:pos x="f1084" y="f1083"/>
              </a:cxn>
              <a:cxn ang="f775">
                <a:pos x="f1085" y="f1086"/>
              </a:cxn>
              <a:cxn ang="f775">
                <a:pos x="f1087" y="f1088"/>
              </a:cxn>
              <a:cxn ang="f775">
                <a:pos x="f1056" y="f1089"/>
              </a:cxn>
            </a:cxnLst>
            <a:rect l="f984" t="f987" r="f985" b="f986"/>
            <a:pathLst>
              <a:path w="816" h="1242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6"/>
                  <a:pt x="f18" y="f19"/>
                  <a:pt x="f20" y="f19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21" y="f35"/>
                  <a:pt x="f21" y="f36"/>
                </a:cubicBezTo>
                <a:cubicBezTo>
                  <a:pt x="f21" y="f37"/>
                  <a:pt x="f33" y="f38"/>
                  <a:pt x="f21" y="f39"/>
                </a:cubicBezTo>
                <a:cubicBezTo>
                  <a:pt x="f21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6"/>
                  <a:pt x="f52" y="f48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1" y="f63"/>
                  <a:pt x="f64" y="f65"/>
                </a:cubicBezTo>
                <a:cubicBezTo>
                  <a:pt x="f64" y="f66"/>
                  <a:pt x="f64" y="f67"/>
                  <a:pt x="f64" y="f68"/>
                </a:cubicBezTo>
                <a:cubicBezTo>
                  <a:pt x="f64" y="f69"/>
                  <a:pt x="f70" y="f34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16"/>
                  <a:pt x="f86" y="f19"/>
                  <a:pt x="f87" y="f16"/>
                </a:cubicBezTo>
                <a:cubicBezTo>
                  <a:pt x="f88" y="f14"/>
                  <a:pt x="f89" y="f12"/>
                  <a:pt x="f90" y="f1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1"/>
                  <a:pt x="f64" y="f98"/>
                  <a:pt x="f99" y="f71"/>
                </a:cubicBezTo>
                <a:cubicBezTo>
                  <a:pt x="f100" y="f101"/>
                  <a:pt x="f77" y="f102"/>
                  <a:pt x="f103" y="f104"/>
                </a:cubicBezTo>
                <a:cubicBezTo>
                  <a:pt x="f105" y="f106"/>
                  <a:pt x="f107" y="f7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7" y="f118"/>
                  <a:pt x="f7" y="f119"/>
                </a:cubicBezTo>
                <a:cubicBezTo>
                  <a:pt x="f7" y="f120"/>
                  <a:pt x="f7" y="f121"/>
                  <a:pt x="f7" y="f122"/>
                </a:cubicBezTo>
                <a:cubicBezTo>
                  <a:pt x="f7" y="f123"/>
                  <a:pt x="f124" y="f8"/>
                  <a:pt x="f125" y="f8"/>
                </a:cubicBezTo>
                <a:cubicBezTo>
                  <a:pt x="f126" y="f8"/>
                  <a:pt x="f127" y="f8"/>
                  <a:pt x="f128" y="f8"/>
                </a:cubicBezTo>
                <a:cubicBezTo>
                  <a:pt x="f48" y="f8"/>
                  <a:pt x="f6" y="f123"/>
                  <a:pt x="f6" y="f122"/>
                </a:cubicBezTo>
                <a:cubicBezTo>
                  <a:pt x="f6" y="f129"/>
                  <a:pt x="f6" y="f130"/>
                  <a:pt x="f6" y="f131"/>
                </a:cubicBezTo>
                <a:cubicBezTo>
                  <a:pt x="f6" y="f132"/>
                  <a:pt x="f48" y="f133"/>
                  <a:pt x="f134" y="f135"/>
                </a:cubicBezTo>
                <a:cubicBezTo>
                  <a:pt x="f136" y="f137"/>
                  <a:pt x="f138" y="f109"/>
                  <a:pt x="f139" y="f99"/>
                </a:cubicBezTo>
                <a:cubicBezTo>
                  <a:pt x="f140" y="f106"/>
                  <a:pt x="f141" y="f142"/>
                  <a:pt x="f143" y="f144"/>
                </a:cubicBezTo>
                <a:cubicBezTo>
                  <a:pt x="f27" y="f102"/>
                  <a:pt x="f145" y="f101"/>
                  <a:pt x="f146" y="f147"/>
                </a:cubicBezTo>
                <a:cubicBezTo>
                  <a:pt x="f148" y="f149"/>
                  <a:pt x="f150" y="f151"/>
                  <a:pt x="f152" y="f52"/>
                </a:cubicBezTo>
                <a:cubicBezTo>
                  <a:pt x="f152" y="f52"/>
                  <a:pt x="f153" y="f10"/>
                  <a:pt x="f9" y="f10"/>
                </a:cubicBezTo>
                <a:close/>
                <a:moveTo>
                  <a:pt x="f154" y="f105"/>
                </a:move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3" y="f165"/>
                </a:cubicBezTo>
                <a:cubicBezTo>
                  <a:pt x="f166" y="f167"/>
                  <a:pt x="f168" y="f129"/>
                  <a:pt x="f168" y="f169"/>
                </a:cubicBezTo>
                <a:cubicBezTo>
                  <a:pt x="f168" y="f170"/>
                  <a:pt x="f171" y="f172"/>
                  <a:pt x="f128" y="f172"/>
                </a:cubicBezTo>
                <a:cubicBezTo>
                  <a:pt x="f173" y="f172"/>
                  <a:pt x="f174" y="f172"/>
                  <a:pt x="f175" y="f172"/>
                </a:cubicBezTo>
                <a:cubicBezTo>
                  <a:pt x="f176" y="f172"/>
                  <a:pt x="f177" y="f172"/>
                  <a:pt x="f78" y="f178"/>
                </a:cubicBezTo>
                <a:cubicBezTo>
                  <a:pt x="f177" y="f179"/>
                  <a:pt x="f177" y="f180"/>
                  <a:pt x="f176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30" y="f190"/>
                  <a:pt x="f188" y="f191"/>
                </a:cubicBezTo>
                <a:cubicBezTo>
                  <a:pt x="f186" y="f192"/>
                  <a:pt x="f193" y="f194"/>
                  <a:pt x="f7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08" y="f115"/>
                  <a:pt x="f2" y="f210"/>
                </a:cubicBezTo>
                <a:cubicBezTo>
                  <a:pt x="f211" y="f212"/>
                  <a:pt x="f182" y="f213"/>
                  <a:pt x="f214" y="f215"/>
                </a:cubicBezTo>
                <a:cubicBezTo>
                  <a:pt x="f216" y="f217"/>
                  <a:pt x="f76" y="f217"/>
                  <a:pt x="f200" y="f110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32" y="f221"/>
                </a:cubicBezTo>
                <a:cubicBezTo>
                  <a:pt x="f35" y="f228"/>
                  <a:pt x="f229" y="f230"/>
                  <a:pt x="f231" y="f232"/>
                </a:cubicBezTo>
                <a:cubicBezTo>
                  <a:pt x="f233" y="f234"/>
                  <a:pt x="f38" y="f107"/>
                  <a:pt x="f235" y="f236"/>
                </a:cubicBezTo>
                <a:cubicBezTo>
                  <a:pt x="f237" y="f73"/>
                  <a:pt x="f39" y="f238"/>
                  <a:pt x="f65" y="f73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7" y="f249"/>
                </a:cubicBezTo>
                <a:cubicBezTo>
                  <a:pt x="f250" y="f251"/>
                  <a:pt x="f252" y="f253"/>
                  <a:pt x="f148" y="f254"/>
                </a:cubicBezTo>
                <a:cubicBezTo>
                  <a:pt x="f148" y="f255"/>
                  <a:pt x="f148" y="f256"/>
                  <a:pt x="f148" y="f228"/>
                </a:cubicBezTo>
                <a:cubicBezTo>
                  <a:pt x="f148" y="f219"/>
                  <a:pt x="f148" y="f257"/>
                  <a:pt x="f148" y="f213"/>
                </a:cubicBezTo>
                <a:cubicBezTo>
                  <a:pt x="f252" y="f213"/>
                  <a:pt x="f60" y="f213"/>
                  <a:pt x="f60" y="f213"/>
                </a:cubicBezTo>
                <a:cubicBezTo>
                  <a:pt x="f258" y="f259"/>
                  <a:pt x="f18" y="f260"/>
                  <a:pt x="f261" y="f116"/>
                </a:cubicBezTo>
                <a:cubicBezTo>
                  <a:pt x="f262" y="f263"/>
                  <a:pt x="f15" y="f264"/>
                  <a:pt x="f13" y="f205"/>
                </a:cubicBezTo>
                <a:cubicBezTo>
                  <a:pt x="f265" y="f266"/>
                  <a:pt x="f267" y="f268"/>
                  <a:pt x="f233" y="f269"/>
                </a:cubicBezTo>
                <a:cubicBezTo>
                  <a:pt x="f37" y="f270"/>
                  <a:pt x="f271" y="f272"/>
                  <a:pt x="f45" y="f273"/>
                </a:cubicBezTo>
                <a:cubicBezTo>
                  <a:pt x="f274" y="f275"/>
                  <a:pt x="f262" y="f276"/>
                  <a:pt x="f277" y="f278"/>
                </a:cubicBezTo>
                <a:cubicBezTo>
                  <a:pt x="f279" y="f280"/>
                  <a:pt x="f241" y="f281"/>
                  <a:pt x="f282" y="f283"/>
                </a:cubicBezTo>
                <a:cubicBezTo>
                  <a:pt x="f284" y="f285"/>
                  <a:pt x="f239" y="f286"/>
                  <a:pt x="f287" y="f286"/>
                </a:cubicBezTo>
                <a:cubicBezTo>
                  <a:pt x="f150" y="f286"/>
                  <a:pt x="f288" y="f286"/>
                  <a:pt x="f18" y="f199"/>
                </a:cubicBezTo>
                <a:cubicBezTo>
                  <a:pt x="f289" y="f290"/>
                  <a:pt x="f291" y="f292"/>
                  <a:pt x="f291" y="f293"/>
                </a:cubicBezTo>
                <a:cubicBezTo>
                  <a:pt x="f15" y="f294"/>
                  <a:pt x="f15" y="f295"/>
                  <a:pt x="f296" y="f297"/>
                </a:cubicBezTo>
                <a:cubicBezTo>
                  <a:pt x="f18" y="f298"/>
                  <a:pt x="f299" y="f300"/>
                  <a:pt x="f301" y="f302"/>
                </a:cubicBezTo>
                <a:cubicBezTo>
                  <a:pt x="f303" y="f304"/>
                  <a:pt x="f60" y="f305"/>
                  <a:pt x="f29" y="f305"/>
                </a:cubicBezTo>
                <a:cubicBezTo>
                  <a:pt x="f306" y="f307"/>
                  <a:pt x="f308" y="f309"/>
                  <a:pt x="f310" y="f119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295"/>
                  <a:pt x="f319" y="f272"/>
                </a:cubicBezTo>
                <a:cubicBezTo>
                  <a:pt x="f320" y="f321"/>
                  <a:pt x="f159" y="f273"/>
                  <a:pt x="f322" y="f199"/>
                </a:cubicBezTo>
                <a:cubicBezTo>
                  <a:pt x="f313" y="f286"/>
                  <a:pt x="f323" y="f286"/>
                  <a:pt x="f324" y="f286"/>
                </a:cubicBezTo>
                <a:cubicBezTo>
                  <a:pt x="f325" y="f286"/>
                  <a:pt x="f58" y="f285"/>
                  <a:pt x="f58" y="f326"/>
                </a:cubicBezTo>
                <a:cubicBezTo>
                  <a:pt x="f58" y="f327"/>
                  <a:pt x="f325" y="f278"/>
                  <a:pt x="f324" y="f278"/>
                </a:cubicBezTo>
                <a:cubicBezTo>
                  <a:pt x="f323" y="f278"/>
                  <a:pt x="f328" y="f278"/>
                  <a:pt x="f322" y="f280"/>
                </a:cubicBezTo>
                <a:cubicBezTo>
                  <a:pt x="f329" y="f330"/>
                  <a:pt x="f331" y="f326"/>
                  <a:pt x="f332" y="f333"/>
                </a:cubicBezTo>
                <a:cubicBezTo>
                  <a:pt x="f334" y="f335"/>
                  <a:pt x="f332" y="f336"/>
                  <a:pt x="f337" y="f316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22" y="f124"/>
                  <a:pt x="f344" y="f345"/>
                  <a:pt x="f346" y="f259"/>
                </a:cubicBezTo>
                <a:cubicBezTo>
                  <a:pt x="f347" y="f348"/>
                  <a:pt x="f349" y="f132"/>
                  <a:pt x="f23" y="f257"/>
                </a:cubicBezTo>
                <a:cubicBezTo>
                  <a:pt x="f350" y="f351"/>
                  <a:pt x="f141" y="f108"/>
                  <a:pt x="f154" y="f105"/>
                </a:cubicBezTo>
                <a:close/>
                <a:moveTo>
                  <a:pt x="f352" y="f172"/>
                </a:moveTo>
                <a:cubicBezTo>
                  <a:pt x="f51" y="f172"/>
                  <a:pt x="f353" y="f172"/>
                  <a:pt x="f354" y="f172"/>
                </a:cubicBezTo>
                <a:cubicBezTo>
                  <a:pt x="f355" y="f172"/>
                  <a:pt x="f356" y="f172"/>
                  <a:pt x="f213" y="f172"/>
                </a:cubicBezTo>
                <a:cubicBezTo>
                  <a:pt x="f357" y="f172"/>
                  <a:pt x="f358" y="f170"/>
                  <a:pt x="f358" y="f122"/>
                </a:cubicBezTo>
                <a:cubicBezTo>
                  <a:pt x="f358" y="f194"/>
                  <a:pt x="f358" y="f321"/>
                  <a:pt x="f358" y="f359"/>
                </a:cubicBezTo>
                <a:cubicBezTo>
                  <a:pt x="f358" y="f165"/>
                  <a:pt x="f358" y="f343"/>
                  <a:pt x="f345" y="f360"/>
                </a:cubicBezTo>
                <a:cubicBezTo>
                  <a:pt x="f212" y="f217"/>
                  <a:pt x="f230" y="f361"/>
                  <a:pt x="f361" y="f362"/>
                </a:cubicBezTo>
                <a:cubicBezTo>
                  <a:pt x="f363" y="f364"/>
                  <a:pt x="f111" y="f365"/>
                  <a:pt x="f109" y="f105"/>
                </a:cubicBezTo>
                <a:cubicBezTo>
                  <a:pt x="f109" y="f105"/>
                  <a:pt x="f109" y="f366"/>
                  <a:pt x="f109" y="f105"/>
                </a:cubicBezTo>
                <a:cubicBezTo>
                  <a:pt x="f244" y="f367"/>
                  <a:pt x="f109" y="f259"/>
                  <a:pt x="f75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108" y="f295"/>
                  <a:pt x="f375" y="f376"/>
                  <a:pt x="f99" y="f377"/>
                </a:cubicBezTo>
                <a:cubicBezTo>
                  <a:pt x="f378" y="f379"/>
                  <a:pt x="f98" y="f335"/>
                  <a:pt x="f380" y="f381"/>
                </a:cubicBezTo>
                <a:cubicBezTo>
                  <a:pt x="f382" y="f383"/>
                  <a:pt x="f380" y="f384"/>
                  <a:pt x="f98" y="f385"/>
                </a:cubicBezTo>
                <a:cubicBezTo>
                  <a:pt x="f83" y="f341"/>
                  <a:pt x="f386" y="f387"/>
                  <a:pt x="f388" y="f264"/>
                </a:cubicBezTo>
                <a:cubicBezTo>
                  <a:pt x="f388" y="f389"/>
                  <a:pt x="f388" y="f390"/>
                  <a:pt x="f388" y="f391"/>
                </a:cubicBezTo>
                <a:cubicBezTo>
                  <a:pt x="f388" y="f392"/>
                  <a:pt x="f61" y="f393"/>
                  <a:pt x="f388" y="f394"/>
                </a:cubicBezTo>
                <a:cubicBezTo>
                  <a:pt x="f388" y="f160"/>
                  <a:pt x="f395" y="f396"/>
                  <a:pt x="f397" y="f249"/>
                </a:cubicBezTo>
                <a:cubicBezTo>
                  <a:pt x="f397" y="f248"/>
                  <a:pt x="f398" y="f246"/>
                  <a:pt x="f399" y="f244"/>
                </a:cubicBezTo>
                <a:cubicBezTo>
                  <a:pt x="f400" y="f242"/>
                  <a:pt x="f401" y="f240"/>
                  <a:pt x="f402" y="f73"/>
                </a:cubicBezTo>
                <a:cubicBezTo>
                  <a:pt x="f403" y="f238"/>
                  <a:pt x="f404" y="f238"/>
                  <a:pt x="f405" y="f236"/>
                </a:cubicBezTo>
                <a:cubicBezTo>
                  <a:pt x="f380" y="f366"/>
                  <a:pt x="f406" y="f407"/>
                  <a:pt x="f408" y="f373"/>
                </a:cubicBezTo>
                <a:cubicBezTo>
                  <a:pt x="f409" y="f410"/>
                  <a:pt x="f411" y="f412"/>
                  <a:pt x="f413" y="f348"/>
                </a:cubicBezTo>
                <a:cubicBezTo>
                  <a:pt x="f92" y="f227"/>
                  <a:pt x="f414" y="f225"/>
                  <a:pt x="f415" y="f223"/>
                </a:cubicBezTo>
                <a:cubicBezTo>
                  <a:pt x="f416" y="f348"/>
                  <a:pt x="f417" y="f213"/>
                  <a:pt x="f418" y="f419"/>
                </a:cubicBezTo>
                <a:cubicBezTo>
                  <a:pt x="f420" y="f421"/>
                  <a:pt x="f422" y="f110"/>
                  <a:pt x="f423" y="f215"/>
                </a:cubicBezTo>
                <a:cubicBezTo>
                  <a:pt x="f424" y="f217"/>
                  <a:pt x="f425" y="f421"/>
                  <a:pt x="f425" y="f426"/>
                </a:cubicBezTo>
                <a:cubicBezTo>
                  <a:pt x="f427" y="f348"/>
                  <a:pt x="f428" y="f392"/>
                  <a:pt x="f429" y="f430"/>
                </a:cubicBezTo>
                <a:cubicBezTo>
                  <a:pt x="f431" y="f432"/>
                  <a:pt x="f431" y="f305"/>
                  <a:pt x="f431" y="f112"/>
                </a:cubicBezTo>
                <a:cubicBezTo>
                  <a:pt x="f433" y="f434"/>
                  <a:pt x="f435" y="f387"/>
                  <a:pt x="f436" y="f437"/>
                </a:cubicBezTo>
                <a:cubicBezTo>
                  <a:pt x="f423" y="f438"/>
                  <a:pt x="f420" y="f439"/>
                  <a:pt x="f440" y="f335"/>
                </a:cubicBezTo>
                <a:cubicBezTo>
                  <a:pt x="f417" y="f326"/>
                  <a:pt x="f441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1" y="f189"/>
                  <a:pt x="f453" y="f187"/>
                </a:cubicBezTo>
                <a:cubicBezTo>
                  <a:pt x="f454" y="f455"/>
                  <a:pt x="f456" y="f457"/>
                  <a:pt x="f458" y="f459"/>
                </a:cubicBezTo>
                <a:cubicBezTo>
                  <a:pt x="f435" y="f460"/>
                  <a:pt x="f14" y="f461"/>
                  <a:pt x="f352" y="f172"/>
                </a:cubicBezTo>
                <a:close/>
                <a:moveTo>
                  <a:pt x="f45" y="f462"/>
                </a:moveTo>
                <a:cubicBezTo>
                  <a:pt x="f45" y="f463"/>
                  <a:pt x="f45" y="f464"/>
                  <a:pt x="f45" y="f465"/>
                </a:cubicBezTo>
                <a:cubicBezTo>
                  <a:pt x="f45" y="f74"/>
                  <a:pt x="f233" y="f466"/>
                  <a:pt x="f45" y="f467"/>
                </a:cubicBezTo>
                <a:cubicBezTo>
                  <a:pt x="f45" y="f468"/>
                  <a:pt x="f67" y="f84"/>
                  <a:pt x="f37" y="f469"/>
                </a:cubicBezTo>
                <a:cubicBezTo>
                  <a:pt x="f470" y="f92"/>
                  <a:pt x="f78" y="f471"/>
                  <a:pt x="f472" y="f473"/>
                </a:cubicBezTo>
                <a:cubicBezTo>
                  <a:pt x="f474" y="f94"/>
                  <a:pt x="f475" y="f427"/>
                  <a:pt x="f475" y="f80"/>
                </a:cubicBezTo>
                <a:cubicBezTo>
                  <a:pt x="f475" y="f476"/>
                  <a:pt x="f475" y="f186"/>
                  <a:pt x="f475" y="f271"/>
                </a:cubicBezTo>
                <a:cubicBezTo>
                  <a:pt x="f475" y="f67"/>
                  <a:pt x="f477" y="f478"/>
                  <a:pt x="f479" y="f480"/>
                </a:cubicBezTo>
                <a:cubicBezTo>
                  <a:pt x="f411" y="f481"/>
                  <a:pt x="f94" y="f482"/>
                  <a:pt x="f447" y="f483"/>
                </a:cubicBezTo>
                <a:cubicBezTo>
                  <a:pt x="f447" y="f484"/>
                  <a:pt x="f485" y="f484"/>
                  <a:pt x="f486" y="f487"/>
                </a:cubicBezTo>
                <a:cubicBezTo>
                  <a:pt x="f488" y="f487"/>
                  <a:pt x="f488" y="f484"/>
                  <a:pt x="f445" y="f483"/>
                </a:cubicBezTo>
                <a:cubicBezTo>
                  <a:pt x="f12" y="f237"/>
                  <a:pt x="f423" y="f17"/>
                  <a:pt x="f14" y="f291"/>
                </a:cubicBezTo>
                <a:cubicBezTo>
                  <a:pt x="f489" y="f490"/>
                  <a:pt x="f491" y="f271"/>
                  <a:pt x="f492" y="f9"/>
                </a:cubicBezTo>
                <a:cubicBezTo>
                  <a:pt x="f493" y="f462"/>
                  <a:pt x="f494" y="f462"/>
                  <a:pt x="f45" y="f462"/>
                </a:cubicBezTo>
                <a:close/>
                <a:moveTo>
                  <a:pt x="f97" y="f464"/>
                </a:moveTo>
                <a:cubicBezTo>
                  <a:pt x="f97" y="f494"/>
                  <a:pt x="f97" y="f495"/>
                  <a:pt x="f97" y="f462"/>
                </a:cubicBezTo>
                <a:cubicBezTo>
                  <a:pt x="f97" y="f496"/>
                  <a:pt x="f97" y="f291"/>
                  <a:pt x="f97" y="f20"/>
                </a:cubicBezTo>
                <a:cubicBezTo>
                  <a:pt x="f97" y="f247"/>
                  <a:pt x="f497" y="f498"/>
                  <a:pt x="f380" y="f499"/>
                </a:cubicBezTo>
                <a:cubicBezTo>
                  <a:pt x="f500" y="f501"/>
                  <a:pt x="f502" y="f168"/>
                  <a:pt x="f503" y="f504"/>
                </a:cubicBezTo>
                <a:cubicBezTo>
                  <a:pt x="f505" y="f506"/>
                  <a:pt x="f34" y="f507"/>
                  <a:pt x="f508" y="f509"/>
                </a:cubicBezTo>
                <a:cubicBezTo>
                  <a:pt x="f261" y="f311"/>
                  <a:pt x="f299" y="f510"/>
                  <a:pt x="f484" y="f511"/>
                </a:cubicBezTo>
                <a:cubicBezTo>
                  <a:pt x="f487" y="f17"/>
                  <a:pt x="f484" y="f512"/>
                  <a:pt x="f484" y="f494"/>
                </a:cubicBezTo>
                <a:cubicBezTo>
                  <a:pt x="f484" y="f494"/>
                  <a:pt x="f484" y="f464"/>
                  <a:pt x="f484" y="f464"/>
                </a:cubicBezTo>
                <a:cubicBezTo>
                  <a:pt x="f20" y="f494"/>
                  <a:pt x="f513" y="f494"/>
                  <a:pt x="f296" y="f463"/>
                </a:cubicBezTo>
                <a:cubicBezTo>
                  <a:pt x="f296" y="f152"/>
                  <a:pt x="f262" y="f233"/>
                  <a:pt x="f296" y="f274"/>
                </a:cubicBezTo>
                <a:cubicBezTo>
                  <a:pt x="f296" y="f514"/>
                  <a:pt x="f66" y="f38"/>
                  <a:pt x="f515" y="f38"/>
                </a:cubicBezTo>
                <a:cubicBezTo>
                  <a:pt x="f271" y="f38"/>
                  <a:pt x="f493" y="f516"/>
                  <a:pt x="f517" y="f66"/>
                </a:cubicBezTo>
                <a:cubicBezTo>
                  <a:pt x="f26" y="f518"/>
                  <a:pt x="f49" y="f519"/>
                  <a:pt x="f489" y="f18"/>
                </a:cubicBezTo>
                <a:cubicBezTo>
                  <a:pt x="f520" y="f299"/>
                  <a:pt x="f502" y="f282"/>
                  <a:pt x="f521" y="f522"/>
                </a:cubicBezTo>
                <a:cubicBezTo>
                  <a:pt x="f415" y="f523"/>
                  <a:pt x="f447" y="f524"/>
                  <a:pt x="f451" y="f525"/>
                </a:cubicBezTo>
                <a:cubicBezTo>
                  <a:pt x="f10" y="f526"/>
                  <a:pt x="f92" y="f31"/>
                  <a:pt x="f527" y="f148"/>
                </a:cubicBezTo>
                <a:cubicBezTo>
                  <a:pt x="f528" y="f529"/>
                  <a:pt x="f530" y="f18"/>
                  <a:pt x="f531" y="f532"/>
                </a:cubicBezTo>
                <a:cubicBezTo>
                  <a:pt x="f382" y="f515"/>
                  <a:pt x="f533" y="f267"/>
                  <a:pt x="f533" y="f478"/>
                </a:cubicBezTo>
                <a:cubicBezTo>
                  <a:pt x="f533" y="f37"/>
                  <a:pt x="f533" y="f153"/>
                  <a:pt x="f533" y="f463"/>
                </a:cubicBezTo>
                <a:cubicBezTo>
                  <a:pt x="f98" y="f494"/>
                  <a:pt x="f534" y="f494"/>
                  <a:pt x="f97" y="f464"/>
                </a:cubicBezTo>
                <a:close/>
                <a:moveTo>
                  <a:pt x="f535" y="f536"/>
                </a:moveTo>
                <a:cubicBezTo>
                  <a:pt x="f537" y="f343"/>
                  <a:pt x="f537" y="f114"/>
                  <a:pt x="f537" y="f7"/>
                </a:cubicBezTo>
                <a:cubicBezTo>
                  <a:pt x="f538" y="f539"/>
                  <a:pt x="f540" y="f339"/>
                  <a:pt x="f49" y="f541"/>
                </a:cubicBezTo>
                <a:cubicBezTo>
                  <a:pt x="f542" y="f292"/>
                  <a:pt x="f208" y="f330"/>
                  <a:pt x="f476" y="f543"/>
                </a:cubicBezTo>
                <a:cubicBezTo>
                  <a:pt x="f182" y="f544"/>
                  <a:pt x="f216" y="f545"/>
                  <a:pt x="f546" y="f547"/>
                </a:cubicBezTo>
                <a:cubicBezTo>
                  <a:pt x="f26" y="f548"/>
                  <a:pt x="f546" y="f549"/>
                  <a:pt x="f550" y="f551"/>
                </a:cubicBezTo>
                <a:cubicBezTo>
                  <a:pt x="f2" y="f552"/>
                  <a:pt x="f553" y="f554"/>
                  <a:pt x="f537" y="f555"/>
                </a:cubicBezTo>
                <a:cubicBezTo>
                  <a:pt x="f556" y="f557"/>
                  <a:pt x="f558" y="f559"/>
                  <a:pt x="f560" y="f179"/>
                </a:cubicBezTo>
                <a:cubicBezTo>
                  <a:pt x="f468" y="f180"/>
                  <a:pt x="f468" y="f180"/>
                  <a:pt x="f561" y="f180"/>
                </a:cubicBezTo>
                <a:cubicBezTo>
                  <a:pt x="f562" y="f563"/>
                  <a:pt x="f472" y="f564"/>
                  <a:pt x="f565" y="f566"/>
                </a:cubicBezTo>
                <a:cubicBezTo>
                  <a:pt x="f567" y="f549"/>
                  <a:pt x="f567" y="f450"/>
                  <a:pt x="f567" y="f568"/>
                </a:cubicBezTo>
                <a:cubicBezTo>
                  <a:pt x="f565" y="f569"/>
                  <a:pt x="f570" y="f192"/>
                  <a:pt x="f422" y="f571"/>
                </a:cubicBezTo>
                <a:cubicBezTo>
                  <a:pt x="f502" y="f572"/>
                  <a:pt x="f435" y="f573"/>
                  <a:pt x="f429" y="f574"/>
                </a:cubicBezTo>
                <a:cubicBezTo>
                  <a:pt x="f472" y="f283"/>
                  <a:pt x="f354" y="f272"/>
                  <a:pt x="f352" y="f541"/>
                </a:cubicBezTo>
                <a:cubicBezTo>
                  <a:pt x="f575" y="f576"/>
                  <a:pt x="f577" y="f578"/>
                  <a:pt x="f562" y="f387"/>
                </a:cubicBezTo>
                <a:cubicBezTo>
                  <a:pt x="f469" y="f359"/>
                  <a:pt x="f579" y="f434"/>
                  <a:pt x="f580" y="f536"/>
                </a:cubicBezTo>
                <a:cubicBezTo>
                  <a:pt x="f82" y="f536"/>
                  <a:pt x="f558" y="f536"/>
                  <a:pt x="f535" y="f536"/>
                </a:cubicBezTo>
                <a:close/>
                <a:moveTo>
                  <a:pt x="f417" y="f581"/>
                </a:moveTo>
                <a:cubicBezTo>
                  <a:pt x="f582" y="f87"/>
                  <a:pt x="f538" y="f87"/>
                  <a:pt x="f583" y="f581"/>
                </a:cubicBezTo>
                <a:cubicBezTo>
                  <a:pt x="f583" y="f584"/>
                  <a:pt x="f583" y="f86"/>
                  <a:pt x="f583" y="f585"/>
                </a:cubicBezTo>
                <a:cubicBezTo>
                  <a:pt x="f583" y="f586"/>
                  <a:pt x="f587" y="f588"/>
                  <a:pt x="f218" y="f589"/>
                </a:cubicBezTo>
                <a:cubicBezTo>
                  <a:pt x="f590" y="f388"/>
                  <a:pt x="f540" y="f73"/>
                  <a:pt x="f467" y="f251"/>
                </a:cubicBezTo>
                <a:cubicBezTo>
                  <a:pt x="f558" y="f365"/>
                  <a:pt x="f489" y="f591"/>
                  <a:pt x="f560" y="f592"/>
                </a:cubicBezTo>
                <a:cubicBezTo>
                  <a:pt x="f468" y="f111"/>
                  <a:pt x="f468" y="f111"/>
                  <a:pt x="f468" y="f111"/>
                </a:cubicBezTo>
                <a:cubicBezTo>
                  <a:pt x="f582" y="f109"/>
                  <a:pt x="f429" y="f61"/>
                  <a:pt x="f456" y="f401"/>
                </a:cubicBezTo>
                <a:cubicBezTo>
                  <a:pt x="f417" y="f97"/>
                  <a:pt x="f417" y="f586"/>
                  <a:pt x="f417" y="f55"/>
                </a:cubicBezTo>
                <a:cubicBezTo>
                  <a:pt x="f417" y="f404"/>
                  <a:pt x="f417" y="f593"/>
                  <a:pt x="f417" y="f382"/>
                </a:cubicBezTo>
                <a:cubicBezTo>
                  <a:pt x="f417" y="f406"/>
                  <a:pt x="f417" y="f53"/>
                  <a:pt x="f417" y="f581"/>
                </a:cubicBezTo>
                <a:close/>
                <a:moveTo>
                  <a:pt x="f193" y="f594"/>
                </a:moveTo>
                <a:cubicBezTo>
                  <a:pt x="f595" y="f133"/>
                  <a:pt x="f596" y="f162"/>
                  <a:pt x="f597" y="f598"/>
                </a:cubicBezTo>
                <a:cubicBezTo>
                  <a:pt x="f208" y="f599"/>
                  <a:pt x="f505" y="f73"/>
                  <a:pt x="f47" y="f600"/>
                </a:cubicBezTo>
                <a:cubicBezTo>
                  <a:pt x="f186" y="f397"/>
                  <a:pt x="f601" y="f398"/>
                  <a:pt x="f188" y="f397"/>
                </a:cubicBezTo>
                <a:cubicBezTo>
                  <a:pt x="f602" y="f395"/>
                  <a:pt x="f69" y="f388"/>
                  <a:pt x="f231" y="f70"/>
                </a:cubicBezTo>
                <a:cubicBezTo>
                  <a:pt x="f462" y="f147"/>
                  <a:pt x="f508" y="f102"/>
                  <a:pt x="f515" y="f142"/>
                </a:cubicBezTo>
                <a:cubicBezTo>
                  <a:pt x="f153" y="f599"/>
                  <a:pt x="f69" y="f603"/>
                  <a:pt x="f193" y="f594"/>
                </a:cubicBezTo>
                <a:close/>
                <a:moveTo>
                  <a:pt x="f53" y="f142"/>
                </a:moveTo>
                <a:cubicBezTo>
                  <a:pt x="f89" y="f142"/>
                  <a:pt x="f95" y="f79"/>
                  <a:pt x="f355" y="f79"/>
                </a:cubicBezTo>
                <a:cubicBezTo>
                  <a:pt x="f90" y="f147"/>
                  <a:pt x="f604" y="f61"/>
                  <a:pt x="f451" y="f397"/>
                </a:cubicBezTo>
                <a:cubicBezTo>
                  <a:pt x="f605" y="f398"/>
                  <a:pt x="f453" y="f398"/>
                  <a:pt x="f485" y="f600"/>
                </a:cubicBezTo>
                <a:cubicBezTo>
                  <a:pt x="f606" y="f607"/>
                  <a:pt x="f422" y="f244"/>
                  <a:pt x="f431" y="f396"/>
                </a:cubicBezTo>
                <a:cubicBezTo>
                  <a:pt x="f353" y="f253"/>
                  <a:pt x="f575" y="f608"/>
                  <a:pt x="f562" y="f598"/>
                </a:cubicBezTo>
                <a:cubicBezTo>
                  <a:pt x="f14" y="f162"/>
                  <a:pt x="f418" y="f133"/>
                  <a:pt x="f486" y="f594"/>
                </a:cubicBezTo>
                <a:cubicBezTo>
                  <a:pt x="f96" y="f609"/>
                  <a:pt x="f90" y="f365"/>
                  <a:pt x="f53" y="f142"/>
                </a:cubicBezTo>
                <a:close/>
                <a:moveTo>
                  <a:pt x="f303" y="f395"/>
                </a:moveTo>
                <a:cubicBezTo>
                  <a:pt x="f241" y="f395"/>
                  <a:pt x="f241" y="f395"/>
                  <a:pt x="f282" y="f395"/>
                </a:cubicBezTo>
                <a:cubicBezTo>
                  <a:pt x="f519" y="f610"/>
                  <a:pt x="f67" y="f611"/>
                  <a:pt x="f612" y="f585"/>
                </a:cubicBezTo>
                <a:cubicBezTo>
                  <a:pt x="f602" y="f585"/>
                  <a:pt x="f226" y="f402"/>
                  <a:pt x="f226" y="f497"/>
                </a:cubicBezTo>
                <a:cubicBezTo>
                  <a:pt x="f226" y="f382"/>
                  <a:pt x="f226" y="f408"/>
                  <a:pt x="f226" y="f613"/>
                </a:cubicBezTo>
                <a:cubicBezTo>
                  <a:pt x="f226" y="f614"/>
                  <a:pt x="f34" y="f411"/>
                  <a:pt x="f36" y="f126"/>
                </a:cubicBezTo>
                <a:cubicBezTo>
                  <a:pt x="f490" y="f91"/>
                  <a:pt x="f519" y="f584"/>
                  <a:pt x="f299" y="f55"/>
                </a:cubicBezTo>
                <a:cubicBezTo>
                  <a:pt x="f258" y="f615"/>
                  <a:pt x="f529" y="f610"/>
                  <a:pt x="f303" y="f395"/>
                </a:cubicBezTo>
                <a:close/>
                <a:moveTo>
                  <a:pt x="f92" y="f83"/>
                </a:moveTo>
                <a:cubicBezTo>
                  <a:pt x="f477" y="f616"/>
                  <a:pt x="f149" y="f610"/>
                  <a:pt x="f400" y="f395"/>
                </a:cubicBezTo>
                <a:cubicBezTo>
                  <a:pt x="f400" y="f600"/>
                  <a:pt x="f400" y="f600"/>
                  <a:pt x="f400" y="f600"/>
                </a:cubicBezTo>
                <a:cubicBezTo>
                  <a:pt x="f497" y="f593"/>
                  <a:pt x="f53" y="f530"/>
                  <a:pt x="f617" y="f126"/>
                </a:cubicBezTo>
                <a:cubicBezTo>
                  <a:pt x="f96" y="f411"/>
                  <a:pt x="f618" y="f411"/>
                  <a:pt x="f619" y="f126"/>
                </a:cubicBezTo>
                <a:cubicBezTo>
                  <a:pt x="f527" y="f614"/>
                  <a:pt x="f92" y="f620"/>
                  <a:pt x="f92" y="f500"/>
                </a:cubicBezTo>
                <a:cubicBezTo>
                  <a:pt x="f621" y="f622"/>
                  <a:pt x="f92" y="f355"/>
                  <a:pt x="f92" y="f623"/>
                </a:cubicBezTo>
                <a:cubicBezTo>
                  <a:pt x="f92" y="f87"/>
                  <a:pt x="f92" y="f98"/>
                  <a:pt x="f92" y="f83"/>
                </a:cubicBezTo>
                <a:close/>
                <a:moveTo>
                  <a:pt x="f611" y="f298"/>
                </a:moveTo>
                <a:cubicBezTo>
                  <a:pt x="f611" y="f624"/>
                  <a:pt x="f398" y="f297"/>
                  <a:pt x="f625" y="f297"/>
                </a:cubicBezTo>
                <a:cubicBezTo>
                  <a:pt x="f249" y="f297"/>
                  <a:pt x="f375" y="f626"/>
                  <a:pt x="f375" y="f627"/>
                </a:cubicBezTo>
                <a:cubicBezTo>
                  <a:pt x="f375" y="f628"/>
                  <a:pt x="f249" y="f629"/>
                  <a:pt x="f625" y="f629"/>
                </a:cubicBezTo>
                <a:cubicBezTo>
                  <a:pt x="f398" y="f629"/>
                  <a:pt x="f611" y="f630"/>
                  <a:pt x="f611" y="f298"/>
                </a:cubicBezTo>
                <a:close/>
                <a:moveTo>
                  <a:pt x="f262" y="f631"/>
                </a:moveTo>
                <a:cubicBezTo>
                  <a:pt x="f65" y="f632"/>
                  <a:pt x="f301" y="f224"/>
                  <a:pt x="f633" y="f196"/>
                </a:cubicBezTo>
                <a:cubicBezTo>
                  <a:pt x="f60" y="f550"/>
                  <a:pt x="f250" y="f2"/>
                  <a:pt x="f634" y="f78"/>
                </a:cubicBezTo>
                <a:cubicBezTo>
                  <a:pt x="f529" y="f635"/>
                  <a:pt x="f150" y="f636"/>
                  <a:pt x="f262" y="f535"/>
                </a:cubicBezTo>
                <a:cubicBezTo>
                  <a:pt x="f262" y="f637"/>
                  <a:pt x="f262" y="f218"/>
                  <a:pt x="f262" y="f631"/>
                </a:cubicBezTo>
                <a:close/>
                <a:moveTo>
                  <a:pt x="f533" y="f535"/>
                </a:moveTo>
                <a:cubicBezTo>
                  <a:pt x="f402" y="f638"/>
                  <a:pt x="f639" y="f597"/>
                  <a:pt x="f640" y="f177"/>
                </a:cubicBezTo>
                <a:cubicBezTo>
                  <a:pt x="f395" y="f590"/>
                  <a:pt x="f600" y="f505"/>
                  <a:pt x="f610" y="f641"/>
                </a:cubicBezTo>
                <a:cubicBezTo>
                  <a:pt x="f611" y="f601"/>
                  <a:pt x="f497" y="f632"/>
                  <a:pt x="f533" y="f631"/>
                </a:cubicBezTo>
                <a:cubicBezTo>
                  <a:pt x="f533" y="f218"/>
                  <a:pt x="f533" y="f637"/>
                  <a:pt x="f533" y="f535"/>
                </a:cubicBezTo>
                <a:close/>
                <a:moveTo>
                  <a:pt x="f560" y="f642"/>
                </a:moveTo>
                <a:cubicBezTo>
                  <a:pt x="f82" y="f642"/>
                  <a:pt x="f19" y="f642"/>
                  <a:pt x="f643" y="f642"/>
                </a:cubicBezTo>
                <a:cubicBezTo>
                  <a:pt x="f579" y="f212"/>
                  <a:pt x="f469" y="f223"/>
                  <a:pt x="f469" y="f259"/>
                </a:cubicBezTo>
                <a:cubicBezTo>
                  <a:pt x="f644" y="f228"/>
                  <a:pt x="f645" y="f646"/>
                  <a:pt x="f647" y="f594"/>
                </a:cubicBezTo>
                <a:cubicBezTo>
                  <a:pt x="f648" y="f649"/>
                  <a:pt x="f647" y="f650"/>
                  <a:pt x="f651" y="f256"/>
                </a:cubicBezTo>
                <a:cubicBezTo>
                  <a:pt x="f562" y="f351"/>
                  <a:pt x="f19" y="f361"/>
                  <a:pt x="f561" y="f367"/>
                </a:cubicBezTo>
                <a:cubicBezTo>
                  <a:pt x="f468" y="f652"/>
                  <a:pt x="f653" y="f652"/>
                  <a:pt x="f654" y="f367"/>
                </a:cubicBezTo>
                <a:cubicBezTo>
                  <a:pt x="f556" y="f655"/>
                  <a:pt x="f597" y="f351"/>
                  <a:pt x="f656" y="f256"/>
                </a:cubicBezTo>
                <a:cubicBezTo>
                  <a:pt x="f553" y="f650"/>
                  <a:pt x="f553" y="f649"/>
                  <a:pt x="f657" y="f594"/>
                </a:cubicBezTo>
                <a:cubicBezTo>
                  <a:pt x="f540" y="f646"/>
                  <a:pt x="f658" y="f228"/>
                  <a:pt x="f597" y="f259"/>
                </a:cubicBezTo>
                <a:cubicBezTo>
                  <a:pt x="f635" y="f212"/>
                  <a:pt x="f503" y="f642"/>
                  <a:pt x="f535" y="f642"/>
                </a:cubicBezTo>
                <a:cubicBezTo>
                  <a:pt x="f659" y="f642"/>
                  <a:pt x="f660" y="f642"/>
                  <a:pt x="f560" y="f642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0" name="Freeform 42">
            <a:extLst>
              <a:ext uri="{FF2B5EF4-FFF2-40B4-BE49-F238E27FC236}">
                <a16:creationId xmlns:a16="http://schemas.microsoft.com/office/drawing/2014/main" id="{293E37F2-22EB-2CCA-8AB1-21C4F84B2A22}"/>
              </a:ext>
            </a:extLst>
          </p:cNvPr>
          <p:cNvSpPr/>
          <p:nvPr/>
        </p:nvSpPr>
        <p:spPr>
          <a:xfrm>
            <a:off x="4670426" y="3086099"/>
            <a:ext cx="1438278" cy="16970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8"/>
              <a:gd name="f7" fmla="val 352"/>
              <a:gd name="f8" fmla="val 101"/>
              <a:gd name="f9" fmla="val 104"/>
              <a:gd name="f10" fmla="val 330"/>
              <a:gd name="f11" fmla="val 107"/>
              <a:gd name="f12" fmla="val 308"/>
              <a:gd name="f13" fmla="val 109"/>
              <a:gd name="f14" fmla="val 286"/>
              <a:gd name="f15" fmla="val 111"/>
              <a:gd name="f16" fmla="val 270"/>
              <a:gd name="f17" fmla="val 113"/>
              <a:gd name="f18" fmla="val 254"/>
              <a:gd name="f19" fmla="val 115"/>
              <a:gd name="f20" fmla="val 237"/>
              <a:gd name="f21" fmla="val 100"/>
              <a:gd name="f22" fmla="val 241"/>
              <a:gd name="f23" fmla="val 88"/>
              <a:gd name="f24" fmla="val 75"/>
              <a:gd name="f25" fmla="val 235"/>
              <a:gd name="f26" fmla="val 74"/>
              <a:gd name="f27" fmla="val 72"/>
              <a:gd name="f28" fmla="val 234"/>
              <a:gd name="f29" fmla="val 71"/>
              <a:gd name="f30" fmla="val 52"/>
              <a:gd name="f31" fmla="val 40"/>
              <a:gd name="f32" fmla="val 224"/>
              <a:gd name="f33" fmla="val 28"/>
              <a:gd name="f34" fmla="val 210"/>
              <a:gd name="f35" fmla="val 27"/>
              <a:gd name="f36" fmla="val 208"/>
              <a:gd name="f37" fmla="val 25"/>
              <a:gd name="f38" fmla="val 206"/>
              <a:gd name="f39" fmla="val 23"/>
              <a:gd name="f40" fmla="val 204"/>
              <a:gd name="f41" fmla="val 13"/>
              <a:gd name="f42" fmla="val 195"/>
              <a:gd name="f43" fmla="val 184"/>
              <a:gd name="f44" fmla="val 17"/>
              <a:gd name="f45" fmla="val 172"/>
              <a:gd name="f46" fmla="val 19"/>
              <a:gd name="f47" fmla="val 169"/>
              <a:gd name="f48" fmla="val 165"/>
              <a:gd name="f49" fmla="val 14"/>
              <a:gd name="f50" fmla="val 163"/>
              <a:gd name="f51" fmla="val 9"/>
              <a:gd name="f52" fmla="val 161"/>
              <a:gd name="f53" fmla="val 6"/>
              <a:gd name="f54" fmla="val 157"/>
              <a:gd name="f55" fmla="val 2"/>
              <a:gd name="f56" fmla="val 154"/>
              <a:gd name="f57" fmla="val 1"/>
              <a:gd name="f58" fmla="val 153"/>
              <a:gd name="f59" fmla="val 151"/>
              <a:gd name="f60" fmla="val 150"/>
              <a:gd name="f61" fmla="val 140"/>
              <a:gd name="f62" fmla="val 3"/>
              <a:gd name="f63" fmla="val 130"/>
              <a:gd name="f64" fmla="val 4"/>
              <a:gd name="f65" fmla="val 120"/>
              <a:gd name="f66" fmla="val 5"/>
              <a:gd name="f67" fmla="val 10"/>
              <a:gd name="f68" fmla="val 103"/>
              <a:gd name="f69" fmla="val 11"/>
              <a:gd name="f70" fmla="val 94"/>
              <a:gd name="f71" fmla="val 68"/>
              <a:gd name="f72" fmla="val 16"/>
              <a:gd name="f73" fmla="val 41"/>
              <a:gd name="f74" fmla="val 18"/>
              <a:gd name="f75" fmla="val 15"/>
              <a:gd name="f76" fmla="val 20"/>
              <a:gd name="f77" fmla="val 8"/>
              <a:gd name="f78" fmla="val 7"/>
              <a:gd name="f79" fmla="val 45"/>
              <a:gd name="f80" fmla="val 64"/>
              <a:gd name="f81" fmla="val 83"/>
              <a:gd name="f82" fmla="val 95"/>
              <a:gd name="f83" fmla="val 12"/>
              <a:gd name="f84" fmla="val 60"/>
              <a:gd name="f85" fmla="val 108"/>
              <a:gd name="f86" fmla="val 156"/>
              <a:gd name="f87" fmla="val 159"/>
              <a:gd name="f88" fmla="val 86"/>
              <a:gd name="f89" fmla="val 63"/>
              <a:gd name="f90" fmla="val 158"/>
              <a:gd name="f91" fmla="val 47"/>
              <a:gd name="f92" fmla="val 167"/>
              <a:gd name="f93" fmla="val 53"/>
              <a:gd name="f94" fmla="val 177"/>
              <a:gd name="f95" fmla="val 61"/>
              <a:gd name="f96" fmla="val 186"/>
              <a:gd name="f97" fmla="val 189"/>
              <a:gd name="f98" fmla="val 69"/>
              <a:gd name="f99" fmla="val 73"/>
              <a:gd name="f100" fmla="val 190"/>
              <a:gd name="f101" fmla="val 78"/>
              <a:gd name="f102" fmla="val 82"/>
              <a:gd name="f103" fmla="val 181"/>
              <a:gd name="f104" fmla="val 178"/>
              <a:gd name="f105" fmla="val 93"/>
              <a:gd name="f106" fmla="val 176"/>
              <a:gd name="f107" fmla="val 97"/>
              <a:gd name="f108" fmla="val 175"/>
              <a:gd name="f109" fmla="val 99"/>
              <a:gd name="f110" fmla="val 171"/>
              <a:gd name="f111" fmla="val 164"/>
              <a:gd name="f112" fmla="val 110"/>
              <a:gd name="f113" fmla="val 118"/>
              <a:gd name="f114" fmla="val 121"/>
              <a:gd name="f115" fmla="val 123"/>
              <a:gd name="f116" fmla="val 126"/>
              <a:gd name="f117" fmla="val 134"/>
              <a:gd name="f118" fmla="val 142"/>
              <a:gd name="f119" fmla="val 152"/>
              <a:gd name="f120" fmla="val 148"/>
              <a:gd name="f121" fmla="val 146"/>
              <a:gd name="f122" fmla="val 166"/>
              <a:gd name="f123" fmla="val 144"/>
              <a:gd name="f124" fmla="val 174"/>
              <a:gd name="f125" fmla="val 141"/>
              <a:gd name="f126" fmla="val 135"/>
              <a:gd name="f127" fmla="val 179"/>
              <a:gd name="f128" fmla="val 132"/>
              <a:gd name="f129" fmla="val 131"/>
              <a:gd name="f130" fmla="val 191"/>
              <a:gd name="f131" fmla="val 200"/>
              <a:gd name="f132" fmla="val 129"/>
              <a:gd name="f133" fmla="val 209"/>
              <a:gd name="f134" fmla="val 218"/>
              <a:gd name="f135" fmla="val 221"/>
              <a:gd name="f136" fmla="val 226"/>
              <a:gd name="f137" fmla="val 228"/>
              <a:gd name="f138" fmla="val 230"/>
              <a:gd name="f139" fmla="val 128"/>
              <a:gd name="f140" fmla="val 232"/>
              <a:gd name="f141" fmla="val 233"/>
              <a:gd name="f142" fmla="val 231"/>
              <a:gd name="f143" fmla="val 149"/>
              <a:gd name="f144" fmla="val 229"/>
              <a:gd name="f145" fmla="val 219"/>
              <a:gd name="f146" fmla="val 213"/>
              <a:gd name="f147" fmla="val 202"/>
              <a:gd name="f148" fmla="val 197"/>
              <a:gd name="f149" fmla="val 193"/>
              <a:gd name="f150" fmla="val 147"/>
              <a:gd name="f151" fmla="val 170"/>
              <a:gd name="f152" fmla="val 160"/>
              <a:gd name="f153" fmla="val 155"/>
              <a:gd name="f154" fmla="val 145"/>
              <a:gd name="f155" fmla="val 143"/>
              <a:gd name="f156" fmla="val 168"/>
              <a:gd name="f157" fmla="val 173"/>
              <a:gd name="f158" fmla="val 162"/>
              <a:gd name="f159" fmla="val 185"/>
              <a:gd name="f160" fmla="val 187"/>
              <a:gd name="f161" fmla="val 188"/>
              <a:gd name="f162" fmla="val 182"/>
              <a:gd name="f163" fmla="val 137"/>
              <a:gd name="f164" fmla="val 127"/>
              <a:gd name="f165" fmla="val 117"/>
              <a:gd name="f166" fmla="val 87"/>
              <a:gd name="f167" fmla="val 80"/>
              <a:gd name="f168" fmla="val 66"/>
              <a:gd name="f169" fmla="val 56"/>
              <a:gd name="f170" fmla="val 51"/>
              <a:gd name="f171" fmla="val 54"/>
              <a:gd name="f172" fmla="val 55"/>
              <a:gd name="f173" fmla="val 220"/>
              <a:gd name="f174" fmla="val 59"/>
              <a:gd name="f175" fmla="val 76"/>
              <a:gd name="f176" fmla="val 223"/>
              <a:gd name="f177" fmla="val 91"/>
              <a:gd name="f178" fmla="val 102"/>
              <a:gd name="f179" fmla="val 215"/>
              <a:gd name="f180" fmla="val 112"/>
              <a:gd name="f181" fmla="val 211"/>
              <a:gd name="f182" fmla="val 122"/>
              <a:gd name="f183" fmla="val 139"/>
              <a:gd name="f184" fmla="val 207"/>
              <a:gd name="f185" fmla="val 203"/>
              <a:gd name="f186" fmla="val 199"/>
              <a:gd name="f187" fmla="val 198"/>
              <a:gd name="f188" fmla="val 201"/>
              <a:gd name="f189" fmla="val 196"/>
              <a:gd name="f190" fmla="val 246"/>
              <a:gd name="f191" fmla="val 261"/>
              <a:gd name="f192" fmla="val 277"/>
              <a:gd name="f193" fmla="val 292"/>
              <a:gd name="f194" fmla="val 300"/>
              <a:gd name="f195" fmla="val 303"/>
              <a:gd name="f196" fmla="val 192"/>
              <a:gd name="f197" fmla="val 311"/>
              <a:gd name="f198" fmla="val 307"/>
              <a:gd name="f199" fmla="val 304"/>
              <a:gd name="f200" fmla="val 183"/>
              <a:gd name="f201" fmla="val 295"/>
              <a:gd name="f202" fmla="val 293"/>
              <a:gd name="f203" fmla="val 247"/>
              <a:gd name="f204" fmla="val 225"/>
              <a:gd name="f205" fmla="val 222"/>
              <a:gd name="f206" fmla="val 255"/>
              <a:gd name="f207" fmla="val 290"/>
              <a:gd name="f208" fmla="val 326"/>
              <a:gd name="f209" fmla="val 328"/>
              <a:gd name="f210" fmla="val 323"/>
              <a:gd name="f211" fmla="val 214"/>
              <a:gd name="f212" fmla="val 322"/>
              <a:gd name="f213" fmla="val 321"/>
              <a:gd name="f214" fmla="val 319"/>
              <a:gd name="f215" fmla="val 318"/>
              <a:gd name="f216" fmla="val 316"/>
              <a:gd name="f217" fmla="val 312"/>
              <a:gd name="f218" fmla="val 294"/>
              <a:gd name="f219" fmla="val 276"/>
              <a:gd name="f220" fmla="val 258"/>
              <a:gd name="f221" fmla="val 205"/>
              <a:gd name="f222" fmla="val 216"/>
              <a:gd name="f223" fmla="val 138"/>
              <a:gd name="f224" fmla="val 217"/>
              <a:gd name="f225" fmla="val 239"/>
              <a:gd name="f226" fmla="val 242"/>
              <a:gd name="f227" fmla="val 244"/>
              <a:gd name="f228" fmla="val 240"/>
              <a:gd name="f229" fmla="val 238"/>
              <a:gd name="f230" fmla="val 236"/>
              <a:gd name="f231" fmla="val 249"/>
              <a:gd name="f232" fmla="val 266"/>
              <a:gd name="f233" fmla="val 282"/>
              <a:gd name="f234" fmla="val 288"/>
              <a:gd name="f235" fmla="val 227"/>
              <a:gd name="f236" fmla="val 297"/>
              <a:gd name="f237" fmla="val 269"/>
              <a:gd name="f238" fmla="val 291"/>
              <a:gd name="f239" fmla="val 287"/>
              <a:gd name="f240" fmla="val 281"/>
              <a:gd name="f241" fmla="val 336"/>
              <a:gd name="f242" fmla="val 347"/>
              <a:gd name="f243" fmla="val 348"/>
              <a:gd name="f244" fmla="val 275"/>
              <a:gd name="f245" fmla="val 350"/>
              <a:gd name="f246" fmla="val 274"/>
              <a:gd name="f247" fmla="val 39"/>
              <a:gd name="f248" fmla="val 33"/>
              <a:gd name="f249" fmla="val 21"/>
              <a:gd name="f250" fmla="val 36"/>
              <a:gd name="f251" fmla="+- 0 0 -90"/>
              <a:gd name="f252" fmla="*/ f3 1 298"/>
              <a:gd name="f253" fmla="*/ f4 1 352"/>
              <a:gd name="f254" fmla="val f5"/>
              <a:gd name="f255" fmla="val f6"/>
              <a:gd name="f256" fmla="val f7"/>
              <a:gd name="f257" fmla="*/ f251 f0 1"/>
              <a:gd name="f258" fmla="+- f256 0 f254"/>
              <a:gd name="f259" fmla="+- f255 0 f254"/>
              <a:gd name="f260" fmla="*/ f257 1 f2"/>
              <a:gd name="f261" fmla="*/ f259 1 298"/>
              <a:gd name="f262" fmla="*/ f258 1 352"/>
              <a:gd name="f263" fmla="*/ 109 f259 1"/>
              <a:gd name="f264" fmla="*/ 286 f258 1"/>
              <a:gd name="f265" fmla="*/ 75 f259 1"/>
              <a:gd name="f266" fmla="*/ 235 f258 1"/>
              <a:gd name="f267" fmla="*/ 28 f259 1"/>
              <a:gd name="f268" fmla="*/ 210 f258 1"/>
              <a:gd name="f269" fmla="*/ 17 f259 1"/>
              <a:gd name="f270" fmla="*/ 172 f258 1"/>
              <a:gd name="f271" fmla="*/ 2 f259 1"/>
              <a:gd name="f272" fmla="*/ 154 f258 1"/>
              <a:gd name="f273" fmla="*/ 4 f259 1"/>
              <a:gd name="f274" fmla="*/ 120 f258 1"/>
              <a:gd name="f275" fmla="*/ 11 f259 1"/>
              <a:gd name="f276" fmla="*/ 94 f258 1"/>
              <a:gd name="f277" fmla="*/ 25 f259 1"/>
              <a:gd name="f278" fmla="*/ 7 f258 1"/>
              <a:gd name="f279" fmla="*/ 95 f259 1"/>
              <a:gd name="f280" fmla="*/ 12 f258 1"/>
              <a:gd name="f281" fmla="*/ 159 f258 1"/>
              <a:gd name="f282" fmla="*/ 61 f259 1"/>
              <a:gd name="f283" fmla="*/ 186 f258 1"/>
              <a:gd name="f284" fmla="*/ 88 f259 1"/>
              <a:gd name="f285" fmla="*/ 178 f258 1"/>
              <a:gd name="f286" fmla="*/ 118 f259 1"/>
              <a:gd name="f287" fmla="*/ 157 f258 1"/>
              <a:gd name="f288" fmla="*/ 150 f259 1"/>
              <a:gd name="f289" fmla="*/ 151 f258 1"/>
              <a:gd name="f290" fmla="*/ 141 f259 1"/>
              <a:gd name="f291" fmla="*/ 177 f258 1"/>
              <a:gd name="f292" fmla="*/ 129 f259 1"/>
              <a:gd name="f293" fmla="*/ 218 f258 1"/>
              <a:gd name="f294" fmla="*/ 131 f259 1"/>
              <a:gd name="f295" fmla="*/ 226 f258 1"/>
              <a:gd name="f296" fmla="*/ 146 f259 1"/>
              <a:gd name="f297" fmla="*/ 234 f258 1"/>
              <a:gd name="f298" fmla="*/ 156 f259 1"/>
              <a:gd name="f299" fmla="*/ 206 f258 1"/>
              <a:gd name="f300" fmla="*/ 151 f259 1"/>
              <a:gd name="f301" fmla="*/ 155 f258 1"/>
              <a:gd name="f302" fmla="*/ 168 f259 1"/>
              <a:gd name="f303" fmla="*/ 140 f258 1"/>
              <a:gd name="f304" fmla="*/ 186 f259 1"/>
              <a:gd name="f305" fmla="*/ 189 f258 1"/>
              <a:gd name="f306" fmla="*/ 165 f258 1"/>
              <a:gd name="f307" fmla="*/ 169 f259 1"/>
              <a:gd name="f308" fmla="*/ 137 f258 1"/>
              <a:gd name="f309" fmla="*/ 155 f259 1"/>
              <a:gd name="f310" fmla="*/ 127 f258 1"/>
              <a:gd name="f311" fmla="*/ 159 f259 1"/>
              <a:gd name="f312" fmla="*/ 72 f258 1"/>
              <a:gd name="f313" fmla="*/ 182 f259 1"/>
              <a:gd name="f314" fmla="*/ 53 f258 1"/>
              <a:gd name="f315" fmla="*/ 223 f259 1"/>
              <a:gd name="f316" fmla="*/ 91 f258 1"/>
              <a:gd name="f317" fmla="*/ 210 f259 1"/>
              <a:gd name="f318" fmla="*/ 134 f258 1"/>
              <a:gd name="f319" fmla="*/ 197 f259 1"/>
              <a:gd name="f320" fmla="*/ 152 f258 1"/>
              <a:gd name="f321" fmla="*/ 199 f259 1"/>
              <a:gd name="f322" fmla="*/ 201 f259 1"/>
              <a:gd name="f323" fmla="*/ 246 f258 1"/>
              <a:gd name="f324" fmla="*/ 192 f259 1"/>
              <a:gd name="f325" fmla="*/ 311 f258 1"/>
              <a:gd name="f326" fmla="*/ 293 f258 1"/>
              <a:gd name="f327" fmla="*/ 183 f259 1"/>
              <a:gd name="f328" fmla="*/ 221 f258 1"/>
              <a:gd name="f329" fmla="*/ 209 f259 1"/>
              <a:gd name="f330" fmla="*/ 323 f258 1"/>
              <a:gd name="f331" fmla="*/ 228 f259 1"/>
              <a:gd name="f332" fmla="*/ 312 f258 1"/>
              <a:gd name="f333" fmla="*/ 207 f259 1"/>
              <a:gd name="f334" fmla="*/ 179 f258 1"/>
              <a:gd name="f335" fmla="*/ 216 f259 1"/>
              <a:gd name="f336" fmla="*/ 138 f258 1"/>
              <a:gd name="f337" fmla="*/ 234 f259 1"/>
              <a:gd name="f338" fmla="*/ 168 f258 1"/>
              <a:gd name="f339" fmla="*/ 232 f259 1"/>
              <a:gd name="f340" fmla="*/ 242 f259 1"/>
              <a:gd name="f341" fmla="*/ 201 f258 1"/>
              <a:gd name="f342" fmla="*/ 237 f259 1"/>
              <a:gd name="f343" fmla="*/ 183 f258 1"/>
              <a:gd name="f344" fmla="*/ 276 f259 1"/>
              <a:gd name="f345" fmla="*/ 185 f258 1"/>
              <a:gd name="f346" fmla="*/ 292 f259 1"/>
              <a:gd name="f347" fmla="*/ 277 f259 1"/>
              <a:gd name="f348" fmla="*/ 347 f258 1"/>
              <a:gd name="f349" fmla="*/ 101 f259 1"/>
              <a:gd name="f350" fmla="*/ 352 f258 1"/>
              <a:gd name="f351" fmla="*/ 21 f259 1"/>
              <a:gd name="f352" fmla="*/ 39 f259 1"/>
              <a:gd name="f353" fmla="+- f260 0 f1"/>
              <a:gd name="f354" fmla="*/ f263 1 298"/>
              <a:gd name="f355" fmla="*/ f264 1 352"/>
              <a:gd name="f356" fmla="*/ f265 1 298"/>
              <a:gd name="f357" fmla="*/ f266 1 352"/>
              <a:gd name="f358" fmla="*/ f267 1 298"/>
              <a:gd name="f359" fmla="*/ f268 1 352"/>
              <a:gd name="f360" fmla="*/ f269 1 298"/>
              <a:gd name="f361" fmla="*/ f270 1 352"/>
              <a:gd name="f362" fmla="*/ f271 1 298"/>
              <a:gd name="f363" fmla="*/ f272 1 352"/>
              <a:gd name="f364" fmla="*/ f273 1 298"/>
              <a:gd name="f365" fmla="*/ f274 1 352"/>
              <a:gd name="f366" fmla="*/ f275 1 298"/>
              <a:gd name="f367" fmla="*/ f276 1 352"/>
              <a:gd name="f368" fmla="*/ f277 1 298"/>
              <a:gd name="f369" fmla="*/ f278 1 352"/>
              <a:gd name="f370" fmla="*/ f279 1 298"/>
              <a:gd name="f371" fmla="*/ f280 1 352"/>
              <a:gd name="f372" fmla="*/ f281 1 352"/>
              <a:gd name="f373" fmla="*/ f282 1 298"/>
              <a:gd name="f374" fmla="*/ f283 1 352"/>
              <a:gd name="f375" fmla="*/ f284 1 298"/>
              <a:gd name="f376" fmla="*/ f285 1 352"/>
              <a:gd name="f377" fmla="*/ f286 1 298"/>
              <a:gd name="f378" fmla="*/ f287 1 352"/>
              <a:gd name="f379" fmla="*/ f288 1 298"/>
              <a:gd name="f380" fmla="*/ f289 1 352"/>
              <a:gd name="f381" fmla="*/ f290 1 298"/>
              <a:gd name="f382" fmla="*/ f291 1 352"/>
              <a:gd name="f383" fmla="*/ f292 1 298"/>
              <a:gd name="f384" fmla="*/ f293 1 352"/>
              <a:gd name="f385" fmla="*/ f294 1 298"/>
              <a:gd name="f386" fmla="*/ f295 1 352"/>
              <a:gd name="f387" fmla="*/ f296 1 298"/>
              <a:gd name="f388" fmla="*/ f297 1 352"/>
              <a:gd name="f389" fmla="*/ f298 1 298"/>
              <a:gd name="f390" fmla="*/ f299 1 352"/>
              <a:gd name="f391" fmla="*/ f300 1 298"/>
              <a:gd name="f392" fmla="*/ f301 1 352"/>
              <a:gd name="f393" fmla="*/ f302 1 298"/>
              <a:gd name="f394" fmla="*/ f303 1 352"/>
              <a:gd name="f395" fmla="*/ f304 1 298"/>
              <a:gd name="f396" fmla="*/ f305 1 352"/>
              <a:gd name="f397" fmla="*/ f306 1 352"/>
              <a:gd name="f398" fmla="*/ f307 1 298"/>
              <a:gd name="f399" fmla="*/ f308 1 352"/>
              <a:gd name="f400" fmla="*/ f309 1 298"/>
              <a:gd name="f401" fmla="*/ f310 1 352"/>
              <a:gd name="f402" fmla="*/ f311 1 298"/>
              <a:gd name="f403" fmla="*/ f312 1 352"/>
              <a:gd name="f404" fmla="*/ f313 1 298"/>
              <a:gd name="f405" fmla="*/ f314 1 352"/>
              <a:gd name="f406" fmla="*/ f315 1 298"/>
              <a:gd name="f407" fmla="*/ f316 1 352"/>
              <a:gd name="f408" fmla="*/ f317 1 298"/>
              <a:gd name="f409" fmla="*/ f318 1 352"/>
              <a:gd name="f410" fmla="*/ f319 1 298"/>
              <a:gd name="f411" fmla="*/ f320 1 352"/>
              <a:gd name="f412" fmla="*/ f321 1 298"/>
              <a:gd name="f413" fmla="*/ f322 1 298"/>
              <a:gd name="f414" fmla="*/ f323 1 352"/>
              <a:gd name="f415" fmla="*/ f324 1 298"/>
              <a:gd name="f416" fmla="*/ f325 1 352"/>
              <a:gd name="f417" fmla="*/ f326 1 352"/>
              <a:gd name="f418" fmla="*/ f327 1 298"/>
              <a:gd name="f419" fmla="*/ f328 1 352"/>
              <a:gd name="f420" fmla="*/ f329 1 298"/>
              <a:gd name="f421" fmla="*/ f330 1 352"/>
              <a:gd name="f422" fmla="*/ f331 1 298"/>
              <a:gd name="f423" fmla="*/ f332 1 352"/>
              <a:gd name="f424" fmla="*/ f333 1 298"/>
              <a:gd name="f425" fmla="*/ f334 1 352"/>
              <a:gd name="f426" fmla="*/ f335 1 298"/>
              <a:gd name="f427" fmla="*/ f336 1 352"/>
              <a:gd name="f428" fmla="*/ f337 1 298"/>
              <a:gd name="f429" fmla="*/ f338 1 352"/>
              <a:gd name="f430" fmla="*/ f339 1 298"/>
              <a:gd name="f431" fmla="*/ f340 1 298"/>
              <a:gd name="f432" fmla="*/ f341 1 352"/>
              <a:gd name="f433" fmla="*/ f342 1 298"/>
              <a:gd name="f434" fmla="*/ f343 1 352"/>
              <a:gd name="f435" fmla="*/ f344 1 298"/>
              <a:gd name="f436" fmla="*/ f345 1 352"/>
              <a:gd name="f437" fmla="*/ f346 1 298"/>
              <a:gd name="f438" fmla="*/ f347 1 298"/>
              <a:gd name="f439" fmla="*/ f348 1 352"/>
              <a:gd name="f440" fmla="*/ f349 1 298"/>
              <a:gd name="f441" fmla="*/ f350 1 352"/>
              <a:gd name="f442" fmla="*/ f351 1 298"/>
              <a:gd name="f443" fmla="*/ f352 1 298"/>
              <a:gd name="f444" fmla="*/ 0 1 f261"/>
              <a:gd name="f445" fmla="*/ f255 1 f261"/>
              <a:gd name="f446" fmla="*/ 0 1 f262"/>
              <a:gd name="f447" fmla="*/ f256 1 f262"/>
              <a:gd name="f448" fmla="*/ f354 1 f261"/>
              <a:gd name="f449" fmla="*/ f355 1 f262"/>
              <a:gd name="f450" fmla="*/ f356 1 f261"/>
              <a:gd name="f451" fmla="*/ f357 1 f262"/>
              <a:gd name="f452" fmla="*/ f358 1 f261"/>
              <a:gd name="f453" fmla="*/ f359 1 f262"/>
              <a:gd name="f454" fmla="*/ f360 1 f261"/>
              <a:gd name="f455" fmla="*/ f361 1 f262"/>
              <a:gd name="f456" fmla="*/ f362 1 f261"/>
              <a:gd name="f457" fmla="*/ f363 1 f262"/>
              <a:gd name="f458" fmla="*/ f364 1 f261"/>
              <a:gd name="f459" fmla="*/ f365 1 f262"/>
              <a:gd name="f460" fmla="*/ f366 1 f261"/>
              <a:gd name="f461" fmla="*/ f367 1 f262"/>
              <a:gd name="f462" fmla="*/ f368 1 f261"/>
              <a:gd name="f463" fmla="*/ f369 1 f262"/>
              <a:gd name="f464" fmla="*/ f370 1 f261"/>
              <a:gd name="f465" fmla="*/ f371 1 f262"/>
              <a:gd name="f466" fmla="*/ f372 1 f262"/>
              <a:gd name="f467" fmla="*/ f373 1 f261"/>
              <a:gd name="f468" fmla="*/ f374 1 f262"/>
              <a:gd name="f469" fmla="*/ f375 1 f261"/>
              <a:gd name="f470" fmla="*/ f376 1 f262"/>
              <a:gd name="f471" fmla="*/ f377 1 f261"/>
              <a:gd name="f472" fmla="*/ f378 1 f262"/>
              <a:gd name="f473" fmla="*/ f379 1 f261"/>
              <a:gd name="f474" fmla="*/ f380 1 f262"/>
              <a:gd name="f475" fmla="*/ f381 1 f261"/>
              <a:gd name="f476" fmla="*/ f382 1 f262"/>
              <a:gd name="f477" fmla="*/ f383 1 f261"/>
              <a:gd name="f478" fmla="*/ f384 1 f262"/>
              <a:gd name="f479" fmla="*/ f385 1 f261"/>
              <a:gd name="f480" fmla="*/ f386 1 f262"/>
              <a:gd name="f481" fmla="*/ f387 1 f261"/>
              <a:gd name="f482" fmla="*/ f388 1 f262"/>
              <a:gd name="f483" fmla="*/ f389 1 f261"/>
              <a:gd name="f484" fmla="*/ f390 1 f262"/>
              <a:gd name="f485" fmla="*/ f391 1 f261"/>
              <a:gd name="f486" fmla="*/ f392 1 f262"/>
              <a:gd name="f487" fmla="*/ f393 1 f261"/>
              <a:gd name="f488" fmla="*/ f394 1 f262"/>
              <a:gd name="f489" fmla="*/ f395 1 f261"/>
              <a:gd name="f490" fmla="*/ f396 1 f262"/>
              <a:gd name="f491" fmla="*/ f397 1 f262"/>
              <a:gd name="f492" fmla="*/ f398 1 f261"/>
              <a:gd name="f493" fmla="*/ f399 1 f262"/>
              <a:gd name="f494" fmla="*/ f400 1 f261"/>
              <a:gd name="f495" fmla="*/ f401 1 f262"/>
              <a:gd name="f496" fmla="*/ f402 1 f261"/>
              <a:gd name="f497" fmla="*/ f403 1 f262"/>
              <a:gd name="f498" fmla="*/ f404 1 f261"/>
              <a:gd name="f499" fmla="*/ f405 1 f262"/>
              <a:gd name="f500" fmla="*/ f406 1 f261"/>
              <a:gd name="f501" fmla="*/ f407 1 f262"/>
              <a:gd name="f502" fmla="*/ f408 1 f261"/>
              <a:gd name="f503" fmla="*/ f409 1 f262"/>
              <a:gd name="f504" fmla="*/ f410 1 f261"/>
              <a:gd name="f505" fmla="*/ f411 1 f262"/>
              <a:gd name="f506" fmla="*/ f412 1 f261"/>
              <a:gd name="f507" fmla="*/ f413 1 f261"/>
              <a:gd name="f508" fmla="*/ f414 1 f262"/>
              <a:gd name="f509" fmla="*/ f415 1 f261"/>
              <a:gd name="f510" fmla="*/ f416 1 f262"/>
              <a:gd name="f511" fmla="*/ f417 1 f262"/>
              <a:gd name="f512" fmla="*/ f418 1 f261"/>
              <a:gd name="f513" fmla="*/ f419 1 f262"/>
              <a:gd name="f514" fmla="*/ f420 1 f261"/>
              <a:gd name="f515" fmla="*/ f421 1 f262"/>
              <a:gd name="f516" fmla="*/ f422 1 f261"/>
              <a:gd name="f517" fmla="*/ f423 1 f262"/>
              <a:gd name="f518" fmla="*/ f424 1 f261"/>
              <a:gd name="f519" fmla="*/ f425 1 f262"/>
              <a:gd name="f520" fmla="*/ f426 1 f261"/>
              <a:gd name="f521" fmla="*/ f427 1 f262"/>
              <a:gd name="f522" fmla="*/ f428 1 f261"/>
              <a:gd name="f523" fmla="*/ f429 1 f262"/>
              <a:gd name="f524" fmla="*/ f430 1 f261"/>
              <a:gd name="f525" fmla="*/ f431 1 f261"/>
              <a:gd name="f526" fmla="*/ f432 1 f262"/>
              <a:gd name="f527" fmla="*/ f433 1 f261"/>
              <a:gd name="f528" fmla="*/ f434 1 f262"/>
              <a:gd name="f529" fmla="*/ f435 1 f261"/>
              <a:gd name="f530" fmla="*/ f436 1 f262"/>
              <a:gd name="f531" fmla="*/ f437 1 f261"/>
              <a:gd name="f532" fmla="*/ f438 1 f261"/>
              <a:gd name="f533" fmla="*/ f439 1 f262"/>
              <a:gd name="f534" fmla="*/ f440 1 f261"/>
              <a:gd name="f535" fmla="*/ f441 1 f262"/>
              <a:gd name="f536" fmla="*/ f442 1 f261"/>
              <a:gd name="f537" fmla="*/ f443 1 f261"/>
              <a:gd name="f538" fmla="*/ f444 f252 1"/>
              <a:gd name="f539" fmla="*/ f445 f252 1"/>
              <a:gd name="f540" fmla="*/ f447 f253 1"/>
              <a:gd name="f541" fmla="*/ f446 f253 1"/>
              <a:gd name="f542" fmla="*/ f448 f252 1"/>
              <a:gd name="f543" fmla="*/ f449 f253 1"/>
              <a:gd name="f544" fmla="*/ f450 f252 1"/>
              <a:gd name="f545" fmla="*/ f451 f253 1"/>
              <a:gd name="f546" fmla="*/ f452 f252 1"/>
              <a:gd name="f547" fmla="*/ f453 f253 1"/>
              <a:gd name="f548" fmla="*/ f454 f252 1"/>
              <a:gd name="f549" fmla="*/ f455 f253 1"/>
              <a:gd name="f550" fmla="*/ f456 f252 1"/>
              <a:gd name="f551" fmla="*/ f457 f253 1"/>
              <a:gd name="f552" fmla="*/ f458 f252 1"/>
              <a:gd name="f553" fmla="*/ f459 f253 1"/>
              <a:gd name="f554" fmla="*/ f460 f252 1"/>
              <a:gd name="f555" fmla="*/ f461 f253 1"/>
              <a:gd name="f556" fmla="*/ f462 f252 1"/>
              <a:gd name="f557" fmla="*/ f463 f253 1"/>
              <a:gd name="f558" fmla="*/ f464 f252 1"/>
              <a:gd name="f559" fmla="*/ f465 f253 1"/>
              <a:gd name="f560" fmla="*/ f466 f253 1"/>
              <a:gd name="f561" fmla="*/ f467 f252 1"/>
              <a:gd name="f562" fmla="*/ f468 f253 1"/>
              <a:gd name="f563" fmla="*/ f469 f252 1"/>
              <a:gd name="f564" fmla="*/ f470 f253 1"/>
              <a:gd name="f565" fmla="*/ f471 f252 1"/>
              <a:gd name="f566" fmla="*/ f472 f253 1"/>
              <a:gd name="f567" fmla="*/ f473 f252 1"/>
              <a:gd name="f568" fmla="*/ f474 f253 1"/>
              <a:gd name="f569" fmla="*/ f475 f252 1"/>
              <a:gd name="f570" fmla="*/ f476 f253 1"/>
              <a:gd name="f571" fmla="*/ f477 f252 1"/>
              <a:gd name="f572" fmla="*/ f478 f253 1"/>
              <a:gd name="f573" fmla="*/ f479 f252 1"/>
              <a:gd name="f574" fmla="*/ f480 f253 1"/>
              <a:gd name="f575" fmla="*/ f481 f252 1"/>
              <a:gd name="f576" fmla="*/ f482 f253 1"/>
              <a:gd name="f577" fmla="*/ f483 f252 1"/>
              <a:gd name="f578" fmla="*/ f484 f253 1"/>
              <a:gd name="f579" fmla="*/ f485 f252 1"/>
              <a:gd name="f580" fmla="*/ f486 f253 1"/>
              <a:gd name="f581" fmla="*/ f487 f252 1"/>
              <a:gd name="f582" fmla="*/ f488 f253 1"/>
              <a:gd name="f583" fmla="*/ f489 f252 1"/>
              <a:gd name="f584" fmla="*/ f490 f253 1"/>
              <a:gd name="f585" fmla="*/ f491 f253 1"/>
              <a:gd name="f586" fmla="*/ f492 f252 1"/>
              <a:gd name="f587" fmla="*/ f493 f253 1"/>
              <a:gd name="f588" fmla="*/ f494 f252 1"/>
              <a:gd name="f589" fmla="*/ f495 f253 1"/>
              <a:gd name="f590" fmla="*/ f496 f252 1"/>
              <a:gd name="f591" fmla="*/ f497 f253 1"/>
              <a:gd name="f592" fmla="*/ f498 f252 1"/>
              <a:gd name="f593" fmla="*/ f499 f253 1"/>
              <a:gd name="f594" fmla="*/ f500 f252 1"/>
              <a:gd name="f595" fmla="*/ f501 f253 1"/>
              <a:gd name="f596" fmla="*/ f502 f252 1"/>
              <a:gd name="f597" fmla="*/ f503 f253 1"/>
              <a:gd name="f598" fmla="*/ f504 f252 1"/>
              <a:gd name="f599" fmla="*/ f505 f253 1"/>
              <a:gd name="f600" fmla="*/ f506 f252 1"/>
              <a:gd name="f601" fmla="*/ f507 f252 1"/>
              <a:gd name="f602" fmla="*/ f508 f253 1"/>
              <a:gd name="f603" fmla="*/ f509 f252 1"/>
              <a:gd name="f604" fmla="*/ f510 f253 1"/>
              <a:gd name="f605" fmla="*/ f511 f253 1"/>
              <a:gd name="f606" fmla="*/ f512 f252 1"/>
              <a:gd name="f607" fmla="*/ f513 f253 1"/>
              <a:gd name="f608" fmla="*/ f514 f252 1"/>
              <a:gd name="f609" fmla="*/ f515 f253 1"/>
              <a:gd name="f610" fmla="*/ f516 f252 1"/>
              <a:gd name="f611" fmla="*/ f517 f253 1"/>
              <a:gd name="f612" fmla="*/ f518 f252 1"/>
              <a:gd name="f613" fmla="*/ f519 f253 1"/>
              <a:gd name="f614" fmla="*/ f520 f252 1"/>
              <a:gd name="f615" fmla="*/ f521 f253 1"/>
              <a:gd name="f616" fmla="*/ f522 f252 1"/>
              <a:gd name="f617" fmla="*/ f523 f253 1"/>
              <a:gd name="f618" fmla="*/ f524 f252 1"/>
              <a:gd name="f619" fmla="*/ f525 f252 1"/>
              <a:gd name="f620" fmla="*/ f526 f253 1"/>
              <a:gd name="f621" fmla="*/ f527 f252 1"/>
              <a:gd name="f622" fmla="*/ f528 f253 1"/>
              <a:gd name="f623" fmla="*/ f529 f252 1"/>
              <a:gd name="f624" fmla="*/ f530 f253 1"/>
              <a:gd name="f625" fmla="*/ f531 f252 1"/>
              <a:gd name="f626" fmla="*/ f532 f252 1"/>
              <a:gd name="f627" fmla="*/ f533 f253 1"/>
              <a:gd name="f628" fmla="*/ f534 f252 1"/>
              <a:gd name="f629" fmla="*/ f535 f253 1"/>
              <a:gd name="f630" fmla="*/ f536 f252 1"/>
              <a:gd name="f631" fmla="*/ f537 f2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3">
                <a:pos x="f542" y="f543"/>
              </a:cxn>
              <a:cxn ang="f353">
                <a:pos x="f544" y="f545"/>
              </a:cxn>
              <a:cxn ang="f353">
                <a:pos x="f546" y="f547"/>
              </a:cxn>
              <a:cxn ang="f353">
                <a:pos x="f548" y="f549"/>
              </a:cxn>
              <a:cxn ang="f353">
                <a:pos x="f550" y="f551"/>
              </a:cxn>
              <a:cxn ang="f353">
                <a:pos x="f552" y="f553"/>
              </a:cxn>
              <a:cxn ang="f353">
                <a:pos x="f554" y="f555"/>
              </a:cxn>
              <a:cxn ang="f353">
                <a:pos x="f556" y="f557"/>
              </a:cxn>
              <a:cxn ang="f353">
                <a:pos x="f558" y="f559"/>
              </a:cxn>
              <a:cxn ang="f353">
                <a:pos x="f542" y="f560"/>
              </a:cxn>
              <a:cxn ang="f353">
                <a:pos x="f561" y="f562"/>
              </a:cxn>
              <a:cxn ang="f353">
                <a:pos x="f563" y="f564"/>
              </a:cxn>
              <a:cxn ang="f353">
                <a:pos x="f565" y="f566"/>
              </a:cxn>
              <a:cxn ang="f353">
                <a:pos x="f567" y="f568"/>
              </a:cxn>
              <a:cxn ang="f353">
                <a:pos x="f569" y="f570"/>
              </a:cxn>
              <a:cxn ang="f353">
                <a:pos x="f571" y="f572"/>
              </a:cxn>
              <a:cxn ang="f353">
                <a:pos x="f573" y="f574"/>
              </a:cxn>
              <a:cxn ang="f353">
                <a:pos x="f575" y="f576"/>
              </a:cxn>
              <a:cxn ang="f353">
                <a:pos x="f577" y="f578"/>
              </a:cxn>
              <a:cxn ang="f353">
                <a:pos x="f567" y="f570"/>
              </a:cxn>
              <a:cxn ang="f353">
                <a:pos x="f579" y="f580"/>
              </a:cxn>
              <a:cxn ang="f353">
                <a:pos x="f581" y="f582"/>
              </a:cxn>
              <a:cxn ang="f353">
                <a:pos x="f583" y="f584"/>
              </a:cxn>
              <a:cxn ang="f353">
                <a:pos x="f583" y="f585"/>
              </a:cxn>
              <a:cxn ang="f353">
                <a:pos x="f586" y="f587"/>
              </a:cxn>
              <a:cxn ang="f353">
                <a:pos x="f588" y="f589"/>
              </a:cxn>
              <a:cxn ang="f353">
                <a:pos x="f590" y="f591"/>
              </a:cxn>
              <a:cxn ang="f353">
                <a:pos x="f592" y="f593"/>
              </a:cxn>
              <a:cxn ang="f353">
                <a:pos x="f594" y="f595"/>
              </a:cxn>
              <a:cxn ang="f353">
                <a:pos x="f596" y="f597"/>
              </a:cxn>
              <a:cxn ang="f353">
                <a:pos x="f598" y="f599"/>
              </a:cxn>
              <a:cxn ang="f353">
                <a:pos x="f600" y="f560"/>
              </a:cxn>
              <a:cxn ang="f353">
                <a:pos x="f601" y="f602"/>
              </a:cxn>
              <a:cxn ang="f353">
                <a:pos x="f603" y="f604"/>
              </a:cxn>
              <a:cxn ang="f353">
                <a:pos x="f592" y="f605"/>
              </a:cxn>
              <a:cxn ang="f353">
                <a:pos x="f606" y="f607"/>
              </a:cxn>
              <a:cxn ang="f353">
                <a:pos x="f608" y="f609"/>
              </a:cxn>
              <a:cxn ang="f353">
                <a:pos x="f610" y="f611"/>
              </a:cxn>
              <a:cxn ang="f353">
                <a:pos x="f612" y="f613"/>
              </a:cxn>
              <a:cxn ang="f353">
                <a:pos x="f614" y="f615"/>
              </a:cxn>
              <a:cxn ang="f353">
                <a:pos x="f616" y="f617"/>
              </a:cxn>
              <a:cxn ang="f353">
                <a:pos x="f618" y="f584"/>
              </a:cxn>
              <a:cxn ang="f353">
                <a:pos x="f619" y="f620"/>
              </a:cxn>
              <a:cxn ang="f353">
                <a:pos x="f621" y="f622"/>
              </a:cxn>
              <a:cxn ang="f353">
                <a:pos x="f623" y="f624"/>
              </a:cxn>
              <a:cxn ang="f353">
                <a:pos x="f625" y="f602"/>
              </a:cxn>
              <a:cxn ang="f353">
                <a:pos x="f626" y="f627"/>
              </a:cxn>
              <a:cxn ang="f353">
                <a:pos x="f628" y="f629"/>
              </a:cxn>
              <a:cxn ang="f353">
                <a:pos x="f630" y="f564"/>
              </a:cxn>
              <a:cxn ang="f353">
                <a:pos x="f631" y="f585"/>
              </a:cxn>
            </a:cxnLst>
            <a:rect l="f538" t="f541" r="f539" b="f540"/>
            <a:pathLst>
              <a:path w="298" h="352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0"/>
                  <a:pt x="f24" y="f25"/>
                </a:cubicBezTo>
                <a:cubicBezTo>
                  <a:pt x="f26" y="f25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1" y="f43"/>
                  <a:pt x="f44" y="f45"/>
                </a:cubicBezTo>
                <a:cubicBezTo>
                  <a:pt x="f46" y="f47"/>
                  <a:pt x="f46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" y="f59"/>
                  <a:pt x="f5" y="f60"/>
                </a:cubicBezTo>
                <a:cubicBezTo>
                  <a:pt x="f55" y="f61"/>
                  <a:pt x="f62" y="f63"/>
                  <a:pt x="f64" y="f65"/>
                </a:cubicBezTo>
                <a:cubicBezTo>
                  <a:pt x="f64" y="f65"/>
                  <a:pt x="f64" y="f65"/>
                  <a:pt x="f66" y="f65"/>
                </a:cubicBezTo>
                <a:cubicBezTo>
                  <a:pt x="f41" y="f17"/>
                  <a:pt x="f67" y="f68"/>
                  <a:pt x="f69" y="f70"/>
                </a:cubicBezTo>
                <a:cubicBezTo>
                  <a:pt x="f49" y="f71"/>
                  <a:pt x="f72" y="f73"/>
                  <a:pt x="f74" y="f75"/>
                </a:cubicBezTo>
                <a:cubicBezTo>
                  <a:pt x="f74" y="f67"/>
                  <a:pt x="f76" y="f77"/>
                  <a:pt x="f37" y="f78"/>
                </a:cubicBezTo>
                <a:cubicBezTo>
                  <a:pt x="f79" y="f66"/>
                  <a:pt x="f80" y="f62"/>
                  <a:pt x="f81" y="f57"/>
                </a:cubicBezTo>
                <a:cubicBezTo>
                  <a:pt x="f82" y="f5"/>
                  <a:pt x="f82" y="f5"/>
                  <a:pt x="f82" y="f83"/>
                </a:cubicBezTo>
                <a:cubicBezTo>
                  <a:pt x="f70" y="f84"/>
                  <a:pt x="f21" y="f11"/>
                  <a:pt x="f85" y="f56"/>
                </a:cubicBezTo>
                <a:cubicBezTo>
                  <a:pt x="f85" y="f86"/>
                  <a:pt x="f13" y="f54"/>
                  <a:pt x="f13" y="f87"/>
                </a:cubicBezTo>
                <a:cubicBezTo>
                  <a:pt x="f88" y="f87"/>
                  <a:pt x="f89" y="f90"/>
                  <a:pt x="f31" y="f54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89" y="f97"/>
                  <a:pt x="f98" y="f97"/>
                  <a:pt x="f99" y="f100"/>
                </a:cubicBezTo>
                <a:cubicBezTo>
                  <a:pt x="f101" y="f96"/>
                  <a:pt x="f102" y="f103"/>
                  <a:pt x="f2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9" y="f111"/>
                  <a:pt x="f112" y="f87"/>
                  <a:pt x="f113" y="f54"/>
                </a:cubicBezTo>
                <a:cubicBezTo>
                  <a:pt x="f114" y="f86"/>
                  <a:pt x="f115" y="f56"/>
                  <a:pt x="f116" y="f56"/>
                </a:cubicBezTo>
                <a:cubicBezTo>
                  <a:pt x="f117" y="f58"/>
                  <a:pt x="f118" y="f119"/>
                  <a:pt x="f60" y="f59"/>
                </a:cubicBezTo>
                <a:cubicBezTo>
                  <a:pt x="f120" y="f90"/>
                  <a:pt x="f121" y="f122"/>
                  <a:pt x="f123" y="f124"/>
                </a:cubicBezTo>
                <a:cubicBezTo>
                  <a:pt x="f123" y="f108"/>
                  <a:pt x="f118" y="f106"/>
                  <a:pt x="f125" y="f94"/>
                </a:cubicBezTo>
                <a:cubicBezTo>
                  <a:pt x="f126" y="f127"/>
                  <a:pt x="f128" y="f43"/>
                  <a:pt x="f129" y="f130"/>
                </a:cubicBezTo>
                <a:cubicBezTo>
                  <a:pt x="f63" y="f131"/>
                  <a:pt x="f132" y="f133"/>
                  <a:pt x="f132" y="f134"/>
                </a:cubicBezTo>
                <a:cubicBezTo>
                  <a:pt x="f132" y="f135"/>
                  <a:pt x="f63" y="f32"/>
                  <a:pt x="f129" y="f136"/>
                </a:cubicBezTo>
                <a:cubicBezTo>
                  <a:pt x="f129" y="f136"/>
                  <a:pt x="f129" y="f136"/>
                  <a:pt x="f129" y="f136"/>
                </a:cubicBezTo>
                <a:cubicBezTo>
                  <a:pt x="f63" y="f137"/>
                  <a:pt x="f132" y="f138"/>
                  <a:pt x="f139" y="f140"/>
                </a:cubicBezTo>
                <a:cubicBezTo>
                  <a:pt x="f126" y="f141"/>
                  <a:pt x="f125" y="f28"/>
                  <a:pt x="f121" y="f28"/>
                </a:cubicBezTo>
                <a:cubicBezTo>
                  <a:pt x="f120" y="f142"/>
                  <a:pt x="f143" y="f144"/>
                  <a:pt x="f60" y="f136"/>
                </a:cubicBezTo>
                <a:cubicBezTo>
                  <a:pt x="f119" y="f145"/>
                  <a:pt x="f56" y="f146"/>
                  <a:pt x="f86" y="f38"/>
                </a:cubicBezTo>
                <a:cubicBezTo>
                  <a:pt x="f54" y="f147"/>
                  <a:pt x="f54" y="f148"/>
                  <a:pt x="f90" y="f149"/>
                </a:cubicBezTo>
                <a:cubicBezTo>
                  <a:pt x="f90" y="f96"/>
                  <a:pt x="f86" y="f103"/>
                  <a:pt x="f60" y="f94"/>
                </a:cubicBezTo>
                <a:cubicBezTo>
                  <a:pt x="f150" y="f108"/>
                  <a:pt x="f121" y="f124"/>
                  <a:pt x="f150" y="f151"/>
                </a:cubicBezTo>
                <a:cubicBezTo>
                  <a:pt x="f143" y="f48"/>
                  <a:pt x="f143" y="f152"/>
                  <a:pt x="f59" y="f153"/>
                </a:cubicBezTo>
                <a:cubicBezTo>
                  <a:pt x="f119" y="f119"/>
                  <a:pt x="f56" y="f60"/>
                  <a:pt x="f86" y="f120"/>
                </a:cubicBezTo>
                <a:cubicBezTo>
                  <a:pt x="f152" y="f154"/>
                  <a:pt x="f111" y="f155"/>
                  <a:pt x="f156" y="f61"/>
                </a:cubicBezTo>
                <a:cubicBezTo>
                  <a:pt x="f157" y="f158"/>
                  <a:pt x="f127" y="f43"/>
                  <a:pt x="f43" y="f38"/>
                </a:cubicBezTo>
                <a:cubicBezTo>
                  <a:pt x="f43" y="f131"/>
                  <a:pt x="f159" y="f42"/>
                  <a:pt x="f96" y="f97"/>
                </a:cubicBezTo>
                <a:cubicBezTo>
                  <a:pt x="f96" y="f159"/>
                  <a:pt x="f160" y="f103"/>
                  <a:pt x="f160" y="f94"/>
                </a:cubicBezTo>
                <a:cubicBezTo>
                  <a:pt x="f160" y="f157"/>
                  <a:pt x="f161" y="f156"/>
                  <a:pt x="f96" y="f48"/>
                </a:cubicBezTo>
                <a:cubicBezTo>
                  <a:pt x="f162" y="f152"/>
                  <a:pt x="f43" y="f54"/>
                  <a:pt x="f160" y="f153"/>
                </a:cubicBezTo>
                <a:cubicBezTo>
                  <a:pt x="f103" y="f143"/>
                  <a:pt x="f108" y="f118"/>
                  <a:pt x="f47" y="f163"/>
                </a:cubicBezTo>
                <a:cubicBezTo>
                  <a:pt x="f156" y="f126"/>
                  <a:pt x="f48" y="f126"/>
                  <a:pt x="f50" y="f126"/>
                </a:cubicBezTo>
                <a:cubicBezTo>
                  <a:pt x="f90" y="f117"/>
                  <a:pt x="f153" y="f128"/>
                  <a:pt x="f153" y="f164"/>
                </a:cubicBezTo>
                <a:cubicBezTo>
                  <a:pt x="f56" y="f165"/>
                  <a:pt x="f58" y="f11"/>
                  <a:pt x="f58" y="f107"/>
                </a:cubicBezTo>
                <a:cubicBezTo>
                  <a:pt x="f58" y="f166"/>
                  <a:pt x="f153" y="f167"/>
                  <a:pt x="f87" y="f27"/>
                </a:cubicBezTo>
                <a:cubicBezTo>
                  <a:pt x="f152" y="f98"/>
                  <a:pt x="f87" y="f168"/>
                  <a:pt x="f152" y="f80"/>
                </a:cubicBezTo>
                <a:cubicBezTo>
                  <a:pt x="f111" y="f169"/>
                  <a:pt x="f124" y="f170"/>
                  <a:pt x="f162" y="f93"/>
                </a:cubicBezTo>
                <a:cubicBezTo>
                  <a:pt x="f97" y="f171"/>
                  <a:pt x="f42" y="f172"/>
                  <a:pt x="f147" y="f169"/>
                </a:cubicBezTo>
                <a:cubicBezTo>
                  <a:pt x="f173" y="f174"/>
                  <a:pt x="f136" y="f175"/>
                  <a:pt x="f176" y="f177"/>
                </a:cubicBezTo>
                <a:cubicBezTo>
                  <a:pt x="f135" y="f178"/>
                  <a:pt x="f179" y="f180"/>
                  <a:pt x="f181" y="f182"/>
                </a:cubicBezTo>
                <a:cubicBezTo>
                  <a:pt x="f34" y="f116"/>
                  <a:pt x="f36" y="f129"/>
                  <a:pt x="f34" y="f117"/>
                </a:cubicBezTo>
                <a:cubicBezTo>
                  <a:pt x="f181" y="f183"/>
                  <a:pt x="f34" y="f125"/>
                  <a:pt x="f184" y="f123"/>
                </a:cubicBezTo>
                <a:cubicBezTo>
                  <a:pt x="f185" y="f150"/>
                  <a:pt x="f186" y="f59"/>
                  <a:pt x="f148" y="f119"/>
                </a:cubicBezTo>
                <a:cubicBezTo>
                  <a:pt x="f187" y="f56"/>
                  <a:pt x="f131" y="f86"/>
                  <a:pt x="f147" y="f90"/>
                </a:cubicBezTo>
                <a:cubicBezTo>
                  <a:pt x="f188" y="f90"/>
                  <a:pt x="f131" y="f87"/>
                  <a:pt x="f186" y="f87"/>
                </a:cubicBezTo>
                <a:cubicBezTo>
                  <a:pt x="f186" y="f50"/>
                  <a:pt x="f148" y="f92"/>
                  <a:pt x="f148" y="f110"/>
                </a:cubicBezTo>
                <a:cubicBezTo>
                  <a:pt x="f186" y="f189"/>
                  <a:pt x="f131" y="f135"/>
                  <a:pt x="f188" y="f190"/>
                </a:cubicBezTo>
                <a:cubicBezTo>
                  <a:pt x="f147" y="f191"/>
                  <a:pt x="f147" y="f192"/>
                  <a:pt x="f185" y="f193"/>
                </a:cubicBezTo>
                <a:cubicBezTo>
                  <a:pt x="f40" y="f194"/>
                  <a:pt x="f148" y="f195"/>
                  <a:pt x="f196" y="f197"/>
                </a:cubicBezTo>
                <a:cubicBezTo>
                  <a:pt x="f161" y="f198"/>
                  <a:pt x="f159" y="f199"/>
                  <a:pt x="f200" y="f194"/>
                </a:cubicBezTo>
                <a:cubicBezTo>
                  <a:pt x="f162" y="f6"/>
                  <a:pt x="f162" y="f201"/>
                  <a:pt x="f162" y="f202"/>
                </a:cubicBezTo>
                <a:cubicBezTo>
                  <a:pt x="f162" y="f16"/>
                  <a:pt x="f200" y="f203"/>
                  <a:pt x="f43" y="f204"/>
                </a:cubicBezTo>
                <a:cubicBezTo>
                  <a:pt x="f43" y="f176"/>
                  <a:pt x="f200" y="f205"/>
                  <a:pt x="f200" y="f135"/>
                </a:cubicBezTo>
                <a:cubicBezTo>
                  <a:pt x="f94" y="f206"/>
                  <a:pt x="f110" y="f207"/>
                  <a:pt x="f111" y="f208"/>
                </a:cubicBezTo>
                <a:cubicBezTo>
                  <a:pt x="f2" y="f209"/>
                  <a:pt x="f42" y="f208"/>
                  <a:pt x="f133" y="f210"/>
                </a:cubicBezTo>
                <a:cubicBezTo>
                  <a:pt x="f211" y="f212"/>
                  <a:pt x="f145" y="f213"/>
                  <a:pt x="f32" y="f214"/>
                </a:cubicBezTo>
                <a:cubicBezTo>
                  <a:pt x="f137" y="f215"/>
                  <a:pt x="f144" y="f216"/>
                  <a:pt x="f137" y="f217"/>
                </a:cubicBezTo>
                <a:cubicBezTo>
                  <a:pt x="f135" y="f218"/>
                  <a:pt x="f179" y="f219"/>
                  <a:pt x="f34" y="f220"/>
                </a:cubicBezTo>
                <a:cubicBezTo>
                  <a:pt x="f185" y="f140"/>
                  <a:pt x="f188" y="f221"/>
                  <a:pt x="f184" y="f127"/>
                </a:cubicBezTo>
                <a:cubicBezTo>
                  <a:pt x="f36" y="f110"/>
                  <a:pt x="f181" y="f50"/>
                  <a:pt x="f146" y="f153"/>
                </a:cubicBezTo>
                <a:cubicBezTo>
                  <a:pt x="f211" y="f143"/>
                  <a:pt x="f179" y="f123"/>
                  <a:pt x="f222" y="f223"/>
                </a:cubicBezTo>
                <a:cubicBezTo>
                  <a:pt x="f179" y="f223"/>
                  <a:pt x="f224" y="f223"/>
                  <a:pt x="f224" y="f183"/>
                </a:cubicBezTo>
                <a:cubicBezTo>
                  <a:pt x="f205" y="f143"/>
                  <a:pt x="f141" y="f86"/>
                  <a:pt x="f28" y="f156"/>
                </a:cubicBezTo>
                <a:cubicBezTo>
                  <a:pt x="f25" y="f124"/>
                  <a:pt x="f25" y="f127"/>
                  <a:pt x="f25" y="f159"/>
                </a:cubicBezTo>
                <a:cubicBezTo>
                  <a:pt x="f25" y="f96"/>
                  <a:pt x="f141" y="f161"/>
                  <a:pt x="f140" y="f97"/>
                </a:cubicBezTo>
                <a:cubicBezTo>
                  <a:pt x="f144" y="f149"/>
                  <a:pt x="f137" y="f186"/>
                  <a:pt x="f140" y="f147"/>
                </a:cubicBezTo>
                <a:cubicBezTo>
                  <a:pt x="f25" y="f40"/>
                  <a:pt x="f225" y="f40"/>
                  <a:pt x="f226" y="f188"/>
                </a:cubicBezTo>
                <a:cubicBezTo>
                  <a:pt x="f190" y="f148"/>
                  <a:pt x="f227" y="f196"/>
                  <a:pt x="f228" y="f161"/>
                </a:cubicBezTo>
                <a:cubicBezTo>
                  <a:pt x="f225" y="f160"/>
                  <a:pt x="f229" y="f159"/>
                  <a:pt x="f20" y="f200"/>
                </a:cubicBezTo>
                <a:cubicBezTo>
                  <a:pt x="f230" y="f157"/>
                  <a:pt x="f28" y="f111"/>
                  <a:pt x="f141" y="f153"/>
                </a:cubicBezTo>
                <a:cubicBezTo>
                  <a:pt x="f231" y="f158"/>
                  <a:pt x="f232" y="f156"/>
                  <a:pt x="f219" y="f159"/>
                </a:cubicBezTo>
                <a:cubicBezTo>
                  <a:pt x="f219" y="f96"/>
                  <a:pt x="f192" y="f160"/>
                  <a:pt x="f192" y="f161"/>
                </a:cubicBezTo>
                <a:cubicBezTo>
                  <a:pt x="f233" y="f184"/>
                  <a:pt x="f234" y="f235"/>
                  <a:pt x="f193" y="f190"/>
                </a:cubicBezTo>
                <a:cubicBezTo>
                  <a:pt x="f236" y="f237"/>
                  <a:pt x="f6" y="f202"/>
                  <a:pt x="f238" y="f216"/>
                </a:cubicBezTo>
                <a:cubicBezTo>
                  <a:pt x="f239" y="f208"/>
                  <a:pt x="f240" y="f241"/>
                  <a:pt x="f192" y="f242"/>
                </a:cubicBezTo>
                <a:cubicBezTo>
                  <a:pt x="f219" y="f243"/>
                  <a:pt x="f244" y="f245"/>
                  <a:pt x="f246" y="f7"/>
                </a:cubicBezTo>
                <a:cubicBezTo>
                  <a:pt x="f224" y="f7"/>
                  <a:pt x="f87" y="f7"/>
                  <a:pt x="f8" y="f7"/>
                </a:cubicBezTo>
                <a:close/>
                <a:moveTo>
                  <a:pt x="f247" y="f48"/>
                </a:moveTo>
                <a:cubicBezTo>
                  <a:pt x="f248" y="f151"/>
                  <a:pt x="f35" y="f124"/>
                  <a:pt x="f249" y="f104"/>
                </a:cubicBezTo>
                <a:cubicBezTo>
                  <a:pt x="f39" y="f162"/>
                  <a:pt x="f37" y="f161"/>
                  <a:pt x="f35" y="f42"/>
                </a:cubicBezTo>
                <a:cubicBezTo>
                  <a:pt x="f31" y="f161"/>
                  <a:pt x="f250" y="f108"/>
                  <a:pt x="f247" y="f48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1" name="Freeform 43">
            <a:extLst>
              <a:ext uri="{FF2B5EF4-FFF2-40B4-BE49-F238E27FC236}">
                <a16:creationId xmlns:a16="http://schemas.microsoft.com/office/drawing/2014/main" id="{24D84FEB-EC6C-0EE9-5AA1-C7B575556C02}"/>
              </a:ext>
            </a:extLst>
          </p:cNvPr>
          <p:cNvSpPr/>
          <p:nvPr/>
        </p:nvSpPr>
        <p:spPr>
          <a:xfrm>
            <a:off x="5302248" y="3944941"/>
            <a:ext cx="115891" cy="2603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"/>
              <a:gd name="f7" fmla="val 54"/>
              <a:gd name="f8" fmla="val 48"/>
              <a:gd name="f9" fmla="val 41"/>
              <a:gd name="f10" fmla="val 33"/>
              <a:gd name="f11" fmla="val 25"/>
              <a:gd name="f12" fmla="val 1"/>
              <a:gd name="f13" fmla="val 22"/>
              <a:gd name="f14" fmla="val 3"/>
              <a:gd name="f15" fmla="val 18"/>
              <a:gd name="f16" fmla="val 4"/>
              <a:gd name="f17" fmla="val 15"/>
              <a:gd name="f18" fmla="val 13"/>
              <a:gd name="f19" fmla="val 10"/>
              <a:gd name="f20" fmla="val 8"/>
              <a:gd name="f21" fmla="val 6"/>
              <a:gd name="f22" fmla="val 9"/>
              <a:gd name="f23" fmla="val 21"/>
              <a:gd name="f24" fmla="val 11"/>
              <a:gd name="f25" fmla="val 23"/>
              <a:gd name="f26" fmla="val 35"/>
              <a:gd name="f27" fmla="val 46"/>
              <a:gd name="f28" fmla="val 16"/>
              <a:gd name="f29" fmla="val 49"/>
              <a:gd name="f30" fmla="val 12"/>
              <a:gd name="f31" fmla="val 52"/>
              <a:gd name="f32" fmla="val 53"/>
              <a:gd name="f33" fmla="val 50"/>
              <a:gd name="f34" fmla="+- 0 0 -90"/>
              <a:gd name="f35" fmla="*/ f3 1 24"/>
              <a:gd name="f36" fmla="*/ f4 1 54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24"/>
              <a:gd name="f45" fmla="*/ f41 1 54"/>
              <a:gd name="f46" fmla="*/ 0 f42 1"/>
              <a:gd name="f47" fmla="*/ 48 f41 1"/>
              <a:gd name="f48" fmla="*/ 25 f41 1"/>
              <a:gd name="f49" fmla="*/ 4 f42 1"/>
              <a:gd name="f50" fmla="*/ 15 f41 1"/>
              <a:gd name="f51" fmla="*/ 8 f41 1"/>
              <a:gd name="f52" fmla="*/ 15 f42 1"/>
              <a:gd name="f53" fmla="*/ 1 f41 1"/>
              <a:gd name="f54" fmla="*/ 24 f42 1"/>
              <a:gd name="f55" fmla="*/ 11 f41 1"/>
              <a:gd name="f56" fmla="*/ 18 f42 1"/>
              <a:gd name="f57" fmla="*/ 46 f41 1"/>
              <a:gd name="f58" fmla="*/ 8 f42 1"/>
              <a:gd name="f59" fmla="*/ 53 f41 1"/>
              <a:gd name="f60" fmla="+- f43 0 f1"/>
              <a:gd name="f61" fmla="*/ f46 1 24"/>
              <a:gd name="f62" fmla="*/ f47 1 54"/>
              <a:gd name="f63" fmla="*/ f48 1 54"/>
              <a:gd name="f64" fmla="*/ f49 1 24"/>
              <a:gd name="f65" fmla="*/ f50 1 54"/>
              <a:gd name="f66" fmla="*/ f51 1 54"/>
              <a:gd name="f67" fmla="*/ f52 1 24"/>
              <a:gd name="f68" fmla="*/ f53 1 54"/>
              <a:gd name="f69" fmla="*/ f54 1 24"/>
              <a:gd name="f70" fmla="*/ f55 1 54"/>
              <a:gd name="f71" fmla="*/ f56 1 24"/>
              <a:gd name="f72" fmla="*/ f57 1 54"/>
              <a:gd name="f73" fmla="*/ f58 1 24"/>
              <a:gd name="f74" fmla="*/ f59 1 54"/>
              <a:gd name="f75" fmla="*/ 0 1 f44"/>
              <a:gd name="f76" fmla="*/ f38 1 f44"/>
              <a:gd name="f77" fmla="*/ 0 1 f45"/>
              <a:gd name="f78" fmla="*/ f39 1 f45"/>
              <a:gd name="f79" fmla="*/ f61 1 f44"/>
              <a:gd name="f80" fmla="*/ f62 1 f45"/>
              <a:gd name="f81" fmla="*/ f63 1 f45"/>
              <a:gd name="f82" fmla="*/ f64 1 f44"/>
              <a:gd name="f83" fmla="*/ f65 1 f45"/>
              <a:gd name="f84" fmla="*/ f66 1 f45"/>
              <a:gd name="f85" fmla="*/ f67 1 f44"/>
              <a:gd name="f86" fmla="*/ f68 1 f45"/>
              <a:gd name="f87" fmla="*/ f69 1 f44"/>
              <a:gd name="f88" fmla="*/ f70 1 f45"/>
              <a:gd name="f89" fmla="*/ f71 1 f44"/>
              <a:gd name="f90" fmla="*/ f72 1 f45"/>
              <a:gd name="f91" fmla="*/ f73 1 f44"/>
              <a:gd name="f92" fmla="*/ f74 1 f45"/>
              <a:gd name="f93" fmla="*/ f75 f35 1"/>
              <a:gd name="f94" fmla="*/ f76 f35 1"/>
              <a:gd name="f95" fmla="*/ f78 f36 1"/>
              <a:gd name="f96" fmla="*/ f77 f36 1"/>
              <a:gd name="f97" fmla="*/ f79 f35 1"/>
              <a:gd name="f98" fmla="*/ f80 f36 1"/>
              <a:gd name="f99" fmla="*/ f81 f36 1"/>
              <a:gd name="f100" fmla="*/ f82 f35 1"/>
              <a:gd name="f101" fmla="*/ f83 f36 1"/>
              <a:gd name="f102" fmla="*/ f84 f36 1"/>
              <a:gd name="f103" fmla="*/ f85 f35 1"/>
              <a:gd name="f104" fmla="*/ f86 f36 1"/>
              <a:gd name="f105" fmla="*/ f87 f35 1"/>
              <a:gd name="f106" fmla="*/ f88 f36 1"/>
              <a:gd name="f107" fmla="*/ f89 f35 1"/>
              <a:gd name="f108" fmla="*/ f90 f36 1"/>
              <a:gd name="f109" fmla="*/ f91 f35 1"/>
              <a:gd name="f110" fmla="*/ f92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7" y="f98"/>
              </a:cxn>
              <a:cxn ang="f60">
                <a:pos x="f97" y="f99"/>
              </a:cxn>
              <a:cxn ang="f60">
                <a:pos x="f100" y="f101"/>
              </a:cxn>
              <a:cxn ang="f60">
                <a:pos x="f100" y="f102"/>
              </a:cxn>
              <a:cxn ang="f60">
                <a:pos x="f103" y="f104"/>
              </a:cxn>
              <a:cxn ang="f60">
                <a:pos x="f105" y="f106"/>
              </a:cxn>
              <a:cxn ang="f60">
                <a:pos x="f107" y="f108"/>
              </a:cxn>
              <a:cxn ang="f60">
                <a:pos x="f109" y="f110"/>
              </a:cxn>
              <a:cxn ang="f60">
                <a:pos x="f97" y="f98"/>
              </a:cxn>
              <a:cxn ang="f60">
                <a:pos x="f97" y="f98"/>
              </a:cxn>
            </a:cxnLst>
            <a:rect l="f93" t="f96" r="f94" b="f95"/>
            <a:pathLst>
              <a:path w="24" h="54">
                <a:moveTo>
                  <a:pt x="f5" y="f8"/>
                </a:moveTo>
                <a:cubicBezTo>
                  <a:pt x="f5" y="f9"/>
                  <a:pt x="f5" y="f10"/>
                  <a:pt x="f5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6" y="f18"/>
                  <a:pt x="f14" y="f19"/>
                  <a:pt x="f16" y="f20"/>
                </a:cubicBezTo>
                <a:cubicBezTo>
                  <a:pt x="f21" y="f16"/>
                  <a:pt x="f22" y="f5"/>
                  <a:pt x="f17" y="f12"/>
                </a:cubicBezTo>
                <a:cubicBezTo>
                  <a:pt x="f23" y="f12"/>
                  <a:pt x="f6" y="f21"/>
                  <a:pt x="f6" y="f24"/>
                </a:cubicBezTo>
                <a:cubicBezTo>
                  <a:pt x="f6" y="f25"/>
                  <a:pt x="f6" y="f26"/>
                  <a:pt x="f15" y="f27"/>
                </a:cubicBezTo>
                <a:cubicBezTo>
                  <a:pt x="f28" y="f29"/>
                  <a:pt x="f30" y="f31"/>
                  <a:pt x="f20" y="f32"/>
                </a:cubicBezTo>
                <a:cubicBezTo>
                  <a:pt x="f21" y="f7"/>
                  <a:pt x="f14" y="f33"/>
                  <a:pt x="f5" y="f8"/>
                </a:cubicBezTo>
                <a:cubicBezTo>
                  <a:pt x="f5" y="f8"/>
                  <a:pt x="f5" y="f8"/>
                  <a:pt x="f5" y="f8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AF215D98-5499-7190-74A8-D276289037F5}"/>
              </a:ext>
            </a:extLst>
          </p:cNvPr>
          <p:cNvSpPr/>
          <p:nvPr/>
        </p:nvSpPr>
        <p:spPr>
          <a:xfrm>
            <a:off x="6457949" y="963613"/>
            <a:ext cx="871542" cy="19478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9"/>
              <a:gd name="f7" fmla="val 359"/>
              <a:gd name="f8" fmla="val 52"/>
              <a:gd name="f9" fmla="val 352"/>
              <a:gd name="f10" fmla="val 346"/>
              <a:gd name="f11" fmla="val 51"/>
              <a:gd name="f12" fmla="val 339"/>
              <a:gd name="f13" fmla="val 328"/>
              <a:gd name="f14" fmla="val 317"/>
              <a:gd name="f15" fmla="val 50"/>
              <a:gd name="f16" fmla="val 306"/>
              <a:gd name="f17" fmla="val 305"/>
              <a:gd name="f18" fmla="val 49"/>
              <a:gd name="f19" fmla="val 303"/>
              <a:gd name="f20" fmla="val 48"/>
              <a:gd name="f21" fmla="val 302"/>
              <a:gd name="f22" fmla="val 44"/>
              <a:gd name="f23" fmla="val 300"/>
              <a:gd name="f24" fmla="val 43"/>
              <a:gd name="f25" fmla="val 297"/>
              <a:gd name="f26" fmla="val 292"/>
              <a:gd name="f27" fmla="val 281"/>
              <a:gd name="f28" fmla="val 271"/>
              <a:gd name="f29" fmla="val 260"/>
              <a:gd name="f30" fmla="val 245"/>
              <a:gd name="f31" fmla="val 231"/>
              <a:gd name="f32" fmla="val 45"/>
              <a:gd name="f33" fmla="val 216"/>
              <a:gd name="f34" fmla="val 205"/>
              <a:gd name="f35" fmla="val 47"/>
              <a:gd name="f36" fmla="val 194"/>
              <a:gd name="f37" fmla="val 183"/>
              <a:gd name="f38" fmla="val 181"/>
              <a:gd name="f39" fmla="val 179"/>
              <a:gd name="f40" fmla="val 46"/>
              <a:gd name="f41" fmla="val 176"/>
              <a:gd name="f42" fmla="val 41"/>
              <a:gd name="f43" fmla="val 38"/>
              <a:gd name="f44" fmla="val 34"/>
              <a:gd name="f45" fmla="val 30"/>
              <a:gd name="f46" fmla="val 172"/>
              <a:gd name="f47" fmla="val 25"/>
              <a:gd name="f48" fmla="val 167"/>
              <a:gd name="f49" fmla="val 21"/>
              <a:gd name="f50" fmla="val 162"/>
              <a:gd name="f51" fmla="val 20"/>
              <a:gd name="f52" fmla="val 161"/>
              <a:gd name="f53" fmla="val 24"/>
              <a:gd name="f54" fmla="val 151"/>
              <a:gd name="f55" fmla="val 14"/>
              <a:gd name="f56" fmla="val 147"/>
              <a:gd name="f57" fmla="val 11"/>
              <a:gd name="f58" fmla="val 141"/>
              <a:gd name="f59" fmla="val 8"/>
              <a:gd name="f60" fmla="val 137"/>
              <a:gd name="f61" fmla="val 4"/>
              <a:gd name="f62" fmla="val 134"/>
              <a:gd name="f63" fmla="val 1"/>
              <a:gd name="f64" fmla="val 130"/>
              <a:gd name="f65" fmla="val 2"/>
              <a:gd name="f66" fmla="val 128"/>
              <a:gd name="f67" fmla="val 127"/>
              <a:gd name="f68" fmla="val 3"/>
              <a:gd name="f69" fmla="val 125"/>
              <a:gd name="f70" fmla="val 124"/>
              <a:gd name="f71" fmla="val 123"/>
              <a:gd name="f72" fmla="val 122"/>
              <a:gd name="f73" fmla="val 119"/>
              <a:gd name="f74" fmla="val 114"/>
              <a:gd name="f75" fmla="val 116"/>
              <a:gd name="f76" fmla="val 9"/>
              <a:gd name="f77" fmla="val 13"/>
              <a:gd name="f78" fmla="val 112"/>
              <a:gd name="f79" fmla="val 113"/>
              <a:gd name="f80" fmla="val 12"/>
              <a:gd name="f81" fmla="val 118"/>
              <a:gd name="f82" fmla="val 6"/>
              <a:gd name="f83" fmla="val 135"/>
              <a:gd name="f84" fmla="val 19"/>
              <a:gd name="f85" fmla="val 142"/>
              <a:gd name="f86" fmla="val 26"/>
              <a:gd name="f87" fmla="val 149"/>
              <a:gd name="f88" fmla="val 28"/>
              <a:gd name="f89" fmla="val 150"/>
              <a:gd name="f90" fmla="val 31"/>
              <a:gd name="f91" fmla="val 152"/>
              <a:gd name="f92" fmla="val 39"/>
              <a:gd name="f93" fmla="val 154"/>
              <a:gd name="f94" fmla="val 40"/>
              <a:gd name="f95" fmla="val 157"/>
              <a:gd name="f96" fmla="val 163"/>
              <a:gd name="f97" fmla="val 168"/>
              <a:gd name="f98" fmla="val 171"/>
              <a:gd name="f99" fmla="val 166"/>
              <a:gd name="f100" fmla="val 156"/>
              <a:gd name="f101" fmla="val 53"/>
              <a:gd name="f102" fmla="val 155"/>
              <a:gd name="f103" fmla="val 153"/>
              <a:gd name="f104" fmla="val 148"/>
              <a:gd name="f105" fmla="val 145"/>
              <a:gd name="f106" fmla="val 138"/>
              <a:gd name="f107" fmla="val 42"/>
              <a:gd name="f108" fmla="val 131"/>
              <a:gd name="f109" fmla="val 105"/>
              <a:gd name="f110" fmla="val 98"/>
              <a:gd name="f111" fmla="val 55"/>
              <a:gd name="f112" fmla="val 85"/>
              <a:gd name="f113" fmla="val 68"/>
              <a:gd name="f114" fmla="val 80"/>
              <a:gd name="f115" fmla="val 76"/>
              <a:gd name="f116" fmla="val 70"/>
              <a:gd name="f117" fmla="val 75"/>
              <a:gd name="f118" fmla="val 81"/>
              <a:gd name="f119" fmla="val 86"/>
              <a:gd name="f120" fmla="val 78"/>
              <a:gd name="f121" fmla="val 82"/>
              <a:gd name="f122" fmla="val 79"/>
              <a:gd name="f123" fmla="val 74"/>
              <a:gd name="f124" fmla="val 73"/>
              <a:gd name="f125" fmla="val 71"/>
              <a:gd name="f126" fmla="val 67"/>
              <a:gd name="f127" fmla="val 64"/>
              <a:gd name="f128" fmla="val 62"/>
              <a:gd name="f129" fmla="val 57"/>
              <a:gd name="f130" fmla="val 63"/>
              <a:gd name="f131" fmla="val 61"/>
              <a:gd name="f132" fmla="val 36"/>
              <a:gd name="f133" fmla="val 59"/>
              <a:gd name="f134" fmla="val 56"/>
              <a:gd name="f135" fmla="val 7"/>
              <a:gd name="f136" fmla="val 65"/>
              <a:gd name="f137" fmla="val 5"/>
              <a:gd name="f138" fmla="val 77"/>
              <a:gd name="f139" fmla="val 83"/>
              <a:gd name="f140" fmla="val 87"/>
              <a:gd name="f141" fmla="val 91"/>
              <a:gd name="f142" fmla="val 100"/>
              <a:gd name="f143" fmla="val 104"/>
              <a:gd name="f144" fmla="val 108"/>
              <a:gd name="f145" fmla="val 109"/>
              <a:gd name="f146" fmla="val 107"/>
              <a:gd name="f147" fmla="val 103"/>
              <a:gd name="f148" fmla="val 102"/>
              <a:gd name="f149" fmla="val 60"/>
              <a:gd name="f150" fmla="val 99"/>
              <a:gd name="f151" fmla="val 93"/>
              <a:gd name="f152" fmla="val 88"/>
              <a:gd name="f153" fmla="val 94"/>
              <a:gd name="f154" fmla="val 97"/>
              <a:gd name="f155" fmla="val 69"/>
              <a:gd name="f156" fmla="val 106"/>
              <a:gd name="f157" fmla="val 110"/>
              <a:gd name="f158" fmla="val 111"/>
              <a:gd name="f159" fmla="val 96"/>
              <a:gd name="f160" fmla="val 95"/>
              <a:gd name="f161" fmla="val 89"/>
              <a:gd name="f162" fmla="val 115"/>
              <a:gd name="f163" fmla="val 120"/>
              <a:gd name="f164" fmla="val 117"/>
              <a:gd name="f165" fmla="val 101"/>
              <a:gd name="f166" fmla="val 72"/>
              <a:gd name="f167" fmla="val 146"/>
              <a:gd name="f168" fmla="val 158"/>
              <a:gd name="f169" fmla="val 174"/>
              <a:gd name="f170" fmla="val 188"/>
              <a:gd name="f171" fmla="val 196"/>
              <a:gd name="f172" fmla="val 206"/>
              <a:gd name="f173" fmla="val 208"/>
              <a:gd name="f174" fmla="val 209"/>
              <a:gd name="f175" fmla="val 140"/>
              <a:gd name="f176" fmla="val 233"/>
              <a:gd name="f177" fmla="val 258"/>
              <a:gd name="f178" fmla="val 283"/>
              <a:gd name="f179" fmla="val 288"/>
              <a:gd name="f180" fmla="val 293"/>
              <a:gd name="f181" fmla="val 143"/>
              <a:gd name="f182" fmla="val 299"/>
              <a:gd name="f183" fmla="val 304"/>
              <a:gd name="f184" fmla="val 307"/>
              <a:gd name="f185" fmla="val 309"/>
              <a:gd name="f186" fmla="val 133"/>
              <a:gd name="f187" fmla="val 310"/>
              <a:gd name="f188" fmla="val 311"/>
              <a:gd name="f189" fmla="val 312"/>
              <a:gd name="f190" fmla="val 314"/>
              <a:gd name="f191" fmla="val 315"/>
              <a:gd name="f192" fmla="val 330"/>
              <a:gd name="f193" fmla="val 344"/>
              <a:gd name="f194" fmla="val 343"/>
              <a:gd name="f195" fmla="val 92"/>
              <a:gd name="f196" fmla="val 327"/>
              <a:gd name="f197" fmla="val 84"/>
              <a:gd name="f198" fmla="+- 0 0 -90"/>
              <a:gd name="f199" fmla="*/ f3 1 159"/>
              <a:gd name="f200" fmla="*/ f4 1 359"/>
              <a:gd name="f201" fmla="val f5"/>
              <a:gd name="f202" fmla="val f6"/>
              <a:gd name="f203" fmla="val f7"/>
              <a:gd name="f204" fmla="*/ f198 f0 1"/>
              <a:gd name="f205" fmla="+- f203 0 f201"/>
              <a:gd name="f206" fmla="+- f202 0 f201"/>
              <a:gd name="f207" fmla="*/ f204 1 f2"/>
              <a:gd name="f208" fmla="*/ f206 1 159"/>
              <a:gd name="f209" fmla="*/ f205 1 359"/>
              <a:gd name="f210" fmla="*/ 51 f206 1"/>
              <a:gd name="f211" fmla="*/ 339 f205 1"/>
              <a:gd name="f212" fmla="*/ 48 f206 1"/>
              <a:gd name="f213" fmla="*/ 302 f205 1"/>
              <a:gd name="f214" fmla="*/ 44 f206 1"/>
              <a:gd name="f215" fmla="*/ 260 f205 1"/>
              <a:gd name="f216" fmla="*/ 183 f205 1"/>
              <a:gd name="f217" fmla="*/ 34 f206 1"/>
              <a:gd name="f218" fmla="*/ 176 f205 1"/>
              <a:gd name="f219" fmla="*/ 20 f206 1"/>
              <a:gd name="f220" fmla="*/ 161 f205 1"/>
              <a:gd name="f221" fmla="*/ 1 f206 1"/>
              <a:gd name="f222" fmla="*/ 130 f205 1"/>
              <a:gd name="f223" fmla="*/ 0 f206 1"/>
              <a:gd name="f224" fmla="*/ 122 f205 1"/>
              <a:gd name="f225" fmla="*/ 13 f206 1"/>
              <a:gd name="f226" fmla="*/ 112 f205 1"/>
              <a:gd name="f227" fmla="*/ 6 f206 1"/>
              <a:gd name="f228" fmla="*/ 128 f205 1"/>
              <a:gd name="f229" fmla="*/ 151 f205 1"/>
              <a:gd name="f230" fmla="*/ 171 f205 1"/>
              <a:gd name="f231" fmla="*/ 50 f206 1"/>
              <a:gd name="f232" fmla="*/ 152 f205 1"/>
              <a:gd name="f233" fmla="*/ 42 f206 1"/>
              <a:gd name="f234" fmla="*/ 131 f205 1"/>
              <a:gd name="f235" fmla="*/ 98 f205 1"/>
              <a:gd name="f236" fmla="*/ 75 f206 1"/>
              <a:gd name="f237" fmla="*/ 86 f205 1"/>
              <a:gd name="f238" fmla="*/ 76 f206 1"/>
              <a:gd name="f239" fmla="*/ 70 f205 1"/>
              <a:gd name="f240" fmla="*/ 64 f206 1"/>
              <a:gd name="f241" fmla="*/ 46 f205 1"/>
              <a:gd name="f242" fmla="*/ 65 f206 1"/>
              <a:gd name="f243" fmla="*/ 5 f205 1"/>
              <a:gd name="f244" fmla="*/ 91 f206 1"/>
              <a:gd name="f245" fmla="*/ 4 f205 1"/>
              <a:gd name="f246" fmla="*/ 107 f206 1"/>
              <a:gd name="f247" fmla="*/ 39 f205 1"/>
              <a:gd name="f248" fmla="*/ 103 f206 1"/>
              <a:gd name="f249" fmla="*/ 53 f205 1"/>
              <a:gd name="f250" fmla="*/ 82 f206 1"/>
              <a:gd name="f251" fmla="*/ 79 f205 1"/>
              <a:gd name="f252" fmla="*/ 83 f206 1"/>
              <a:gd name="f253" fmla="*/ 88 f205 1"/>
              <a:gd name="f254" fmla="*/ 105 f206 1"/>
              <a:gd name="f255" fmla="*/ 60 f205 1"/>
              <a:gd name="f256" fmla="*/ 109 f206 1"/>
              <a:gd name="f257" fmla="*/ 61 f205 1"/>
              <a:gd name="f258" fmla="*/ 96 f206 1"/>
              <a:gd name="f259" fmla="*/ 108 f205 1"/>
              <a:gd name="f260" fmla="*/ 93 f206 1"/>
              <a:gd name="f261" fmla="*/ 119 f205 1"/>
              <a:gd name="f262" fmla="*/ 102 f206 1"/>
              <a:gd name="f263" fmla="*/ 113 f205 1"/>
              <a:gd name="f264" fmla="*/ 112 f206 1"/>
              <a:gd name="f265" fmla="*/ 75 f205 1"/>
              <a:gd name="f266" fmla="*/ 148 f206 1"/>
              <a:gd name="f267" fmla="*/ 95 f205 1"/>
              <a:gd name="f268" fmla="*/ 158 f206 1"/>
              <a:gd name="f269" fmla="*/ 162 f205 1"/>
              <a:gd name="f270" fmla="*/ 135 f206 1"/>
              <a:gd name="f271" fmla="*/ 205 f205 1"/>
              <a:gd name="f272" fmla="*/ 142 f206 1"/>
              <a:gd name="f273" fmla="*/ 283 f205 1"/>
              <a:gd name="f274" fmla="*/ 137 f206 1"/>
              <a:gd name="f275" fmla="*/ 309 f205 1"/>
              <a:gd name="f276" fmla="*/ 128 f206 1"/>
              <a:gd name="f277" fmla="*/ 315 f205 1"/>
              <a:gd name="f278" fmla="*/ 359 f205 1"/>
              <a:gd name="f279" fmla="*/ 88 f206 1"/>
              <a:gd name="f280" fmla="*/ 311 f205 1"/>
              <a:gd name="f281" fmla="*/ 52 f206 1"/>
              <a:gd name="f282" fmla="+- f207 0 f1"/>
              <a:gd name="f283" fmla="*/ f210 1 159"/>
              <a:gd name="f284" fmla="*/ f211 1 359"/>
              <a:gd name="f285" fmla="*/ f212 1 159"/>
              <a:gd name="f286" fmla="*/ f213 1 359"/>
              <a:gd name="f287" fmla="*/ f214 1 159"/>
              <a:gd name="f288" fmla="*/ f215 1 359"/>
              <a:gd name="f289" fmla="*/ f216 1 359"/>
              <a:gd name="f290" fmla="*/ f217 1 159"/>
              <a:gd name="f291" fmla="*/ f218 1 359"/>
              <a:gd name="f292" fmla="*/ f219 1 159"/>
              <a:gd name="f293" fmla="*/ f220 1 359"/>
              <a:gd name="f294" fmla="*/ f221 1 159"/>
              <a:gd name="f295" fmla="*/ f222 1 359"/>
              <a:gd name="f296" fmla="*/ f223 1 159"/>
              <a:gd name="f297" fmla="*/ f224 1 359"/>
              <a:gd name="f298" fmla="*/ f225 1 159"/>
              <a:gd name="f299" fmla="*/ f226 1 359"/>
              <a:gd name="f300" fmla="*/ f227 1 159"/>
              <a:gd name="f301" fmla="*/ f228 1 359"/>
              <a:gd name="f302" fmla="*/ f229 1 359"/>
              <a:gd name="f303" fmla="*/ f230 1 359"/>
              <a:gd name="f304" fmla="*/ f231 1 159"/>
              <a:gd name="f305" fmla="*/ f232 1 359"/>
              <a:gd name="f306" fmla="*/ f233 1 159"/>
              <a:gd name="f307" fmla="*/ f234 1 359"/>
              <a:gd name="f308" fmla="*/ f235 1 359"/>
              <a:gd name="f309" fmla="*/ f236 1 159"/>
              <a:gd name="f310" fmla="*/ f237 1 359"/>
              <a:gd name="f311" fmla="*/ f238 1 159"/>
              <a:gd name="f312" fmla="*/ f239 1 359"/>
              <a:gd name="f313" fmla="*/ f240 1 159"/>
              <a:gd name="f314" fmla="*/ f241 1 359"/>
              <a:gd name="f315" fmla="*/ f242 1 159"/>
              <a:gd name="f316" fmla="*/ f243 1 359"/>
              <a:gd name="f317" fmla="*/ f244 1 159"/>
              <a:gd name="f318" fmla="*/ f245 1 359"/>
              <a:gd name="f319" fmla="*/ f246 1 159"/>
              <a:gd name="f320" fmla="*/ f247 1 359"/>
              <a:gd name="f321" fmla="*/ f248 1 159"/>
              <a:gd name="f322" fmla="*/ f249 1 359"/>
              <a:gd name="f323" fmla="*/ f250 1 159"/>
              <a:gd name="f324" fmla="*/ f251 1 359"/>
              <a:gd name="f325" fmla="*/ f252 1 159"/>
              <a:gd name="f326" fmla="*/ f253 1 359"/>
              <a:gd name="f327" fmla="*/ f254 1 159"/>
              <a:gd name="f328" fmla="*/ f255 1 359"/>
              <a:gd name="f329" fmla="*/ f256 1 159"/>
              <a:gd name="f330" fmla="*/ f257 1 359"/>
              <a:gd name="f331" fmla="*/ f258 1 159"/>
              <a:gd name="f332" fmla="*/ f259 1 359"/>
              <a:gd name="f333" fmla="*/ f260 1 159"/>
              <a:gd name="f334" fmla="*/ f261 1 359"/>
              <a:gd name="f335" fmla="*/ f262 1 159"/>
              <a:gd name="f336" fmla="*/ f263 1 359"/>
              <a:gd name="f337" fmla="*/ f264 1 159"/>
              <a:gd name="f338" fmla="*/ f265 1 359"/>
              <a:gd name="f339" fmla="*/ f266 1 159"/>
              <a:gd name="f340" fmla="*/ f267 1 359"/>
              <a:gd name="f341" fmla="*/ f268 1 159"/>
              <a:gd name="f342" fmla="*/ f269 1 359"/>
              <a:gd name="f343" fmla="*/ f270 1 159"/>
              <a:gd name="f344" fmla="*/ f271 1 359"/>
              <a:gd name="f345" fmla="*/ f272 1 159"/>
              <a:gd name="f346" fmla="*/ f273 1 359"/>
              <a:gd name="f347" fmla="*/ f274 1 159"/>
              <a:gd name="f348" fmla="*/ f275 1 359"/>
              <a:gd name="f349" fmla="*/ f276 1 159"/>
              <a:gd name="f350" fmla="*/ f277 1 359"/>
              <a:gd name="f351" fmla="*/ f278 1 359"/>
              <a:gd name="f352" fmla="*/ f279 1 159"/>
              <a:gd name="f353" fmla="*/ f280 1 359"/>
              <a:gd name="f354" fmla="*/ f281 1 159"/>
              <a:gd name="f355" fmla="*/ 0 1 f208"/>
              <a:gd name="f356" fmla="*/ f202 1 f208"/>
              <a:gd name="f357" fmla="*/ 0 1 f209"/>
              <a:gd name="f358" fmla="*/ f203 1 f209"/>
              <a:gd name="f359" fmla="*/ f283 1 f208"/>
              <a:gd name="f360" fmla="*/ f284 1 f209"/>
              <a:gd name="f361" fmla="*/ f285 1 f208"/>
              <a:gd name="f362" fmla="*/ f286 1 f209"/>
              <a:gd name="f363" fmla="*/ f287 1 f208"/>
              <a:gd name="f364" fmla="*/ f288 1 f209"/>
              <a:gd name="f365" fmla="*/ f289 1 f209"/>
              <a:gd name="f366" fmla="*/ f290 1 f208"/>
              <a:gd name="f367" fmla="*/ f291 1 f209"/>
              <a:gd name="f368" fmla="*/ f292 1 f208"/>
              <a:gd name="f369" fmla="*/ f293 1 f209"/>
              <a:gd name="f370" fmla="*/ f294 1 f208"/>
              <a:gd name="f371" fmla="*/ f295 1 f209"/>
              <a:gd name="f372" fmla="*/ f296 1 f208"/>
              <a:gd name="f373" fmla="*/ f297 1 f209"/>
              <a:gd name="f374" fmla="*/ f298 1 f208"/>
              <a:gd name="f375" fmla="*/ f299 1 f209"/>
              <a:gd name="f376" fmla="*/ f300 1 f208"/>
              <a:gd name="f377" fmla="*/ f301 1 f209"/>
              <a:gd name="f378" fmla="*/ f302 1 f209"/>
              <a:gd name="f379" fmla="*/ f303 1 f209"/>
              <a:gd name="f380" fmla="*/ f304 1 f208"/>
              <a:gd name="f381" fmla="*/ f305 1 f209"/>
              <a:gd name="f382" fmla="*/ f306 1 f208"/>
              <a:gd name="f383" fmla="*/ f307 1 f209"/>
              <a:gd name="f384" fmla="*/ f308 1 f209"/>
              <a:gd name="f385" fmla="*/ f309 1 f208"/>
              <a:gd name="f386" fmla="*/ f310 1 f209"/>
              <a:gd name="f387" fmla="*/ f311 1 f208"/>
              <a:gd name="f388" fmla="*/ f312 1 f209"/>
              <a:gd name="f389" fmla="*/ f313 1 f208"/>
              <a:gd name="f390" fmla="*/ f314 1 f209"/>
              <a:gd name="f391" fmla="*/ f315 1 f208"/>
              <a:gd name="f392" fmla="*/ f316 1 f209"/>
              <a:gd name="f393" fmla="*/ f317 1 f208"/>
              <a:gd name="f394" fmla="*/ f318 1 f209"/>
              <a:gd name="f395" fmla="*/ f319 1 f208"/>
              <a:gd name="f396" fmla="*/ f320 1 f209"/>
              <a:gd name="f397" fmla="*/ f321 1 f208"/>
              <a:gd name="f398" fmla="*/ f322 1 f209"/>
              <a:gd name="f399" fmla="*/ f323 1 f208"/>
              <a:gd name="f400" fmla="*/ f324 1 f209"/>
              <a:gd name="f401" fmla="*/ f325 1 f208"/>
              <a:gd name="f402" fmla="*/ f326 1 f209"/>
              <a:gd name="f403" fmla="*/ f327 1 f208"/>
              <a:gd name="f404" fmla="*/ f328 1 f209"/>
              <a:gd name="f405" fmla="*/ f329 1 f208"/>
              <a:gd name="f406" fmla="*/ f330 1 f209"/>
              <a:gd name="f407" fmla="*/ f331 1 f208"/>
              <a:gd name="f408" fmla="*/ f332 1 f209"/>
              <a:gd name="f409" fmla="*/ f333 1 f208"/>
              <a:gd name="f410" fmla="*/ f334 1 f209"/>
              <a:gd name="f411" fmla="*/ f335 1 f208"/>
              <a:gd name="f412" fmla="*/ f336 1 f209"/>
              <a:gd name="f413" fmla="*/ f337 1 f208"/>
              <a:gd name="f414" fmla="*/ f338 1 f209"/>
              <a:gd name="f415" fmla="*/ f339 1 f208"/>
              <a:gd name="f416" fmla="*/ f340 1 f209"/>
              <a:gd name="f417" fmla="*/ f341 1 f208"/>
              <a:gd name="f418" fmla="*/ f342 1 f209"/>
              <a:gd name="f419" fmla="*/ f343 1 f208"/>
              <a:gd name="f420" fmla="*/ f344 1 f209"/>
              <a:gd name="f421" fmla="*/ f345 1 f208"/>
              <a:gd name="f422" fmla="*/ f346 1 f209"/>
              <a:gd name="f423" fmla="*/ f347 1 f208"/>
              <a:gd name="f424" fmla="*/ f348 1 f209"/>
              <a:gd name="f425" fmla="*/ f349 1 f208"/>
              <a:gd name="f426" fmla="*/ f350 1 f209"/>
              <a:gd name="f427" fmla="*/ f351 1 f209"/>
              <a:gd name="f428" fmla="*/ f352 1 f208"/>
              <a:gd name="f429" fmla="*/ f353 1 f209"/>
              <a:gd name="f430" fmla="*/ f354 1 f208"/>
              <a:gd name="f431" fmla="*/ f355 f199 1"/>
              <a:gd name="f432" fmla="*/ f356 f199 1"/>
              <a:gd name="f433" fmla="*/ f358 f200 1"/>
              <a:gd name="f434" fmla="*/ f357 f200 1"/>
              <a:gd name="f435" fmla="*/ f359 f199 1"/>
              <a:gd name="f436" fmla="*/ f360 f200 1"/>
              <a:gd name="f437" fmla="*/ f361 f199 1"/>
              <a:gd name="f438" fmla="*/ f362 f200 1"/>
              <a:gd name="f439" fmla="*/ f363 f199 1"/>
              <a:gd name="f440" fmla="*/ f364 f200 1"/>
              <a:gd name="f441" fmla="*/ f365 f200 1"/>
              <a:gd name="f442" fmla="*/ f366 f199 1"/>
              <a:gd name="f443" fmla="*/ f367 f200 1"/>
              <a:gd name="f444" fmla="*/ f368 f199 1"/>
              <a:gd name="f445" fmla="*/ f369 f200 1"/>
              <a:gd name="f446" fmla="*/ f370 f199 1"/>
              <a:gd name="f447" fmla="*/ f371 f200 1"/>
              <a:gd name="f448" fmla="*/ f372 f199 1"/>
              <a:gd name="f449" fmla="*/ f373 f200 1"/>
              <a:gd name="f450" fmla="*/ f374 f199 1"/>
              <a:gd name="f451" fmla="*/ f375 f200 1"/>
              <a:gd name="f452" fmla="*/ f376 f199 1"/>
              <a:gd name="f453" fmla="*/ f377 f200 1"/>
              <a:gd name="f454" fmla="*/ f378 f200 1"/>
              <a:gd name="f455" fmla="*/ f379 f200 1"/>
              <a:gd name="f456" fmla="*/ f380 f199 1"/>
              <a:gd name="f457" fmla="*/ f381 f200 1"/>
              <a:gd name="f458" fmla="*/ f382 f199 1"/>
              <a:gd name="f459" fmla="*/ f383 f200 1"/>
              <a:gd name="f460" fmla="*/ f384 f200 1"/>
              <a:gd name="f461" fmla="*/ f385 f199 1"/>
              <a:gd name="f462" fmla="*/ f386 f200 1"/>
              <a:gd name="f463" fmla="*/ f387 f199 1"/>
              <a:gd name="f464" fmla="*/ f388 f200 1"/>
              <a:gd name="f465" fmla="*/ f389 f199 1"/>
              <a:gd name="f466" fmla="*/ f390 f200 1"/>
              <a:gd name="f467" fmla="*/ f391 f199 1"/>
              <a:gd name="f468" fmla="*/ f392 f200 1"/>
              <a:gd name="f469" fmla="*/ f393 f199 1"/>
              <a:gd name="f470" fmla="*/ f394 f200 1"/>
              <a:gd name="f471" fmla="*/ f395 f199 1"/>
              <a:gd name="f472" fmla="*/ f396 f200 1"/>
              <a:gd name="f473" fmla="*/ f397 f199 1"/>
              <a:gd name="f474" fmla="*/ f398 f200 1"/>
              <a:gd name="f475" fmla="*/ f399 f199 1"/>
              <a:gd name="f476" fmla="*/ f400 f200 1"/>
              <a:gd name="f477" fmla="*/ f401 f199 1"/>
              <a:gd name="f478" fmla="*/ f402 f200 1"/>
              <a:gd name="f479" fmla="*/ f403 f199 1"/>
              <a:gd name="f480" fmla="*/ f404 f200 1"/>
              <a:gd name="f481" fmla="*/ f405 f199 1"/>
              <a:gd name="f482" fmla="*/ f406 f200 1"/>
              <a:gd name="f483" fmla="*/ f407 f199 1"/>
              <a:gd name="f484" fmla="*/ f408 f200 1"/>
              <a:gd name="f485" fmla="*/ f409 f199 1"/>
              <a:gd name="f486" fmla="*/ f410 f200 1"/>
              <a:gd name="f487" fmla="*/ f411 f199 1"/>
              <a:gd name="f488" fmla="*/ f412 f200 1"/>
              <a:gd name="f489" fmla="*/ f413 f199 1"/>
              <a:gd name="f490" fmla="*/ f414 f200 1"/>
              <a:gd name="f491" fmla="*/ f415 f199 1"/>
              <a:gd name="f492" fmla="*/ f416 f200 1"/>
              <a:gd name="f493" fmla="*/ f417 f199 1"/>
              <a:gd name="f494" fmla="*/ f418 f200 1"/>
              <a:gd name="f495" fmla="*/ f419 f199 1"/>
              <a:gd name="f496" fmla="*/ f420 f200 1"/>
              <a:gd name="f497" fmla="*/ f421 f199 1"/>
              <a:gd name="f498" fmla="*/ f422 f200 1"/>
              <a:gd name="f499" fmla="*/ f423 f199 1"/>
              <a:gd name="f500" fmla="*/ f424 f200 1"/>
              <a:gd name="f501" fmla="*/ f425 f199 1"/>
              <a:gd name="f502" fmla="*/ f426 f200 1"/>
              <a:gd name="f503" fmla="*/ f427 f200 1"/>
              <a:gd name="f504" fmla="*/ f428 f199 1"/>
              <a:gd name="f505" fmla="*/ f429 f200 1"/>
              <a:gd name="f506" fmla="*/ f430 f1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2">
                <a:pos x="f435" y="f436"/>
              </a:cxn>
              <a:cxn ang="f282">
                <a:pos x="f437" y="f438"/>
              </a:cxn>
              <a:cxn ang="f282">
                <a:pos x="f439" y="f440"/>
              </a:cxn>
              <a:cxn ang="f282">
                <a:pos x="f437" y="f441"/>
              </a:cxn>
              <a:cxn ang="f282">
                <a:pos x="f442" y="f443"/>
              </a:cxn>
              <a:cxn ang="f282">
                <a:pos x="f444" y="f445"/>
              </a:cxn>
              <a:cxn ang="f282">
                <a:pos x="f446" y="f447"/>
              </a:cxn>
              <a:cxn ang="f282">
                <a:pos x="f448" y="f449"/>
              </a:cxn>
              <a:cxn ang="f282">
                <a:pos x="f450" y="f451"/>
              </a:cxn>
              <a:cxn ang="f282">
                <a:pos x="f452" y="f453"/>
              </a:cxn>
              <a:cxn ang="f282">
                <a:pos x="f442" y="f454"/>
              </a:cxn>
              <a:cxn ang="f282">
                <a:pos x="f437" y="f455"/>
              </a:cxn>
              <a:cxn ang="f282">
                <a:pos x="f456" y="f457"/>
              </a:cxn>
              <a:cxn ang="f282">
                <a:pos x="f458" y="f459"/>
              </a:cxn>
              <a:cxn ang="f282">
                <a:pos x="f435" y="f460"/>
              </a:cxn>
              <a:cxn ang="f282">
                <a:pos x="f461" y="f462"/>
              </a:cxn>
              <a:cxn ang="f282">
                <a:pos x="f463" y="f464"/>
              </a:cxn>
              <a:cxn ang="f282">
                <a:pos x="f465" y="f466"/>
              </a:cxn>
              <a:cxn ang="f282">
                <a:pos x="f467" y="f468"/>
              </a:cxn>
              <a:cxn ang="f282">
                <a:pos x="f469" y="f470"/>
              </a:cxn>
              <a:cxn ang="f282">
                <a:pos x="f471" y="f472"/>
              </a:cxn>
              <a:cxn ang="f282">
                <a:pos x="f473" y="f474"/>
              </a:cxn>
              <a:cxn ang="f282">
                <a:pos x="f475" y="f476"/>
              </a:cxn>
              <a:cxn ang="f282">
                <a:pos x="f477" y="f478"/>
              </a:cxn>
              <a:cxn ang="f282">
                <a:pos x="f479" y="f480"/>
              </a:cxn>
              <a:cxn ang="f282">
                <a:pos x="f481" y="f482"/>
              </a:cxn>
              <a:cxn ang="f282">
                <a:pos x="f483" y="f484"/>
              </a:cxn>
              <a:cxn ang="f282">
                <a:pos x="f485" y="f486"/>
              </a:cxn>
              <a:cxn ang="f282">
                <a:pos x="f487" y="f488"/>
              </a:cxn>
              <a:cxn ang="f282">
                <a:pos x="f489" y="f490"/>
              </a:cxn>
              <a:cxn ang="f282">
                <a:pos x="f491" y="f492"/>
              </a:cxn>
              <a:cxn ang="f282">
                <a:pos x="f493" y="f494"/>
              </a:cxn>
              <a:cxn ang="f282">
                <a:pos x="f495" y="f496"/>
              </a:cxn>
              <a:cxn ang="f282">
                <a:pos x="f497" y="f498"/>
              </a:cxn>
              <a:cxn ang="f282">
                <a:pos x="f499" y="f500"/>
              </a:cxn>
              <a:cxn ang="f282">
                <a:pos x="f501" y="f502"/>
              </a:cxn>
              <a:cxn ang="f282">
                <a:pos x="f483" y="f503"/>
              </a:cxn>
              <a:cxn ang="f282">
                <a:pos x="f504" y="f505"/>
              </a:cxn>
              <a:cxn ang="f282">
                <a:pos x="f506" y="f503"/>
              </a:cxn>
            </a:cxnLst>
            <a:rect l="f431" t="f434" r="f432" b="f433"/>
            <a:pathLst>
              <a:path w="159" h="359">
                <a:moveTo>
                  <a:pt x="f8" y="f7"/>
                </a:moveTo>
                <a:cubicBezTo>
                  <a:pt x="f8" y="f9"/>
                  <a:pt x="f8" y="f10"/>
                  <a:pt x="f11" y="f12"/>
                </a:cubicBezTo>
                <a:cubicBezTo>
                  <a:pt x="f11" y="f13"/>
                  <a:pt x="f11" y="f14"/>
                  <a:pt x="f15" y="f16"/>
                </a:cubicBezTo>
                <a:cubicBezTo>
                  <a:pt x="f15" y="f17"/>
                  <a:pt x="f18" y="f19"/>
                  <a:pt x="f20" y="f21"/>
                </a:cubicBezTo>
                <a:cubicBezTo>
                  <a:pt x="f22" y="f23"/>
                  <a:pt x="f24" y="f25"/>
                  <a:pt x="f24" y="f26"/>
                </a:cubicBezTo>
                <a:cubicBezTo>
                  <a:pt x="f22" y="f27"/>
                  <a:pt x="f22" y="f28"/>
                  <a:pt x="f22" y="f29"/>
                </a:cubicBezTo>
                <a:cubicBezTo>
                  <a:pt x="f22" y="f30"/>
                  <a:pt x="f22" y="f31"/>
                  <a:pt x="f32" y="f33"/>
                </a:cubicBezTo>
                <a:cubicBezTo>
                  <a:pt x="f32" y="f34"/>
                  <a:pt x="f35" y="f36"/>
                  <a:pt x="f20" y="f37"/>
                </a:cubicBezTo>
                <a:cubicBezTo>
                  <a:pt x="f20" y="f38"/>
                  <a:pt x="f35" y="f39"/>
                  <a:pt x="f40" y="f41"/>
                </a:cubicBezTo>
                <a:cubicBezTo>
                  <a:pt x="f42" y="f38"/>
                  <a:pt x="f43" y="f38"/>
                  <a:pt x="f44" y="f41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49" y="f50"/>
                  <a:pt x="f51" y="f52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5" y="f67"/>
                  <a:pt x="f68" y="f69"/>
                </a:cubicBezTo>
                <a:cubicBezTo>
                  <a:pt x="f65" y="f70"/>
                  <a:pt x="f63" y="f71"/>
                  <a:pt x="f5" y="f72"/>
                </a:cubicBezTo>
                <a:cubicBezTo>
                  <a:pt x="f65" y="f73"/>
                  <a:pt x="f65" y="f74"/>
                  <a:pt x="f59" y="f75"/>
                </a:cubicBezTo>
                <a:cubicBezTo>
                  <a:pt x="f76" y="f75"/>
                  <a:pt x="f57" y="f74"/>
                  <a:pt x="f77" y="f78"/>
                </a:cubicBezTo>
                <a:cubicBezTo>
                  <a:pt x="f77" y="f79"/>
                  <a:pt x="f55" y="f79"/>
                  <a:pt x="f55" y="f79"/>
                </a:cubicBezTo>
                <a:cubicBezTo>
                  <a:pt x="f80" y="f81"/>
                  <a:pt x="f76" y="f71"/>
                  <a:pt x="f82" y="f66"/>
                </a:cubicBezTo>
                <a:cubicBezTo>
                  <a:pt x="f77" y="f83"/>
                  <a:pt x="f84" y="f85"/>
                  <a:pt x="f86" y="f87"/>
                </a:cubicBezTo>
                <a:cubicBezTo>
                  <a:pt x="f88" y="f89"/>
                  <a:pt x="f90" y="f91"/>
                  <a:pt x="f44" y="f54"/>
                </a:cubicBezTo>
                <a:cubicBezTo>
                  <a:pt x="f92" y="f54"/>
                  <a:pt x="f92" y="f93"/>
                  <a:pt x="f94" y="f95"/>
                </a:cubicBezTo>
                <a:cubicBezTo>
                  <a:pt x="f42" y="f96"/>
                  <a:pt x="f24" y="f97"/>
                  <a:pt x="f20" y="f98"/>
                </a:cubicBezTo>
                <a:cubicBezTo>
                  <a:pt x="f15" y="f99"/>
                  <a:pt x="f11" y="f52"/>
                  <a:pt x="f8" y="f100"/>
                </a:cubicBezTo>
                <a:cubicBezTo>
                  <a:pt x="f101" y="f102"/>
                  <a:pt x="f11" y="f103"/>
                  <a:pt x="f15" y="f91"/>
                </a:cubicBezTo>
                <a:cubicBezTo>
                  <a:pt x="f35" y="f104"/>
                  <a:pt x="f24" y="f105"/>
                  <a:pt x="f94" y="f85"/>
                </a:cubicBezTo>
                <a:cubicBezTo>
                  <a:pt x="f42" y="f106"/>
                  <a:pt x="f107" y="f83"/>
                  <a:pt x="f107" y="f108"/>
                </a:cubicBezTo>
                <a:cubicBezTo>
                  <a:pt x="f107" y="f67"/>
                  <a:pt x="f42" y="f71"/>
                  <a:pt x="f24" y="f73"/>
                </a:cubicBezTo>
                <a:cubicBezTo>
                  <a:pt x="f32" y="f78"/>
                  <a:pt x="f20" y="f109"/>
                  <a:pt x="f11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7"/>
                  <a:pt x="f117" y="f118"/>
                  <a:pt x="f117" y="f119"/>
                </a:cubicBezTo>
                <a:cubicBezTo>
                  <a:pt x="f120" y="f121"/>
                  <a:pt x="f122" y="f120"/>
                  <a:pt x="f115" y="f123"/>
                </a:cubicBezTo>
                <a:cubicBezTo>
                  <a:pt x="f117" y="f124"/>
                  <a:pt x="f115" y="f125"/>
                  <a:pt x="f115" y="f116"/>
                </a:cubicBezTo>
                <a:cubicBezTo>
                  <a:pt x="f123" y="f126"/>
                  <a:pt x="f124" y="f127"/>
                  <a:pt x="f125" y="f128"/>
                </a:cubicBezTo>
                <a:cubicBezTo>
                  <a:pt x="f126" y="f129"/>
                  <a:pt x="f127" y="f8"/>
                  <a:pt x="f127" y="f40"/>
                </a:cubicBezTo>
                <a:cubicBezTo>
                  <a:pt x="f130" y="f42"/>
                  <a:pt x="f131" y="f132"/>
                  <a:pt x="f133" y="f90"/>
                </a:cubicBezTo>
                <a:cubicBezTo>
                  <a:pt x="f134" y="f47"/>
                  <a:pt x="f133" y="f135"/>
                  <a:pt x="f136" y="f137"/>
                </a:cubicBezTo>
                <a:cubicBezTo>
                  <a:pt x="f125" y="f68"/>
                  <a:pt x="f138" y="f63"/>
                  <a:pt x="f139" y="f5"/>
                </a:cubicBezTo>
                <a:cubicBezTo>
                  <a:pt x="f112" y="f5"/>
                  <a:pt x="f140" y="f65"/>
                  <a:pt x="f141" y="f61"/>
                </a:cubicBezTo>
                <a:cubicBezTo>
                  <a:pt x="f110" y="f65"/>
                  <a:pt x="f142" y="f68"/>
                  <a:pt x="f143" y="f80"/>
                </a:cubicBezTo>
                <a:cubicBezTo>
                  <a:pt x="f144" y="f51"/>
                  <a:pt x="f145" y="f45"/>
                  <a:pt x="f146" y="f92"/>
                </a:cubicBezTo>
                <a:cubicBezTo>
                  <a:pt x="f146" y="f42"/>
                  <a:pt x="f109" y="f22"/>
                  <a:pt x="f143" y="f35"/>
                </a:cubicBezTo>
                <a:cubicBezTo>
                  <a:pt x="f147" y="f20"/>
                  <a:pt x="f148" y="f11"/>
                  <a:pt x="f147" y="f101"/>
                </a:cubicBezTo>
                <a:cubicBezTo>
                  <a:pt x="f147" y="f129"/>
                  <a:pt x="f148" y="f149"/>
                  <a:pt x="f150" y="f128"/>
                </a:cubicBezTo>
                <a:cubicBezTo>
                  <a:pt x="f151" y="f113"/>
                  <a:pt x="f140" y="f124"/>
                  <a:pt x="f121" y="f122"/>
                </a:cubicBezTo>
                <a:cubicBezTo>
                  <a:pt x="f118" y="f118"/>
                  <a:pt x="f121" y="f112"/>
                  <a:pt x="f118" y="f152"/>
                </a:cubicBezTo>
                <a:cubicBezTo>
                  <a:pt x="f121" y="f152"/>
                  <a:pt x="f139" y="f152"/>
                  <a:pt x="f139" y="f152"/>
                </a:cubicBezTo>
                <a:cubicBezTo>
                  <a:pt x="f140" y="f139"/>
                  <a:pt x="f141" y="f122"/>
                  <a:pt x="f153" y="f123"/>
                </a:cubicBezTo>
                <a:cubicBezTo>
                  <a:pt x="f154" y="f155"/>
                  <a:pt x="f143" y="f126"/>
                  <a:pt x="f109" y="f149"/>
                </a:cubicBezTo>
                <a:cubicBezTo>
                  <a:pt x="f109" y="f149"/>
                  <a:pt x="f156" y="f133"/>
                  <a:pt x="f146" y="f133"/>
                </a:cubicBezTo>
                <a:cubicBezTo>
                  <a:pt x="f144" y="f133"/>
                  <a:pt x="f145" y="f149"/>
                  <a:pt x="f145" y="f131"/>
                </a:cubicBezTo>
                <a:cubicBezTo>
                  <a:pt x="f157" y="f127"/>
                  <a:pt x="f158" y="f126"/>
                  <a:pt x="f157" y="f116"/>
                </a:cubicBezTo>
                <a:cubicBezTo>
                  <a:pt x="f109" y="f139"/>
                  <a:pt x="f142" y="f159"/>
                  <a:pt x="f159" y="f144"/>
                </a:cubicBezTo>
                <a:cubicBezTo>
                  <a:pt x="f160" y="f145"/>
                  <a:pt x="f160" y="f157"/>
                  <a:pt x="f160" y="f157"/>
                </a:cubicBezTo>
                <a:cubicBezTo>
                  <a:pt x="f161" y="f78"/>
                  <a:pt x="f141" y="f162"/>
                  <a:pt x="f151" y="f73"/>
                </a:cubicBezTo>
                <a:cubicBezTo>
                  <a:pt x="f160" y="f71"/>
                  <a:pt x="f159" y="f69"/>
                  <a:pt x="f142" y="f72"/>
                </a:cubicBezTo>
                <a:cubicBezTo>
                  <a:pt x="f147" y="f163"/>
                  <a:pt x="f143" y="f164"/>
                  <a:pt x="f148" y="f79"/>
                </a:cubicBezTo>
                <a:cubicBezTo>
                  <a:pt x="f165" y="f78"/>
                  <a:pt x="f142" y="f157"/>
                  <a:pt x="f165" y="f144"/>
                </a:cubicBezTo>
                <a:cubicBezTo>
                  <a:pt x="f143" y="f154"/>
                  <a:pt x="f144" y="f119"/>
                  <a:pt x="f78" y="f117"/>
                </a:cubicBezTo>
                <a:cubicBezTo>
                  <a:pt x="f79" y="f166"/>
                  <a:pt x="f74" y="f116"/>
                  <a:pt x="f162" y="f113"/>
                </a:cubicBezTo>
                <a:cubicBezTo>
                  <a:pt x="f64" y="f124"/>
                  <a:pt x="f85" y="f118"/>
                  <a:pt x="f104" y="f160"/>
                </a:cubicBezTo>
                <a:cubicBezTo>
                  <a:pt x="f54" y="f165"/>
                  <a:pt x="f103" y="f144"/>
                  <a:pt x="f93" y="f74"/>
                </a:cubicBezTo>
                <a:cubicBezTo>
                  <a:pt x="f100" y="f64"/>
                  <a:pt x="f95" y="f167"/>
                  <a:pt x="f168" y="f50"/>
                </a:cubicBezTo>
                <a:cubicBezTo>
                  <a:pt x="f6" y="f97"/>
                  <a:pt x="f95" y="f169"/>
                  <a:pt x="f103" y="f39"/>
                </a:cubicBezTo>
                <a:cubicBezTo>
                  <a:pt x="f56" y="f170"/>
                  <a:pt x="f58" y="f171"/>
                  <a:pt x="f83" y="f34"/>
                </a:cubicBezTo>
                <a:cubicBezTo>
                  <a:pt x="f62" y="f172"/>
                  <a:pt x="f62" y="f173"/>
                  <a:pt x="f62" y="f174"/>
                </a:cubicBezTo>
                <a:cubicBezTo>
                  <a:pt x="f175" y="f176"/>
                  <a:pt x="f58" y="f177"/>
                  <a:pt x="f85" y="f178"/>
                </a:cubicBezTo>
                <a:cubicBezTo>
                  <a:pt x="f85" y="f179"/>
                  <a:pt x="f85" y="f180"/>
                  <a:pt x="f181" y="f182"/>
                </a:cubicBezTo>
                <a:cubicBezTo>
                  <a:pt x="f105" y="f183"/>
                  <a:pt x="f181" y="f184"/>
                  <a:pt x="f60" y="f185"/>
                </a:cubicBezTo>
                <a:cubicBezTo>
                  <a:pt x="f83" y="f185"/>
                  <a:pt x="f186" y="f187"/>
                  <a:pt x="f108" y="f188"/>
                </a:cubicBezTo>
                <a:cubicBezTo>
                  <a:pt x="f64" y="f189"/>
                  <a:pt x="f66" y="f190"/>
                  <a:pt x="f66" y="f191"/>
                </a:cubicBezTo>
                <a:cubicBezTo>
                  <a:pt x="f67" y="f192"/>
                  <a:pt x="f67" y="f193"/>
                  <a:pt x="f67" y="f7"/>
                </a:cubicBezTo>
                <a:cubicBezTo>
                  <a:pt x="f164" y="f7"/>
                  <a:pt x="f156" y="f7"/>
                  <a:pt x="f159" y="f7"/>
                </a:cubicBezTo>
                <a:cubicBezTo>
                  <a:pt x="f153" y="f194"/>
                  <a:pt x="f195" y="f196"/>
                  <a:pt x="f161" y="f188"/>
                </a:cubicBezTo>
                <a:cubicBezTo>
                  <a:pt x="f161" y="f188"/>
                  <a:pt x="f152" y="f188"/>
                  <a:pt x="f152" y="f188"/>
                </a:cubicBezTo>
                <a:cubicBezTo>
                  <a:pt x="f139" y="f196"/>
                  <a:pt x="f119" y="f194"/>
                  <a:pt x="f197" y="f7"/>
                </a:cubicBezTo>
                <a:cubicBezTo>
                  <a:pt x="f124" y="f7"/>
                  <a:pt x="f128" y="f7"/>
                  <a:pt x="f8" y="f7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3" name="Freeform 51">
            <a:extLst>
              <a:ext uri="{FF2B5EF4-FFF2-40B4-BE49-F238E27FC236}">
                <a16:creationId xmlns:a16="http://schemas.microsoft.com/office/drawing/2014/main" id="{2FCBB3E3-E76F-5E24-7C74-8C426E0DBE48}"/>
              </a:ext>
            </a:extLst>
          </p:cNvPr>
          <p:cNvSpPr/>
          <p:nvPr/>
        </p:nvSpPr>
        <p:spPr>
          <a:xfrm>
            <a:off x="7842251" y="755651"/>
            <a:ext cx="1062039" cy="42036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5"/>
              <a:gd name="f7" fmla="val 782"/>
              <a:gd name="f8" fmla="val 92"/>
              <a:gd name="f9" fmla="val 95"/>
              <a:gd name="f10" fmla="val 1"/>
              <a:gd name="f11" fmla="val 99"/>
              <a:gd name="f12" fmla="val 2"/>
              <a:gd name="f13" fmla="val 102"/>
              <a:gd name="f14" fmla="val 4"/>
              <a:gd name="f15" fmla="val 109"/>
              <a:gd name="f16" fmla="val 7"/>
              <a:gd name="f17" fmla="val 115"/>
              <a:gd name="f18" fmla="val 12"/>
              <a:gd name="f19" fmla="val 20"/>
              <a:gd name="f20" fmla="val 21"/>
              <a:gd name="f21" fmla="val 116"/>
              <a:gd name="f22" fmla="val 22"/>
              <a:gd name="f23" fmla="val 117"/>
              <a:gd name="f24" fmla="val 120"/>
              <a:gd name="f25" fmla="val 25"/>
              <a:gd name="f26" fmla="val 123"/>
              <a:gd name="f27" fmla="val 27"/>
              <a:gd name="f28" fmla="val 125"/>
              <a:gd name="f29" fmla="val 30"/>
              <a:gd name="f30" fmla="val 133"/>
              <a:gd name="f31" fmla="val 46"/>
              <a:gd name="f32" fmla="val 135"/>
              <a:gd name="f33" fmla="val 62"/>
              <a:gd name="f34" fmla="val 130"/>
              <a:gd name="f35" fmla="val 79"/>
              <a:gd name="f36" fmla="val 129"/>
              <a:gd name="f37" fmla="val 84"/>
              <a:gd name="f38" fmla="val 126"/>
              <a:gd name="f39" fmla="val 88"/>
              <a:gd name="f40" fmla="val 124"/>
              <a:gd name="f41" fmla="val 122"/>
              <a:gd name="f42" fmla="val 98"/>
              <a:gd name="f43" fmla="val 119"/>
              <a:gd name="f44" fmla="val 101"/>
              <a:gd name="f45" fmla="val 118"/>
              <a:gd name="f46" fmla="val 103"/>
              <a:gd name="f47" fmla="val 106"/>
              <a:gd name="f48" fmla="val 107"/>
              <a:gd name="f49" fmla="val 108"/>
              <a:gd name="f50" fmla="val 127"/>
              <a:gd name="f51" fmla="val 110"/>
              <a:gd name="f52" fmla="val 112"/>
              <a:gd name="f53" fmla="val 113"/>
              <a:gd name="f54" fmla="val 114"/>
              <a:gd name="f55" fmla="val 128"/>
              <a:gd name="f56" fmla="val 100"/>
              <a:gd name="f57" fmla="val 104"/>
              <a:gd name="f58" fmla="val 131"/>
              <a:gd name="f59" fmla="val 94"/>
              <a:gd name="f60" fmla="val 140"/>
              <a:gd name="f61" fmla="val 111"/>
              <a:gd name="f62" fmla="val 145"/>
              <a:gd name="f63" fmla="val 149"/>
              <a:gd name="f64" fmla="val 151"/>
              <a:gd name="f65" fmla="val 152"/>
              <a:gd name="f66" fmla="val 153"/>
              <a:gd name="f67" fmla="val 136"/>
              <a:gd name="f68" fmla="val 155"/>
              <a:gd name="f69" fmla="val 159"/>
              <a:gd name="f70" fmla="val 143"/>
              <a:gd name="f71" fmla="val 165"/>
              <a:gd name="f72" fmla="val 150"/>
              <a:gd name="f73" fmla="val 176"/>
              <a:gd name="f74" fmla="val 157"/>
              <a:gd name="f75" fmla="val 188"/>
              <a:gd name="f76" fmla="val 162"/>
              <a:gd name="f77" fmla="val 201"/>
              <a:gd name="f78" fmla="val 166"/>
              <a:gd name="f79" fmla="val 211"/>
              <a:gd name="f80" fmla="val 173"/>
              <a:gd name="f81" fmla="val 219"/>
              <a:gd name="f82" fmla="val 228"/>
              <a:gd name="f83" fmla="val 185"/>
              <a:gd name="f84" fmla="val 233"/>
              <a:gd name="f85" fmla="val 239"/>
              <a:gd name="f86" fmla="val 191"/>
              <a:gd name="f87" fmla="val 245"/>
              <a:gd name="f88" fmla="val 252"/>
              <a:gd name="f89" fmla="val 192"/>
              <a:gd name="f90" fmla="val 259"/>
              <a:gd name="f91" fmla="val 266"/>
              <a:gd name="f92" fmla="val 270"/>
              <a:gd name="f93" fmla="val 181"/>
              <a:gd name="f94" fmla="val 272"/>
              <a:gd name="f95" fmla="val 154"/>
              <a:gd name="f96" fmla="val 269"/>
              <a:gd name="f97" fmla="val 267"/>
              <a:gd name="f98" fmla="val 142"/>
              <a:gd name="f99" fmla="val 137"/>
              <a:gd name="f100" fmla="val 139"/>
              <a:gd name="f101" fmla="val 275"/>
              <a:gd name="f102" fmla="val 283"/>
              <a:gd name="f103" fmla="val 141"/>
              <a:gd name="f104" fmla="val 291"/>
              <a:gd name="f105" fmla="val 301"/>
              <a:gd name="f106" fmla="val 312"/>
              <a:gd name="f107" fmla="val 148"/>
              <a:gd name="f108" fmla="val 321"/>
              <a:gd name="f109" fmla="val 329"/>
              <a:gd name="f110" fmla="val 337"/>
              <a:gd name="f111" fmla="val 346"/>
              <a:gd name="f112" fmla="val 156"/>
              <a:gd name="f113" fmla="val 354"/>
              <a:gd name="f114" fmla="val 362"/>
              <a:gd name="f115" fmla="val 158"/>
              <a:gd name="f116" fmla="val 370"/>
              <a:gd name="f117" fmla="val 374"/>
              <a:gd name="f118" fmla="val 377"/>
              <a:gd name="f119" fmla="val 381"/>
              <a:gd name="f120" fmla="val 383"/>
              <a:gd name="f121" fmla="val 385"/>
              <a:gd name="f122" fmla="val 386"/>
              <a:gd name="f123" fmla="val 413"/>
              <a:gd name="f124" fmla="val 440"/>
              <a:gd name="f125" fmla="val 161"/>
              <a:gd name="f126" fmla="val 467"/>
              <a:gd name="f127" fmla="val 471"/>
              <a:gd name="f128" fmla="val 475"/>
              <a:gd name="f129" fmla="val 479"/>
              <a:gd name="f130" fmla="val 483"/>
              <a:gd name="f131" fmla="val 160"/>
              <a:gd name="f132" fmla="val 485"/>
              <a:gd name="f133" fmla="val 486"/>
              <a:gd name="f134" fmla="val 489"/>
              <a:gd name="f135" fmla="val 144"/>
              <a:gd name="f136" fmla="val 491"/>
              <a:gd name="f137" fmla="val 138"/>
              <a:gd name="f138" fmla="val 493"/>
              <a:gd name="f139" fmla="val 134"/>
              <a:gd name="f140" fmla="val 495"/>
              <a:gd name="f141" fmla="val 132"/>
              <a:gd name="f142" fmla="val 497"/>
              <a:gd name="f143" fmla="val 501"/>
              <a:gd name="f144" fmla="val 513"/>
              <a:gd name="f145" fmla="val 526"/>
              <a:gd name="f146" fmla="val 538"/>
              <a:gd name="f147" fmla="val 548"/>
              <a:gd name="f148" fmla="val 556"/>
              <a:gd name="f149" fmla="val 566"/>
              <a:gd name="f150" fmla="val 605"/>
              <a:gd name="f151" fmla="val 644"/>
              <a:gd name="f152" fmla="val 684"/>
              <a:gd name="f153" fmla="val 688"/>
              <a:gd name="f154" fmla="val 691"/>
              <a:gd name="f155" fmla="val 694"/>
              <a:gd name="f156" fmla="val 696"/>
              <a:gd name="f157" fmla="val 105"/>
              <a:gd name="f158" fmla="val 698"/>
              <a:gd name="f159" fmla="val 700"/>
              <a:gd name="f160" fmla="val 711"/>
              <a:gd name="f161" fmla="val 719"/>
              <a:gd name="f162" fmla="val 725"/>
              <a:gd name="f163" fmla="val 728"/>
              <a:gd name="f164" fmla="val 730"/>
              <a:gd name="f165" fmla="val 733"/>
              <a:gd name="f166" fmla="val 734"/>
              <a:gd name="f167" fmla="val 736"/>
              <a:gd name="f168" fmla="val 146"/>
              <a:gd name="f169" fmla="val 737"/>
              <a:gd name="f170" fmla="val 738"/>
              <a:gd name="f171" fmla="val 740"/>
              <a:gd name="f172" fmla="val 742"/>
              <a:gd name="f173" fmla="val 741"/>
              <a:gd name="f174" fmla="val 739"/>
              <a:gd name="f175" fmla="val 747"/>
              <a:gd name="f176" fmla="val 756"/>
              <a:gd name="f177" fmla="val 765"/>
              <a:gd name="f178" fmla="val 778"/>
              <a:gd name="f179" fmla="val 91"/>
              <a:gd name="f180" fmla="val 776"/>
              <a:gd name="f181" fmla="val 67"/>
              <a:gd name="f182" fmla="val 770"/>
              <a:gd name="f183" fmla="val 61"/>
              <a:gd name="f184" fmla="val 759"/>
              <a:gd name="f185" fmla="val 746"/>
              <a:gd name="f186" fmla="val 63"/>
              <a:gd name="f187" fmla="val 64"/>
              <a:gd name="f188" fmla="val 722"/>
              <a:gd name="f189" fmla="val 720"/>
              <a:gd name="f190" fmla="val 718"/>
              <a:gd name="f191" fmla="val 717"/>
              <a:gd name="f192" fmla="val 56"/>
              <a:gd name="f193" fmla="val 715"/>
              <a:gd name="f194" fmla="val 51"/>
              <a:gd name="f195" fmla="val 712"/>
              <a:gd name="f196" fmla="val 709"/>
              <a:gd name="f197" fmla="val 702"/>
              <a:gd name="f198" fmla="val 47"/>
              <a:gd name="f199" fmla="val 685"/>
              <a:gd name="f200" fmla="val 49"/>
              <a:gd name="f201" fmla="val 664"/>
              <a:gd name="f202" fmla="val 50"/>
              <a:gd name="f203" fmla="val 643"/>
              <a:gd name="f204" fmla="val 52"/>
              <a:gd name="f205" fmla="val 622"/>
              <a:gd name="f206" fmla="val 53"/>
              <a:gd name="f207" fmla="val 604"/>
              <a:gd name="f208" fmla="val 55"/>
              <a:gd name="f209" fmla="val 585"/>
              <a:gd name="f210" fmla="val 58"/>
              <a:gd name="f211" fmla="val 567"/>
              <a:gd name="f212" fmla="val 547"/>
              <a:gd name="f213" fmla="val 505"/>
              <a:gd name="f214" fmla="val 502"/>
              <a:gd name="f215" fmla="val 57"/>
              <a:gd name="f216" fmla="val 492"/>
              <a:gd name="f217" fmla="val 42"/>
              <a:gd name="f218" fmla="val 37"/>
              <a:gd name="f219" fmla="val 32"/>
              <a:gd name="f220" fmla="val 488"/>
              <a:gd name="f221" fmla="val 482"/>
              <a:gd name="f222" fmla="val 477"/>
              <a:gd name="f223" fmla="val 26"/>
              <a:gd name="f224" fmla="val 455"/>
              <a:gd name="f225" fmla="val 432"/>
              <a:gd name="f226" fmla="val 28"/>
              <a:gd name="f227" fmla="val 410"/>
              <a:gd name="f228" fmla="val 29"/>
              <a:gd name="f229" fmla="val 390"/>
              <a:gd name="f230" fmla="val 31"/>
              <a:gd name="f231" fmla="val 371"/>
              <a:gd name="f232" fmla="val 33"/>
              <a:gd name="f233" fmla="val 351"/>
              <a:gd name="f234" fmla="val 36"/>
              <a:gd name="f235" fmla="val 327"/>
              <a:gd name="f236" fmla="val 41"/>
              <a:gd name="f237" fmla="val 304"/>
              <a:gd name="f238" fmla="val 44"/>
              <a:gd name="f239" fmla="val 280"/>
              <a:gd name="f240" fmla="val 45"/>
              <a:gd name="f241" fmla="val 277"/>
              <a:gd name="f242" fmla="val 273"/>
              <a:gd name="f243" fmla="val 43"/>
              <a:gd name="f244" fmla="val 244"/>
              <a:gd name="f245" fmla="val 19"/>
              <a:gd name="f246" fmla="val 230"/>
              <a:gd name="f247" fmla="val 10"/>
              <a:gd name="f248" fmla="val 210"/>
              <a:gd name="f249" fmla="val 189"/>
              <a:gd name="f250" fmla="val 167"/>
              <a:gd name="f251" fmla="val 3"/>
              <a:gd name="f252" fmla="val 24"/>
              <a:gd name="f253" fmla="val 34"/>
              <a:gd name="f254" fmla="val 38"/>
              <a:gd name="f255" fmla="val 40"/>
              <a:gd name="f256" fmla="val 35"/>
              <a:gd name="f257" fmla="val 121"/>
              <a:gd name="f258" fmla="val 23"/>
              <a:gd name="f259" fmla="val 18"/>
              <a:gd name="f260" fmla="val 17"/>
              <a:gd name="f261" fmla="val 82"/>
              <a:gd name="f262" fmla="val 75"/>
              <a:gd name="f263" fmla="val 69"/>
              <a:gd name="f264" fmla="val 72"/>
              <a:gd name="f265" fmla="val 73"/>
              <a:gd name="f266" fmla="val 85"/>
              <a:gd name="f267" fmla="val 309"/>
              <a:gd name="f268" fmla="val 310"/>
              <a:gd name="f269" fmla="val 311"/>
              <a:gd name="f270" fmla="val 315"/>
              <a:gd name="f271" fmla="val 319"/>
              <a:gd name="f272" fmla="val 323"/>
              <a:gd name="f273" fmla="val 325"/>
              <a:gd name="f274" fmla="val 317"/>
              <a:gd name="f275" fmla="val 313"/>
              <a:gd name="f276" fmla="val 308"/>
              <a:gd name="f277" fmla="val 305"/>
              <a:gd name="f278" fmla="val 293"/>
              <a:gd name="f279" fmla="val 268"/>
              <a:gd name="f280" fmla="val 265"/>
              <a:gd name="f281" fmla="val 264"/>
              <a:gd name="f282" fmla="val 279"/>
              <a:gd name="f283" fmla="val 294"/>
              <a:gd name="f284" fmla="val 226"/>
              <a:gd name="f285" fmla="val 209"/>
              <a:gd name="f286" fmla="val 177"/>
              <a:gd name="f287" fmla="val 174"/>
              <a:gd name="f288" fmla="val 168"/>
              <a:gd name="f289" fmla="val 163"/>
              <a:gd name="f290" fmla="val 97"/>
              <a:gd name="f291" fmla="val 93"/>
              <a:gd name="f292" fmla="val 96"/>
              <a:gd name="f293" fmla="val 164"/>
              <a:gd name="f294" fmla="val 171"/>
              <a:gd name="f295" fmla="val 172"/>
              <a:gd name="f296" fmla="val 170"/>
              <a:gd name="f297" fmla="val 81"/>
              <a:gd name="f298" fmla="val 80"/>
              <a:gd name="f299" fmla="val 76"/>
              <a:gd name="f300" fmla="val 65"/>
              <a:gd name="f301" fmla="val 54"/>
              <a:gd name="f302" fmla="val 48"/>
              <a:gd name="f303" fmla="val 78"/>
              <a:gd name="f304" fmla="val 169"/>
              <a:gd name="f305" fmla="val 86"/>
              <a:gd name="f306" fmla="val 175"/>
              <a:gd name="f307" fmla="val 179"/>
              <a:gd name="f308" fmla="val 194"/>
              <a:gd name="f309" fmla="val 208"/>
              <a:gd name="f310" fmla="val 223"/>
              <a:gd name="f311" fmla="val 224"/>
              <a:gd name="f312" fmla="val 225"/>
              <a:gd name="f313" fmla="val 89"/>
              <a:gd name="f314" fmla="+- 0 0 -90"/>
              <a:gd name="f315" fmla="*/ f3 1 195"/>
              <a:gd name="f316" fmla="*/ f4 1 782"/>
              <a:gd name="f317" fmla="val f5"/>
              <a:gd name="f318" fmla="val f6"/>
              <a:gd name="f319" fmla="val f7"/>
              <a:gd name="f320" fmla="*/ f314 f0 1"/>
              <a:gd name="f321" fmla="+- f319 0 f317"/>
              <a:gd name="f322" fmla="+- f318 0 f317"/>
              <a:gd name="f323" fmla="*/ f320 1 f2"/>
              <a:gd name="f324" fmla="*/ f322 1 195"/>
              <a:gd name="f325" fmla="*/ f321 1 782"/>
              <a:gd name="f326" fmla="*/ 102 f322 1"/>
              <a:gd name="f327" fmla="*/ 4 f321 1"/>
              <a:gd name="f328" fmla="*/ 117 f322 1"/>
              <a:gd name="f329" fmla="*/ 22 f321 1"/>
              <a:gd name="f330" fmla="*/ 130 f322 1"/>
              <a:gd name="f331" fmla="*/ 79 f321 1"/>
              <a:gd name="f332" fmla="*/ 119 f322 1"/>
              <a:gd name="f333" fmla="*/ 101 f321 1"/>
              <a:gd name="f334" fmla="*/ 125 f322 1"/>
              <a:gd name="f335" fmla="*/ 107 f321 1"/>
              <a:gd name="f336" fmla="*/ 120 f322 1"/>
              <a:gd name="f337" fmla="*/ 113 f321 1"/>
              <a:gd name="f338" fmla="*/ 118 f322 1"/>
              <a:gd name="f339" fmla="*/ 117 f321 1"/>
              <a:gd name="f340" fmla="*/ 106 f322 1"/>
              <a:gd name="f341" fmla="*/ 129 f321 1"/>
              <a:gd name="f342" fmla="*/ 149 f321 1"/>
              <a:gd name="f343" fmla="*/ 143 f322 1"/>
              <a:gd name="f344" fmla="*/ 165 f321 1"/>
              <a:gd name="f345" fmla="*/ 180 f322 1"/>
              <a:gd name="f346" fmla="*/ 228 f321 1"/>
              <a:gd name="f347" fmla="*/ 188 f322 1"/>
              <a:gd name="f348" fmla="*/ 266 f321 1"/>
              <a:gd name="f349" fmla="*/ 267 f321 1"/>
              <a:gd name="f350" fmla="*/ 141 f322 1"/>
              <a:gd name="f351" fmla="*/ 291 f321 1"/>
              <a:gd name="f352" fmla="*/ 154 f322 1"/>
              <a:gd name="f353" fmla="*/ 346 f321 1"/>
              <a:gd name="f354" fmla="*/ 157 f322 1"/>
              <a:gd name="f355" fmla="*/ 381 f321 1"/>
              <a:gd name="f356" fmla="*/ 161 f322 1"/>
              <a:gd name="f357" fmla="*/ 467 f321 1"/>
              <a:gd name="f358" fmla="*/ 486 f321 1"/>
              <a:gd name="f359" fmla="*/ 132 f322 1"/>
              <a:gd name="f360" fmla="*/ 501 f321 1"/>
              <a:gd name="f361" fmla="*/ 116 f322 1"/>
              <a:gd name="f362" fmla="*/ 566 f321 1"/>
              <a:gd name="f363" fmla="*/ 694 f321 1"/>
              <a:gd name="f364" fmla="*/ 128 f322 1"/>
              <a:gd name="f365" fmla="*/ 725 f321 1"/>
              <a:gd name="f366" fmla="*/ 146 f322 1"/>
              <a:gd name="f367" fmla="*/ 737 f321 1"/>
              <a:gd name="f368" fmla="*/ 110 f322 1"/>
              <a:gd name="f369" fmla="*/ 739 f321 1"/>
              <a:gd name="f370" fmla="*/ 101 f322 1"/>
              <a:gd name="f371" fmla="*/ 765 f321 1"/>
              <a:gd name="f372" fmla="*/ 61 f322 1"/>
              <a:gd name="f373" fmla="*/ 746 f321 1"/>
              <a:gd name="f374" fmla="*/ 62 f322 1"/>
              <a:gd name="f375" fmla="*/ 717 f321 1"/>
              <a:gd name="f376" fmla="*/ 47 f322 1"/>
              <a:gd name="f377" fmla="*/ 685 f321 1"/>
              <a:gd name="f378" fmla="*/ 58 f322 1"/>
              <a:gd name="f379" fmla="*/ 567 f321 1"/>
              <a:gd name="f380" fmla="*/ 57 f322 1"/>
              <a:gd name="f381" fmla="*/ 495 f321 1"/>
              <a:gd name="f382" fmla="*/ 32 f322 1"/>
              <a:gd name="f383" fmla="*/ 488 f321 1"/>
              <a:gd name="f384" fmla="*/ 28 f322 1"/>
              <a:gd name="f385" fmla="*/ 410 f321 1"/>
              <a:gd name="f386" fmla="*/ 44 f322 1"/>
              <a:gd name="f387" fmla="*/ 280 f321 1"/>
              <a:gd name="f388" fmla="*/ 19 f322 1"/>
              <a:gd name="f389" fmla="*/ 230 f321 1"/>
              <a:gd name="f390" fmla="*/ 2 f322 1"/>
              <a:gd name="f391" fmla="*/ 150 f321 1"/>
              <a:gd name="f392" fmla="*/ 34 f322 1"/>
              <a:gd name="f393" fmla="*/ 130 f321 1"/>
              <a:gd name="f394" fmla="*/ 33 f322 1"/>
              <a:gd name="f395" fmla="*/ 122 f321 1"/>
              <a:gd name="f396" fmla="*/ 29 f322 1"/>
              <a:gd name="f397" fmla="*/ 115 f321 1"/>
              <a:gd name="f398" fmla="*/ 23 f322 1"/>
              <a:gd name="f399" fmla="*/ 25 f322 1"/>
              <a:gd name="f400" fmla="*/ 111 f321 1"/>
              <a:gd name="f401" fmla="*/ 17 f322 1"/>
              <a:gd name="f402" fmla="*/ 105 f321 1"/>
              <a:gd name="f403" fmla="*/ 82 f321 1"/>
              <a:gd name="f404" fmla="*/ 72 f322 1"/>
              <a:gd name="f405" fmla="*/ 1 f321 1"/>
              <a:gd name="f406" fmla="*/ 92 f322 1"/>
              <a:gd name="f407" fmla="*/ 0 f321 1"/>
              <a:gd name="f408" fmla="*/ 115 f322 1"/>
              <a:gd name="f409" fmla="*/ 310 f321 1"/>
              <a:gd name="f410" fmla="*/ 327 f321 1"/>
              <a:gd name="f411" fmla="*/ 123 f322 1"/>
              <a:gd name="f412" fmla="*/ 268 f321 1"/>
              <a:gd name="f413" fmla="*/ 264 f321 1"/>
              <a:gd name="f414" fmla="*/ 226 f321 1"/>
              <a:gd name="f415" fmla="*/ 103 f322 1"/>
              <a:gd name="f416" fmla="*/ 177 f321 1"/>
              <a:gd name="f417" fmla="*/ 158 f321 1"/>
              <a:gd name="f418" fmla="*/ 93 f322 1"/>
              <a:gd name="f419" fmla="*/ 133 f321 1"/>
              <a:gd name="f420" fmla="*/ 161 f321 1"/>
              <a:gd name="f421" fmla="*/ 91 f322 1"/>
              <a:gd name="f422" fmla="*/ 172 f321 1"/>
              <a:gd name="f423" fmla="*/ 79 f322 1"/>
              <a:gd name="f424" fmla="*/ 137 f321 1"/>
              <a:gd name="f425" fmla="*/ 51 f322 1"/>
              <a:gd name="f426" fmla="*/ 49 f322 1"/>
              <a:gd name="f427" fmla="*/ 128 f321 1"/>
              <a:gd name="f428" fmla="*/ 96 f322 1"/>
              <a:gd name="f429" fmla="*/ 175 f321 1"/>
              <a:gd name="f430" fmla="*/ 114 f322 1"/>
              <a:gd name="f431" fmla="*/ 223 f321 1"/>
              <a:gd name="f432" fmla="*/ 85 f322 1"/>
              <a:gd name="f433" fmla="*/ 168 f321 1"/>
              <a:gd name="f434" fmla="+- f323 0 f1"/>
              <a:gd name="f435" fmla="*/ f326 1 195"/>
              <a:gd name="f436" fmla="*/ f327 1 782"/>
              <a:gd name="f437" fmla="*/ f328 1 195"/>
              <a:gd name="f438" fmla="*/ f329 1 782"/>
              <a:gd name="f439" fmla="*/ f330 1 195"/>
              <a:gd name="f440" fmla="*/ f331 1 782"/>
              <a:gd name="f441" fmla="*/ f332 1 195"/>
              <a:gd name="f442" fmla="*/ f333 1 782"/>
              <a:gd name="f443" fmla="*/ f334 1 195"/>
              <a:gd name="f444" fmla="*/ f335 1 782"/>
              <a:gd name="f445" fmla="*/ f336 1 195"/>
              <a:gd name="f446" fmla="*/ f337 1 782"/>
              <a:gd name="f447" fmla="*/ f338 1 195"/>
              <a:gd name="f448" fmla="*/ f339 1 782"/>
              <a:gd name="f449" fmla="*/ f340 1 195"/>
              <a:gd name="f450" fmla="*/ f341 1 782"/>
              <a:gd name="f451" fmla="*/ f342 1 782"/>
              <a:gd name="f452" fmla="*/ f343 1 195"/>
              <a:gd name="f453" fmla="*/ f344 1 782"/>
              <a:gd name="f454" fmla="*/ f345 1 195"/>
              <a:gd name="f455" fmla="*/ f346 1 782"/>
              <a:gd name="f456" fmla="*/ f347 1 195"/>
              <a:gd name="f457" fmla="*/ f348 1 782"/>
              <a:gd name="f458" fmla="*/ f349 1 782"/>
              <a:gd name="f459" fmla="*/ f350 1 195"/>
              <a:gd name="f460" fmla="*/ f351 1 782"/>
              <a:gd name="f461" fmla="*/ f352 1 195"/>
              <a:gd name="f462" fmla="*/ f353 1 782"/>
              <a:gd name="f463" fmla="*/ f354 1 195"/>
              <a:gd name="f464" fmla="*/ f355 1 782"/>
              <a:gd name="f465" fmla="*/ f356 1 195"/>
              <a:gd name="f466" fmla="*/ f357 1 782"/>
              <a:gd name="f467" fmla="*/ f358 1 782"/>
              <a:gd name="f468" fmla="*/ f359 1 195"/>
              <a:gd name="f469" fmla="*/ f360 1 782"/>
              <a:gd name="f470" fmla="*/ f361 1 195"/>
              <a:gd name="f471" fmla="*/ f362 1 782"/>
              <a:gd name="f472" fmla="*/ f363 1 782"/>
              <a:gd name="f473" fmla="*/ f364 1 195"/>
              <a:gd name="f474" fmla="*/ f365 1 782"/>
              <a:gd name="f475" fmla="*/ f366 1 195"/>
              <a:gd name="f476" fmla="*/ f367 1 782"/>
              <a:gd name="f477" fmla="*/ f368 1 195"/>
              <a:gd name="f478" fmla="*/ f369 1 782"/>
              <a:gd name="f479" fmla="*/ f370 1 195"/>
              <a:gd name="f480" fmla="*/ f371 1 782"/>
              <a:gd name="f481" fmla="*/ f372 1 195"/>
              <a:gd name="f482" fmla="*/ f373 1 782"/>
              <a:gd name="f483" fmla="*/ f374 1 195"/>
              <a:gd name="f484" fmla="*/ f375 1 782"/>
              <a:gd name="f485" fmla="*/ f376 1 195"/>
              <a:gd name="f486" fmla="*/ f377 1 782"/>
              <a:gd name="f487" fmla="*/ f378 1 195"/>
              <a:gd name="f488" fmla="*/ f379 1 782"/>
              <a:gd name="f489" fmla="*/ f380 1 195"/>
              <a:gd name="f490" fmla="*/ f381 1 782"/>
              <a:gd name="f491" fmla="*/ f382 1 195"/>
              <a:gd name="f492" fmla="*/ f383 1 782"/>
              <a:gd name="f493" fmla="*/ f384 1 195"/>
              <a:gd name="f494" fmla="*/ f385 1 782"/>
              <a:gd name="f495" fmla="*/ f386 1 195"/>
              <a:gd name="f496" fmla="*/ f387 1 782"/>
              <a:gd name="f497" fmla="*/ f388 1 195"/>
              <a:gd name="f498" fmla="*/ f389 1 782"/>
              <a:gd name="f499" fmla="*/ f390 1 195"/>
              <a:gd name="f500" fmla="*/ f391 1 782"/>
              <a:gd name="f501" fmla="*/ f392 1 195"/>
              <a:gd name="f502" fmla="*/ f393 1 782"/>
              <a:gd name="f503" fmla="*/ f394 1 195"/>
              <a:gd name="f504" fmla="*/ f395 1 782"/>
              <a:gd name="f505" fmla="*/ f396 1 195"/>
              <a:gd name="f506" fmla="*/ f397 1 782"/>
              <a:gd name="f507" fmla="*/ f398 1 195"/>
              <a:gd name="f508" fmla="*/ f399 1 195"/>
              <a:gd name="f509" fmla="*/ f400 1 782"/>
              <a:gd name="f510" fmla="*/ f401 1 195"/>
              <a:gd name="f511" fmla="*/ f402 1 782"/>
              <a:gd name="f512" fmla="*/ f403 1 782"/>
              <a:gd name="f513" fmla="*/ f404 1 195"/>
              <a:gd name="f514" fmla="*/ f405 1 782"/>
              <a:gd name="f515" fmla="*/ f406 1 195"/>
              <a:gd name="f516" fmla="*/ f407 1 782"/>
              <a:gd name="f517" fmla="*/ f408 1 195"/>
              <a:gd name="f518" fmla="*/ f409 1 782"/>
              <a:gd name="f519" fmla="*/ f410 1 782"/>
              <a:gd name="f520" fmla="*/ f411 1 195"/>
              <a:gd name="f521" fmla="*/ f412 1 782"/>
              <a:gd name="f522" fmla="*/ f413 1 782"/>
              <a:gd name="f523" fmla="*/ f414 1 782"/>
              <a:gd name="f524" fmla="*/ f415 1 195"/>
              <a:gd name="f525" fmla="*/ f416 1 782"/>
              <a:gd name="f526" fmla="*/ f417 1 782"/>
              <a:gd name="f527" fmla="*/ f418 1 195"/>
              <a:gd name="f528" fmla="*/ f419 1 782"/>
              <a:gd name="f529" fmla="*/ f420 1 782"/>
              <a:gd name="f530" fmla="*/ f421 1 195"/>
              <a:gd name="f531" fmla="*/ f422 1 782"/>
              <a:gd name="f532" fmla="*/ f423 1 195"/>
              <a:gd name="f533" fmla="*/ f424 1 782"/>
              <a:gd name="f534" fmla="*/ f425 1 195"/>
              <a:gd name="f535" fmla="*/ f426 1 195"/>
              <a:gd name="f536" fmla="*/ f427 1 782"/>
              <a:gd name="f537" fmla="*/ f428 1 195"/>
              <a:gd name="f538" fmla="*/ f429 1 782"/>
              <a:gd name="f539" fmla="*/ f430 1 195"/>
              <a:gd name="f540" fmla="*/ f431 1 782"/>
              <a:gd name="f541" fmla="*/ f432 1 195"/>
              <a:gd name="f542" fmla="*/ f433 1 782"/>
              <a:gd name="f543" fmla="*/ 0 1 f324"/>
              <a:gd name="f544" fmla="*/ f318 1 f324"/>
              <a:gd name="f545" fmla="*/ 0 1 f325"/>
              <a:gd name="f546" fmla="*/ f319 1 f325"/>
              <a:gd name="f547" fmla="*/ f435 1 f324"/>
              <a:gd name="f548" fmla="*/ f436 1 f325"/>
              <a:gd name="f549" fmla="*/ f437 1 f324"/>
              <a:gd name="f550" fmla="*/ f438 1 f325"/>
              <a:gd name="f551" fmla="*/ f439 1 f324"/>
              <a:gd name="f552" fmla="*/ f440 1 f325"/>
              <a:gd name="f553" fmla="*/ f441 1 f324"/>
              <a:gd name="f554" fmla="*/ f442 1 f325"/>
              <a:gd name="f555" fmla="*/ f443 1 f324"/>
              <a:gd name="f556" fmla="*/ f444 1 f325"/>
              <a:gd name="f557" fmla="*/ f445 1 f324"/>
              <a:gd name="f558" fmla="*/ f446 1 f325"/>
              <a:gd name="f559" fmla="*/ f447 1 f324"/>
              <a:gd name="f560" fmla="*/ f448 1 f325"/>
              <a:gd name="f561" fmla="*/ f449 1 f324"/>
              <a:gd name="f562" fmla="*/ f450 1 f325"/>
              <a:gd name="f563" fmla="*/ f451 1 f325"/>
              <a:gd name="f564" fmla="*/ f452 1 f324"/>
              <a:gd name="f565" fmla="*/ f453 1 f325"/>
              <a:gd name="f566" fmla="*/ f454 1 f324"/>
              <a:gd name="f567" fmla="*/ f455 1 f325"/>
              <a:gd name="f568" fmla="*/ f456 1 f324"/>
              <a:gd name="f569" fmla="*/ f457 1 f325"/>
              <a:gd name="f570" fmla="*/ f458 1 f325"/>
              <a:gd name="f571" fmla="*/ f459 1 f324"/>
              <a:gd name="f572" fmla="*/ f460 1 f325"/>
              <a:gd name="f573" fmla="*/ f461 1 f324"/>
              <a:gd name="f574" fmla="*/ f462 1 f325"/>
              <a:gd name="f575" fmla="*/ f463 1 f324"/>
              <a:gd name="f576" fmla="*/ f464 1 f325"/>
              <a:gd name="f577" fmla="*/ f465 1 f324"/>
              <a:gd name="f578" fmla="*/ f466 1 f325"/>
              <a:gd name="f579" fmla="*/ f467 1 f325"/>
              <a:gd name="f580" fmla="*/ f468 1 f324"/>
              <a:gd name="f581" fmla="*/ f469 1 f325"/>
              <a:gd name="f582" fmla="*/ f470 1 f324"/>
              <a:gd name="f583" fmla="*/ f471 1 f325"/>
              <a:gd name="f584" fmla="*/ f472 1 f325"/>
              <a:gd name="f585" fmla="*/ f473 1 f324"/>
              <a:gd name="f586" fmla="*/ f474 1 f325"/>
              <a:gd name="f587" fmla="*/ f475 1 f324"/>
              <a:gd name="f588" fmla="*/ f476 1 f325"/>
              <a:gd name="f589" fmla="*/ f477 1 f324"/>
              <a:gd name="f590" fmla="*/ f478 1 f325"/>
              <a:gd name="f591" fmla="*/ f479 1 f324"/>
              <a:gd name="f592" fmla="*/ f480 1 f325"/>
              <a:gd name="f593" fmla="*/ f481 1 f324"/>
              <a:gd name="f594" fmla="*/ f482 1 f325"/>
              <a:gd name="f595" fmla="*/ f483 1 f324"/>
              <a:gd name="f596" fmla="*/ f484 1 f325"/>
              <a:gd name="f597" fmla="*/ f485 1 f324"/>
              <a:gd name="f598" fmla="*/ f486 1 f325"/>
              <a:gd name="f599" fmla="*/ f487 1 f324"/>
              <a:gd name="f600" fmla="*/ f488 1 f325"/>
              <a:gd name="f601" fmla="*/ f489 1 f324"/>
              <a:gd name="f602" fmla="*/ f490 1 f325"/>
              <a:gd name="f603" fmla="*/ f491 1 f324"/>
              <a:gd name="f604" fmla="*/ f492 1 f325"/>
              <a:gd name="f605" fmla="*/ f493 1 f324"/>
              <a:gd name="f606" fmla="*/ f494 1 f325"/>
              <a:gd name="f607" fmla="*/ f495 1 f324"/>
              <a:gd name="f608" fmla="*/ f496 1 f325"/>
              <a:gd name="f609" fmla="*/ f497 1 f324"/>
              <a:gd name="f610" fmla="*/ f498 1 f325"/>
              <a:gd name="f611" fmla="*/ f499 1 f324"/>
              <a:gd name="f612" fmla="*/ f500 1 f325"/>
              <a:gd name="f613" fmla="*/ f501 1 f324"/>
              <a:gd name="f614" fmla="*/ f502 1 f325"/>
              <a:gd name="f615" fmla="*/ f503 1 f324"/>
              <a:gd name="f616" fmla="*/ f504 1 f325"/>
              <a:gd name="f617" fmla="*/ f505 1 f324"/>
              <a:gd name="f618" fmla="*/ f506 1 f325"/>
              <a:gd name="f619" fmla="*/ f507 1 f324"/>
              <a:gd name="f620" fmla="*/ f508 1 f324"/>
              <a:gd name="f621" fmla="*/ f509 1 f325"/>
              <a:gd name="f622" fmla="*/ f510 1 f324"/>
              <a:gd name="f623" fmla="*/ f511 1 f325"/>
              <a:gd name="f624" fmla="*/ f512 1 f325"/>
              <a:gd name="f625" fmla="*/ f513 1 f324"/>
              <a:gd name="f626" fmla="*/ f514 1 f325"/>
              <a:gd name="f627" fmla="*/ f515 1 f324"/>
              <a:gd name="f628" fmla="*/ f516 1 f325"/>
              <a:gd name="f629" fmla="*/ f517 1 f324"/>
              <a:gd name="f630" fmla="*/ f518 1 f325"/>
              <a:gd name="f631" fmla="*/ f519 1 f325"/>
              <a:gd name="f632" fmla="*/ f520 1 f324"/>
              <a:gd name="f633" fmla="*/ f521 1 f325"/>
              <a:gd name="f634" fmla="*/ f522 1 f325"/>
              <a:gd name="f635" fmla="*/ f523 1 f325"/>
              <a:gd name="f636" fmla="*/ f524 1 f324"/>
              <a:gd name="f637" fmla="*/ f525 1 f325"/>
              <a:gd name="f638" fmla="*/ f526 1 f325"/>
              <a:gd name="f639" fmla="*/ f527 1 f324"/>
              <a:gd name="f640" fmla="*/ f528 1 f325"/>
              <a:gd name="f641" fmla="*/ f529 1 f325"/>
              <a:gd name="f642" fmla="*/ f530 1 f324"/>
              <a:gd name="f643" fmla="*/ f531 1 f325"/>
              <a:gd name="f644" fmla="*/ f532 1 f324"/>
              <a:gd name="f645" fmla="*/ f533 1 f325"/>
              <a:gd name="f646" fmla="*/ f534 1 f324"/>
              <a:gd name="f647" fmla="*/ f535 1 f324"/>
              <a:gd name="f648" fmla="*/ f536 1 f325"/>
              <a:gd name="f649" fmla="*/ f537 1 f324"/>
              <a:gd name="f650" fmla="*/ f538 1 f325"/>
              <a:gd name="f651" fmla="*/ f539 1 f324"/>
              <a:gd name="f652" fmla="*/ f540 1 f325"/>
              <a:gd name="f653" fmla="*/ f541 1 f324"/>
              <a:gd name="f654" fmla="*/ f542 1 f325"/>
              <a:gd name="f655" fmla="*/ f543 f315 1"/>
              <a:gd name="f656" fmla="*/ f544 f315 1"/>
              <a:gd name="f657" fmla="*/ f546 f316 1"/>
              <a:gd name="f658" fmla="*/ f545 f316 1"/>
              <a:gd name="f659" fmla="*/ f547 f315 1"/>
              <a:gd name="f660" fmla="*/ f548 f316 1"/>
              <a:gd name="f661" fmla="*/ f549 f315 1"/>
              <a:gd name="f662" fmla="*/ f550 f316 1"/>
              <a:gd name="f663" fmla="*/ f551 f315 1"/>
              <a:gd name="f664" fmla="*/ f552 f316 1"/>
              <a:gd name="f665" fmla="*/ f553 f315 1"/>
              <a:gd name="f666" fmla="*/ f554 f316 1"/>
              <a:gd name="f667" fmla="*/ f555 f315 1"/>
              <a:gd name="f668" fmla="*/ f556 f316 1"/>
              <a:gd name="f669" fmla="*/ f557 f315 1"/>
              <a:gd name="f670" fmla="*/ f558 f316 1"/>
              <a:gd name="f671" fmla="*/ f559 f315 1"/>
              <a:gd name="f672" fmla="*/ f560 f316 1"/>
              <a:gd name="f673" fmla="*/ f561 f315 1"/>
              <a:gd name="f674" fmla="*/ f562 f316 1"/>
              <a:gd name="f675" fmla="*/ f563 f316 1"/>
              <a:gd name="f676" fmla="*/ f564 f315 1"/>
              <a:gd name="f677" fmla="*/ f565 f316 1"/>
              <a:gd name="f678" fmla="*/ f566 f315 1"/>
              <a:gd name="f679" fmla="*/ f567 f316 1"/>
              <a:gd name="f680" fmla="*/ f568 f315 1"/>
              <a:gd name="f681" fmla="*/ f569 f316 1"/>
              <a:gd name="f682" fmla="*/ f570 f316 1"/>
              <a:gd name="f683" fmla="*/ f571 f315 1"/>
              <a:gd name="f684" fmla="*/ f572 f316 1"/>
              <a:gd name="f685" fmla="*/ f573 f315 1"/>
              <a:gd name="f686" fmla="*/ f574 f316 1"/>
              <a:gd name="f687" fmla="*/ f575 f315 1"/>
              <a:gd name="f688" fmla="*/ f576 f316 1"/>
              <a:gd name="f689" fmla="*/ f577 f315 1"/>
              <a:gd name="f690" fmla="*/ f578 f316 1"/>
              <a:gd name="f691" fmla="*/ f579 f316 1"/>
              <a:gd name="f692" fmla="*/ f580 f315 1"/>
              <a:gd name="f693" fmla="*/ f581 f316 1"/>
              <a:gd name="f694" fmla="*/ f582 f315 1"/>
              <a:gd name="f695" fmla="*/ f583 f316 1"/>
              <a:gd name="f696" fmla="*/ f584 f316 1"/>
              <a:gd name="f697" fmla="*/ f585 f315 1"/>
              <a:gd name="f698" fmla="*/ f586 f316 1"/>
              <a:gd name="f699" fmla="*/ f587 f315 1"/>
              <a:gd name="f700" fmla="*/ f588 f316 1"/>
              <a:gd name="f701" fmla="*/ f589 f315 1"/>
              <a:gd name="f702" fmla="*/ f590 f316 1"/>
              <a:gd name="f703" fmla="*/ f591 f315 1"/>
              <a:gd name="f704" fmla="*/ f592 f316 1"/>
              <a:gd name="f705" fmla="*/ f593 f315 1"/>
              <a:gd name="f706" fmla="*/ f594 f316 1"/>
              <a:gd name="f707" fmla="*/ f595 f315 1"/>
              <a:gd name="f708" fmla="*/ f596 f316 1"/>
              <a:gd name="f709" fmla="*/ f597 f315 1"/>
              <a:gd name="f710" fmla="*/ f598 f316 1"/>
              <a:gd name="f711" fmla="*/ f599 f315 1"/>
              <a:gd name="f712" fmla="*/ f600 f316 1"/>
              <a:gd name="f713" fmla="*/ f601 f315 1"/>
              <a:gd name="f714" fmla="*/ f602 f316 1"/>
              <a:gd name="f715" fmla="*/ f603 f315 1"/>
              <a:gd name="f716" fmla="*/ f604 f316 1"/>
              <a:gd name="f717" fmla="*/ f605 f315 1"/>
              <a:gd name="f718" fmla="*/ f606 f316 1"/>
              <a:gd name="f719" fmla="*/ f607 f315 1"/>
              <a:gd name="f720" fmla="*/ f608 f316 1"/>
              <a:gd name="f721" fmla="*/ f609 f315 1"/>
              <a:gd name="f722" fmla="*/ f610 f316 1"/>
              <a:gd name="f723" fmla="*/ f611 f315 1"/>
              <a:gd name="f724" fmla="*/ f612 f316 1"/>
              <a:gd name="f725" fmla="*/ f613 f315 1"/>
              <a:gd name="f726" fmla="*/ f614 f316 1"/>
              <a:gd name="f727" fmla="*/ f615 f315 1"/>
              <a:gd name="f728" fmla="*/ f616 f316 1"/>
              <a:gd name="f729" fmla="*/ f617 f315 1"/>
              <a:gd name="f730" fmla="*/ f618 f316 1"/>
              <a:gd name="f731" fmla="*/ f619 f315 1"/>
              <a:gd name="f732" fmla="*/ f620 f315 1"/>
              <a:gd name="f733" fmla="*/ f621 f316 1"/>
              <a:gd name="f734" fmla="*/ f622 f315 1"/>
              <a:gd name="f735" fmla="*/ f623 f316 1"/>
              <a:gd name="f736" fmla="*/ f624 f316 1"/>
              <a:gd name="f737" fmla="*/ f625 f315 1"/>
              <a:gd name="f738" fmla="*/ f626 f316 1"/>
              <a:gd name="f739" fmla="*/ f627 f315 1"/>
              <a:gd name="f740" fmla="*/ f628 f316 1"/>
              <a:gd name="f741" fmla="*/ f629 f315 1"/>
              <a:gd name="f742" fmla="*/ f630 f316 1"/>
              <a:gd name="f743" fmla="*/ f631 f316 1"/>
              <a:gd name="f744" fmla="*/ f632 f315 1"/>
              <a:gd name="f745" fmla="*/ f633 f316 1"/>
              <a:gd name="f746" fmla="*/ f634 f316 1"/>
              <a:gd name="f747" fmla="*/ f635 f316 1"/>
              <a:gd name="f748" fmla="*/ f636 f315 1"/>
              <a:gd name="f749" fmla="*/ f637 f316 1"/>
              <a:gd name="f750" fmla="*/ f638 f316 1"/>
              <a:gd name="f751" fmla="*/ f639 f315 1"/>
              <a:gd name="f752" fmla="*/ f640 f316 1"/>
              <a:gd name="f753" fmla="*/ f641 f316 1"/>
              <a:gd name="f754" fmla="*/ f642 f315 1"/>
              <a:gd name="f755" fmla="*/ f643 f316 1"/>
              <a:gd name="f756" fmla="*/ f644 f315 1"/>
              <a:gd name="f757" fmla="*/ f645 f316 1"/>
              <a:gd name="f758" fmla="*/ f646 f315 1"/>
              <a:gd name="f759" fmla="*/ f647 f315 1"/>
              <a:gd name="f760" fmla="*/ f648 f316 1"/>
              <a:gd name="f761" fmla="*/ f649 f315 1"/>
              <a:gd name="f762" fmla="*/ f650 f316 1"/>
              <a:gd name="f763" fmla="*/ f651 f315 1"/>
              <a:gd name="f764" fmla="*/ f652 f316 1"/>
              <a:gd name="f765" fmla="*/ f653 f315 1"/>
              <a:gd name="f766" fmla="*/ f654 f3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4">
                <a:pos x="f659" y="f660"/>
              </a:cxn>
              <a:cxn ang="f434">
                <a:pos x="f661" y="f662"/>
              </a:cxn>
              <a:cxn ang="f434">
                <a:pos x="f663" y="f664"/>
              </a:cxn>
              <a:cxn ang="f434">
                <a:pos x="f665" y="f666"/>
              </a:cxn>
              <a:cxn ang="f434">
                <a:pos x="f667" y="f668"/>
              </a:cxn>
              <a:cxn ang="f434">
                <a:pos x="f669" y="f670"/>
              </a:cxn>
              <a:cxn ang="f434">
                <a:pos x="f671" y="f672"/>
              </a:cxn>
              <a:cxn ang="f434">
                <a:pos x="f673" y="f674"/>
              </a:cxn>
              <a:cxn ang="f434">
                <a:pos x="f665" y="f675"/>
              </a:cxn>
              <a:cxn ang="f434">
                <a:pos x="f676" y="f677"/>
              </a:cxn>
              <a:cxn ang="f434">
                <a:pos x="f678" y="f679"/>
              </a:cxn>
              <a:cxn ang="f434">
                <a:pos x="f680" y="f681"/>
              </a:cxn>
              <a:cxn ang="f434">
                <a:pos x="f676" y="f682"/>
              </a:cxn>
              <a:cxn ang="f434">
                <a:pos x="f683" y="f684"/>
              </a:cxn>
              <a:cxn ang="f434">
                <a:pos x="f685" y="f686"/>
              </a:cxn>
              <a:cxn ang="f434">
                <a:pos x="f687" y="f688"/>
              </a:cxn>
              <a:cxn ang="f434">
                <a:pos x="f689" y="f690"/>
              </a:cxn>
              <a:cxn ang="f434">
                <a:pos x="f687" y="f691"/>
              </a:cxn>
              <a:cxn ang="f434">
                <a:pos x="f692" y="f693"/>
              </a:cxn>
              <a:cxn ang="f434">
                <a:pos x="f694" y="f695"/>
              </a:cxn>
              <a:cxn ang="f434">
                <a:pos x="f673" y="f696"/>
              </a:cxn>
              <a:cxn ang="f434">
                <a:pos x="f697" y="f698"/>
              </a:cxn>
              <a:cxn ang="f434">
                <a:pos x="f699" y="f700"/>
              </a:cxn>
              <a:cxn ang="f434">
                <a:pos x="f701" y="f702"/>
              </a:cxn>
              <a:cxn ang="f434">
                <a:pos x="f703" y="f704"/>
              </a:cxn>
              <a:cxn ang="f434">
                <a:pos x="f705" y="f706"/>
              </a:cxn>
              <a:cxn ang="f434">
                <a:pos x="f707" y="f708"/>
              </a:cxn>
              <a:cxn ang="f434">
                <a:pos x="f709" y="f710"/>
              </a:cxn>
              <a:cxn ang="f434">
                <a:pos x="f711" y="f712"/>
              </a:cxn>
              <a:cxn ang="f434">
                <a:pos x="f713" y="f714"/>
              </a:cxn>
              <a:cxn ang="f434">
                <a:pos x="f715" y="f716"/>
              </a:cxn>
              <a:cxn ang="f434">
                <a:pos x="f717" y="f718"/>
              </a:cxn>
              <a:cxn ang="f434">
                <a:pos x="f719" y="f720"/>
              </a:cxn>
              <a:cxn ang="f434">
                <a:pos x="f721" y="f722"/>
              </a:cxn>
              <a:cxn ang="f434">
                <a:pos x="f723" y="f724"/>
              </a:cxn>
              <a:cxn ang="f434">
                <a:pos x="f725" y="f726"/>
              </a:cxn>
              <a:cxn ang="f434">
                <a:pos x="f727" y="f728"/>
              </a:cxn>
              <a:cxn ang="f434">
                <a:pos x="f729" y="f730"/>
              </a:cxn>
              <a:cxn ang="f434">
                <a:pos x="f731" y="f670"/>
              </a:cxn>
              <a:cxn ang="f434">
                <a:pos x="f732" y="f733"/>
              </a:cxn>
              <a:cxn ang="f434">
                <a:pos x="f734" y="f735"/>
              </a:cxn>
              <a:cxn ang="f434">
                <a:pos x="f729" y="f736"/>
              </a:cxn>
              <a:cxn ang="f434">
                <a:pos x="f737" y="f738"/>
              </a:cxn>
              <a:cxn ang="f434">
                <a:pos x="f739" y="f740"/>
              </a:cxn>
              <a:cxn ang="f434">
                <a:pos x="f741" y="f742"/>
              </a:cxn>
              <a:cxn ang="f434">
                <a:pos x="f661" y="f743"/>
              </a:cxn>
              <a:cxn ang="f434">
                <a:pos x="f744" y="f742"/>
              </a:cxn>
              <a:cxn ang="f434">
                <a:pos x="f669" y="f745"/>
              </a:cxn>
              <a:cxn ang="f434">
                <a:pos x="f671" y="f746"/>
              </a:cxn>
              <a:cxn ang="f434">
                <a:pos x="f741" y="f747"/>
              </a:cxn>
              <a:cxn ang="f434">
                <a:pos x="f748" y="f749"/>
              </a:cxn>
              <a:cxn ang="f434">
                <a:pos x="f748" y="f750"/>
              </a:cxn>
              <a:cxn ang="f434">
                <a:pos x="f751" y="f752"/>
              </a:cxn>
              <a:cxn ang="f434">
                <a:pos x="f659" y="f753"/>
              </a:cxn>
              <a:cxn ang="f434">
                <a:pos x="f754" y="f755"/>
              </a:cxn>
              <a:cxn ang="f434">
                <a:pos x="f756" y="f677"/>
              </a:cxn>
              <a:cxn ang="f434">
                <a:pos x="f713" y="f757"/>
              </a:cxn>
              <a:cxn ang="f434">
                <a:pos x="f758" y="f730"/>
              </a:cxn>
              <a:cxn ang="f434">
                <a:pos x="f759" y="f760"/>
              </a:cxn>
              <a:cxn ang="f434">
                <a:pos x="f761" y="f762"/>
              </a:cxn>
              <a:cxn ang="f434">
                <a:pos x="f763" y="f764"/>
              </a:cxn>
              <a:cxn ang="f434">
                <a:pos x="f765" y="f766"/>
              </a:cxn>
              <a:cxn ang="f434">
                <a:pos x="f765" y="f766"/>
              </a:cxn>
            </a:cxnLst>
            <a:rect l="f655" t="f658" r="f656" b="f657"/>
            <a:pathLst>
              <a:path w="195" h="782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7" y="f19"/>
                </a:cubicBezTo>
                <a:cubicBezTo>
                  <a:pt x="f17" y="f20"/>
                  <a:pt x="f21" y="f22"/>
                  <a:pt x="f23" y="f22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8"/>
                </a:cubicBezTo>
                <a:cubicBezTo>
                  <a:pt x="f41" y="f9"/>
                  <a:pt x="f24" y="f42"/>
                  <a:pt x="f43" y="f44"/>
                </a:cubicBezTo>
                <a:cubicBezTo>
                  <a:pt x="f45" y="f46"/>
                  <a:pt x="f45" y="f47"/>
                  <a:pt x="f43" y="f48"/>
                </a:cubicBezTo>
                <a:cubicBezTo>
                  <a:pt x="f24" y="f49"/>
                  <a:pt x="f26" y="f48"/>
                  <a:pt x="f28" y="f48"/>
                </a:cubicBezTo>
                <a:cubicBezTo>
                  <a:pt x="f28" y="f48"/>
                  <a:pt x="f38" y="f48"/>
                  <a:pt x="f50" y="f47"/>
                </a:cubicBezTo>
                <a:cubicBezTo>
                  <a:pt x="f38" y="f51"/>
                  <a:pt x="f28" y="f52"/>
                  <a:pt x="f24" y="f53"/>
                </a:cubicBezTo>
                <a:cubicBezTo>
                  <a:pt x="f23" y="f54"/>
                  <a:pt x="f54" y="f17"/>
                  <a:pt x="f51" y="f21"/>
                </a:cubicBezTo>
                <a:cubicBezTo>
                  <a:pt x="f53" y="f23"/>
                  <a:pt x="f17" y="f23"/>
                  <a:pt x="f45" y="f23"/>
                </a:cubicBezTo>
                <a:cubicBezTo>
                  <a:pt x="f53" y="f26"/>
                  <a:pt x="f49" y="f55"/>
                  <a:pt x="f56" y="f55"/>
                </a:cubicBezTo>
                <a:cubicBezTo>
                  <a:pt x="f13" y="f55"/>
                  <a:pt x="f57" y="f55"/>
                  <a:pt x="f47" y="f36"/>
                </a:cubicBezTo>
                <a:cubicBezTo>
                  <a:pt x="f13" y="f58"/>
                  <a:pt x="f11" y="f30"/>
                  <a:pt x="f59" y="f32"/>
                </a:cubicBezTo>
                <a:cubicBezTo>
                  <a:pt x="f46" y="f60"/>
                  <a:pt x="f61" y="f62"/>
                  <a:pt x="f43" y="f63"/>
                </a:cubicBezTo>
                <a:cubicBezTo>
                  <a:pt x="f26" y="f64"/>
                  <a:pt x="f38" y="f65"/>
                  <a:pt x="f34" y="f66"/>
                </a:cubicBezTo>
                <a:cubicBezTo>
                  <a:pt x="f67" y="f68"/>
                  <a:pt x="f60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2" y="f82"/>
                </a:cubicBezTo>
                <a:cubicBezTo>
                  <a:pt x="f83" y="f84"/>
                  <a:pt x="f75" y="f85"/>
                  <a:pt x="f86" y="f87"/>
                </a:cubicBezTo>
                <a:cubicBezTo>
                  <a:pt x="f6" y="f88"/>
                  <a:pt x="f89" y="f90"/>
                  <a:pt x="f75" y="f91"/>
                </a:cubicBezTo>
                <a:cubicBezTo>
                  <a:pt x="f83" y="f92"/>
                  <a:pt x="f93" y="f94"/>
                  <a:pt x="f73" y="f94"/>
                </a:cubicBezTo>
                <a:cubicBezTo>
                  <a:pt x="f71" y="f92"/>
                  <a:pt x="f95" y="f96"/>
                  <a:pt x="f70" y="f97"/>
                </a:cubicBezTo>
                <a:cubicBezTo>
                  <a:pt x="f98" y="f97"/>
                  <a:pt x="f60" y="f97"/>
                  <a:pt x="f99" y="f91"/>
                </a:cubicBezTo>
                <a:cubicBezTo>
                  <a:pt x="f100" y="f101"/>
                  <a:pt x="f60" y="f102"/>
                  <a:pt x="f103" y="f104"/>
                </a:cubicBezTo>
                <a:cubicBezTo>
                  <a:pt x="f70" y="f105"/>
                  <a:pt x="f62" y="f106"/>
                  <a:pt x="f107" y="f108"/>
                </a:cubicBezTo>
                <a:cubicBezTo>
                  <a:pt x="f64" y="f109"/>
                  <a:pt x="f66" y="f110"/>
                  <a:pt x="f95" y="f111"/>
                </a:cubicBezTo>
                <a:cubicBezTo>
                  <a:pt x="f112" y="f113"/>
                  <a:pt x="f74" y="f114"/>
                  <a:pt x="f115" y="f116"/>
                </a:cubicBezTo>
                <a:cubicBezTo>
                  <a:pt x="f115" y="f117"/>
                  <a:pt x="f74" y="f118"/>
                  <a:pt x="f74" y="f119"/>
                </a:cubicBezTo>
                <a:cubicBezTo>
                  <a:pt x="f74" y="f120"/>
                  <a:pt x="f112" y="f121"/>
                  <a:pt x="f112" y="f122"/>
                </a:cubicBezTo>
                <a:cubicBezTo>
                  <a:pt x="f115" y="f123"/>
                  <a:pt x="f69" y="f124"/>
                  <a:pt x="f125" y="f126"/>
                </a:cubicBezTo>
                <a:cubicBezTo>
                  <a:pt x="f125" y="f127"/>
                  <a:pt x="f125" y="f128"/>
                  <a:pt x="f125" y="f129"/>
                </a:cubicBezTo>
                <a:cubicBezTo>
                  <a:pt x="f76" y="f130"/>
                  <a:pt x="f131" y="f132"/>
                  <a:pt x="f74" y="f133"/>
                </a:cubicBezTo>
                <a:cubicBezTo>
                  <a:pt x="f64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1" y="f143"/>
                </a:cubicBezTo>
                <a:cubicBezTo>
                  <a:pt x="f34" y="f144"/>
                  <a:pt x="f50" y="f145"/>
                  <a:pt x="f40" y="f146"/>
                </a:cubicBezTo>
                <a:cubicBezTo>
                  <a:pt x="f41" y="f147"/>
                  <a:pt x="f45" y="f148"/>
                  <a:pt x="f21" y="f149"/>
                </a:cubicBezTo>
                <a:cubicBezTo>
                  <a:pt x="f15" y="f150"/>
                  <a:pt x="f46" y="f151"/>
                  <a:pt x="f47" y="f152"/>
                </a:cubicBezTo>
                <a:cubicBezTo>
                  <a:pt x="f47" y="f153"/>
                  <a:pt x="f47" y="f154"/>
                  <a:pt x="f47" y="f155"/>
                </a:cubicBezTo>
                <a:cubicBezTo>
                  <a:pt x="f47" y="f156"/>
                  <a:pt x="f157" y="f158"/>
                  <a:pt x="f57" y="f159"/>
                </a:cubicBezTo>
                <a:cubicBezTo>
                  <a:pt x="f49" y="f160"/>
                  <a:pt x="f23" y="f161"/>
                  <a:pt x="f55" y="f162"/>
                </a:cubicBezTo>
                <a:cubicBezTo>
                  <a:pt x="f141" y="f163"/>
                  <a:pt x="f99" y="f164"/>
                  <a:pt x="f98" y="f165"/>
                </a:cubicBezTo>
                <a:cubicBezTo>
                  <a:pt x="f135" y="f166"/>
                  <a:pt x="f62" y="f167"/>
                  <a:pt x="f168" y="f169"/>
                </a:cubicBezTo>
                <a:cubicBezTo>
                  <a:pt x="f135" y="f170"/>
                  <a:pt x="f70" y="f171"/>
                  <a:pt x="f103" y="f171"/>
                </a:cubicBezTo>
                <a:cubicBezTo>
                  <a:pt x="f58" y="f172"/>
                  <a:pt x="f24" y="f173"/>
                  <a:pt x="f51" y="f174"/>
                </a:cubicBezTo>
                <a:cubicBezTo>
                  <a:pt x="f48" y="f174"/>
                  <a:pt x="f57" y="f170"/>
                  <a:pt x="f56" y="f170"/>
                </a:cubicBezTo>
                <a:cubicBezTo>
                  <a:pt x="f46" y="f175"/>
                  <a:pt x="f57" y="f176"/>
                  <a:pt x="f44" y="f177"/>
                </a:cubicBezTo>
                <a:cubicBezTo>
                  <a:pt x="f42" y="f178"/>
                  <a:pt x="f179" y="f7"/>
                  <a:pt x="f35" y="f180"/>
                </a:cubicBezTo>
                <a:cubicBezTo>
                  <a:pt x="f181" y="f182"/>
                  <a:pt x="f183" y="f184"/>
                  <a:pt x="f183" y="f185"/>
                </a:cubicBezTo>
                <a:cubicBezTo>
                  <a:pt x="f183" y="f170"/>
                  <a:pt x="f186" y="f164"/>
                  <a:pt x="f187" y="f188"/>
                </a:cubicBezTo>
                <a:cubicBezTo>
                  <a:pt x="f187" y="f189"/>
                  <a:pt x="f187" y="f190"/>
                  <a:pt x="f33" y="f191"/>
                </a:cubicBezTo>
                <a:cubicBezTo>
                  <a:pt x="f192" y="f193"/>
                  <a:pt x="f194" y="f195"/>
                  <a:pt x="f31" y="f196"/>
                </a:cubicBezTo>
                <a:cubicBezTo>
                  <a:pt x="f31" y="f197"/>
                  <a:pt x="f198" y="f155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33" y="f212"/>
                  <a:pt x="f183" y="f145"/>
                  <a:pt x="f210" y="f213"/>
                </a:cubicBezTo>
                <a:cubicBezTo>
                  <a:pt x="f210" y="f214"/>
                  <a:pt x="f210" y="f142"/>
                  <a:pt x="f215" y="f140"/>
                </a:cubicBezTo>
                <a:cubicBezTo>
                  <a:pt x="f208" y="f138"/>
                  <a:pt x="f202" y="f138"/>
                  <a:pt x="f198" y="f216"/>
                </a:cubicBezTo>
                <a:cubicBezTo>
                  <a:pt x="f217" y="f136"/>
                  <a:pt x="f218" y="f134"/>
                  <a:pt x="f219" y="f220"/>
                </a:cubicBezTo>
                <a:cubicBezTo>
                  <a:pt x="f27" y="f133"/>
                  <a:pt x="f25" y="f221"/>
                  <a:pt x="f25" y="f222"/>
                </a:cubicBezTo>
                <a:cubicBezTo>
                  <a:pt x="f223" y="f224"/>
                  <a:pt x="f27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31" y="f242"/>
                  <a:pt x="f243" y="f92"/>
                </a:cubicBezTo>
                <a:cubicBezTo>
                  <a:pt x="f219" y="f90"/>
                  <a:pt x="f25" y="f244"/>
                  <a:pt x="f245" y="f246"/>
                </a:cubicBezTo>
                <a:cubicBezTo>
                  <a:pt x="f247" y="f248"/>
                  <a:pt x="f14" y="f249"/>
                  <a:pt x="f10" y="f250"/>
                </a:cubicBezTo>
                <a:cubicBezTo>
                  <a:pt x="f5" y="f125"/>
                  <a:pt x="f10" y="f112"/>
                  <a:pt x="f12" y="f72"/>
                </a:cubicBezTo>
                <a:cubicBezTo>
                  <a:pt x="f251" y="f103"/>
                  <a:pt x="f247" y="f67"/>
                  <a:pt x="f245" y="f139"/>
                </a:cubicBezTo>
                <a:cubicBezTo>
                  <a:pt x="f252" y="f30"/>
                  <a:pt x="f228" y="f141"/>
                  <a:pt x="f253" y="f34"/>
                </a:cubicBezTo>
                <a:cubicBezTo>
                  <a:pt x="f234" y="f36"/>
                  <a:pt x="f254" y="f50"/>
                  <a:pt x="f255" y="f28"/>
                </a:cubicBezTo>
                <a:cubicBezTo>
                  <a:pt x="f254" y="f40"/>
                  <a:pt x="f256" y="f26"/>
                  <a:pt x="f232" y="f41"/>
                </a:cubicBezTo>
                <a:cubicBezTo>
                  <a:pt x="f228" y="f257"/>
                  <a:pt x="f223" y="f24"/>
                  <a:pt x="f252" y="f21"/>
                </a:cubicBezTo>
                <a:cubicBezTo>
                  <a:pt x="f223" y="f21"/>
                  <a:pt x="f27" y="f21"/>
                  <a:pt x="f228" y="f17"/>
                </a:cubicBezTo>
                <a:cubicBezTo>
                  <a:pt x="f27" y="f54"/>
                  <a:pt x="f25" y="f54"/>
                  <a:pt x="f258" y="f54"/>
                </a:cubicBezTo>
                <a:cubicBezTo>
                  <a:pt x="f258" y="f54"/>
                  <a:pt x="f258" y="f53"/>
                  <a:pt x="f258" y="f53"/>
                </a:cubicBezTo>
                <a:cubicBezTo>
                  <a:pt x="f252" y="f53"/>
                  <a:pt x="f25" y="f52"/>
                  <a:pt x="f223" y="f52"/>
                </a:cubicBezTo>
                <a:cubicBezTo>
                  <a:pt x="f223" y="f61"/>
                  <a:pt x="f223" y="f61"/>
                  <a:pt x="f25" y="f61"/>
                </a:cubicBezTo>
                <a:cubicBezTo>
                  <a:pt x="f252" y="f61"/>
                  <a:pt x="f22" y="f61"/>
                  <a:pt x="f20" y="f51"/>
                </a:cubicBezTo>
                <a:cubicBezTo>
                  <a:pt x="f245" y="f15"/>
                  <a:pt x="f259" y="f48"/>
                  <a:pt x="f260" y="f157"/>
                </a:cubicBezTo>
                <a:cubicBezTo>
                  <a:pt x="f259" y="f157"/>
                  <a:pt x="f245" y="f46"/>
                  <a:pt x="f20" y="f46"/>
                </a:cubicBezTo>
                <a:cubicBezTo>
                  <a:pt x="f226" y="f11"/>
                  <a:pt x="f230" y="f8"/>
                  <a:pt x="f228" y="f261"/>
                </a:cubicBezTo>
                <a:cubicBezTo>
                  <a:pt x="f27" y="f262"/>
                  <a:pt x="f223" y="f263"/>
                  <a:pt x="f25" y="f33"/>
                </a:cubicBezTo>
                <a:cubicBezTo>
                  <a:pt x="f22" y="f218"/>
                  <a:pt x="f243" y="f14"/>
                  <a:pt x="f264" y="f10"/>
                </a:cubicBezTo>
                <a:cubicBezTo>
                  <a:pt x="f264" y="f5"/>
                  <a:pt x="f264" y="f5"/>
                  <a:pt x="f265" y="f5"/>
                </a:cubicBezTo>
                <a:cubicBezTo>
                  <a:pt x="f35" y="f5"/>
                  <a:pt x="f266" y="f5"/>
                  <a:pt x="f8" y="f5"/>
                </a:cubicBezTo>
                <a:close/>
                <a:moveTo>
                  <a:pt x="f45" y="f267"/>
                </a:moveTo>
                <a:cubicBezTo>
                  <a:pt x="f23" y="f267"/>
                  <a:pt x="f21" y="f267"/>
                  <a:pt x="f17" y="f268"/>
                </a:cubicBezTo>
                <a:cubicBezTo>
                  <a:pt x="f61" y="f269"/>
                  <a:pt x="f49" y="f270"/>
                  <a:pt x="f15" y="f271"/>
                </a:cubicBezTo>
                <a:cubicBezTo>
                  <a:pt x="f15" y="f272"/>
                  <a:pt x="f53" y="f235"/>
                  <a:pt x="f23" y="f235"/>
                </a:cubicBezTo>
                <a:cubicBezTo>
                  <a:pt x="f257" y="f235"/>
                  <a:pt x="f28" y="f273"/>
                  <a:pt x="f38" y="f108"/>
                </a:cubicBezTo>
                <a:cubicBezTo>
                  <a:pt x="f55" y="f274"/>
                  <a:pt x="f50" y="f275"/>
                  <a:pt x="f26" y="f268"/>
                </a:cubicBezTo>
                <a:cubicBezTo>
                  <a:pt x="f24" y="f267"/>
                  <a:pt x="f24" y="f276"/>
                  <a:pt x="f24" y="f277"/>
                </a:cubicBezTo>
                <a:cubicBezTo>
                  <a:pt x="f24" y="f278"/>
                  <a:pt x="f24" y="f239"/>
                  <a:pt x="f24" y="f279"/>
                </a:cubicBezTo>
                <a:cubicBezTo>
                  <a:pt x="f24" y="f91"/>
                  <a:pt x="f24" y="f280"/>
                  <a:pt x="f24" y="f281"/>
                </a:cubicBezTo>
                <a:cubicBezTo>
                  <a:pt x="f43" y="f281"/>
                  <a:pt x="f43" y="f281"/>
                  <a:pt x="f45" y="f281"/>
                </a:cubicBezTo>
                <a:cubicBezTo>
                  <a:pt x="f43" y="f282"/>
                  <a:pt x="f45" y="f283"/>
                  <a:pt x="f45" y="f267"/>
                </a:cubicBezTo>
                <a:close/>
                <a:moveTo>
                  <a:pt x="f17" y="f284"/>
                </a:moveTo>
                <a:cubicBezTo>
                  <a:pt x="f21" y="f284"/>
                  <a:pt x="f21" y="f284"/>
                  <a:pt x="f23" y="f284"/>
                </a:cubicBezTo>
                <a:cubicBezTo>
                  <a:pt x="f54" y="f285"/>
                  <a:pt x="f51" y="f89"/>
                  <a:pt x="f46" y="f286"/>
                </a:cubicBezTo>
                <a:cubicBezTo>
                  <a:pt x="f46" y="f73"/>
                  <a:pt x="f13" y="f287"/>
                  <a:pt x="f13" y="f80"/>
                </a:cubicBezTo>
                <a:cubicBezTo>
                  <a:pt x="f47" y="f288"/>
                  <a:pt x="f57" y="f289"/>
                  <a:pt x="f46" y="f115"/>
                </a:cubicBezTo>
                <a:cubicBezTo>
                  <a:pt x="f56" y="f72"/>
                  <a:pt x="f290" y="f98"/>
                  <a:pt x="f59" y="f32"/>
                </a:cubicBezTo>
                <a:cubicBezTo>
                  <a:pt x="f59" y="f139"/>
                  <a:pt x="f291" y="f139"/>
                  <a:pt x="f291" y="f30"/>
                </a:cubicBezTo>
                <a:cubicBezTo>
                  <a:pt x="f291" y="f139"/>
                  <a:pt x="f291" y="f32"/>
                  <a:pt x="f291" y="f67"/>
                </a:cubicBezTo>
                <a:cubicBezTo>
                  <a:pt x="f292" y="f135"/>
                  <a:pt x="f11" y="f66"/>
                  <a:pt x="f13" y="f125"/>
                </a:cubicBezTo>
                <a:cubicBezTo>
                  <a:pt x="f46" y="f293"/>
                  <a:pt x="f46" y="f288"/>
                  <a:pt x="f44" y="f294"/>
                </a:cubicBezTo>
                <a:cubicBezTo>
                  <a:pt x="f11" y="f287"/>
                  <a:pt x="f9" y="f80"/>
                  <a:pt x="f179" y="f295"/>
                </a:cubicBezTo>
                <a:cubicBezTo>
                  <a:pt x="f39" y="f294"/>
                  <a:pt x="f266" y="f296"/>
                  <a:pt x="f261" y="f288"/>
                </a:cubicBezTo>
                <a:cubicBezTo>
                  <a:pt x="f297" y="f250"/>
                  <a:pt x="f298" y="f78"/>
                  <a:pt x="f35" y="f71"/>
                </a:cubicBezTo>
                <a:cubicBezTo>
                  <a:pt x="f299" y="f125"/>
                  <a:pt x="f264" y="f115"/>
                  <a:pt x="f263" y="f68"/>
                </a:cubicBezTo>
                <a:cubicBezTo>
                  <a:pt x="f300" y="f63"/>
                  <a:pt x="f183" y="f70"/>
                  <a:pt x="f215" y="f99"/>
                </a:cubicBezTo>
                <a:cubicBezTo>
                  <a:pt x="f301" y="f30"/>
                  <a:pt x="f202" y="f36"/>
                  <a:pt x="f302" y="f40"/>
                </a:cubicBezTo>
                <a:cubicBezTo>
                  <a:pt x="f240" y="f43"/>
                  <a:pt x="f31" y="f23"/>
                  <a:pt x="f194" y="f17"/>
                </a:cubicBezTo>
                <a:cubicBezTo>
                  <a:pt x="f198" y="f54"/>
                  <a:pt x="f238" y="f23"/>
                  <a:pt x="f240" y="f257"/>
                </a:cubicBezTo>
                <a:cubicBezTo>
                  <a:pt x="f31" y="f26"/>
                  <a:pt x="f198" y="f38"/>
                  <a:pt x="f200" y="f55"/>
                </a:cubicBezTo>
                <a:cubicBezTo>
                  <a:pt x="f192" y="f100"/>
                  <a:pt x="f187" y="f72"/>
                  <a:pt x="f264" y="f125"/>
                </a:cubicBezTo>
                <a:cubicBezTo>
                  <a:pt x="f303" y="f304"/>
                  <a:pt x="f305" y="f306"/>
                  <a:pt x="f292" y="f306"/>
                </a:cubicBezTo>
                <a:cubicBezTo>
                  <a:pt x="f11" y="f306"/>
                  <a:pt x="f56" y="f73"/>
                  <a:pt x="f44" y="f307"/>
                </a:cubicBezTo>
                <a:cubicBezTo>
                  <a:pt x="f157" y="f308"/>
                  <a:pt x="f15" y="f309"/>
                  <a:pt x="f54" y="f310"/>
                </a:cubicBezTo>
                <a:cubicBezTo>
                  <a:pt x="f54" y="f311"/>
                  <a:pt x="f17" y="f312"/>
                  <a:pt x="f17" y="f284"/>
                </a:cubicBezTo>
                <a:close/>
                <a:moveTo>
                  <a:pt x="f266" y="f288"/>
                </a:moveTo>
                <a:cubicBezTo>
                  <a:pt x="f179" y="f294"/>
                  <a:pt x="f292" y="f294"/>
                  <a:pt x="f42" y="f288"/>
                </a:cubicBezTo>
                <a:cubicBezTo>
                  <a:pt x="f59" y="f288"/>
                  <a:pt x="f313" y="f288"/>
                  <a:pt x="f266" y="f288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4" name="Freeform 55">
            <a:extLst>
              <a:ext uri="{FF2B5EF4-FFF2-40B4-BE49-F238E27FC236}">
                <a16:creationId xmlns:a16="http://schemas.microsoft.com/office/drawing/2014/main" id="{BDFB703D-4B3C-5177-07F8-09848664AABF}"/>
              </a:ext>
            </a:extLst>
          </p:cNvPr>
          <p:cNvSpPr/>
          <p:nvPr/>
        </p:nvSpPr>
        <p:spPr>
          <a:xfrm>
            <a:off x="6584951" y="3168652"/>
            <a:ext cx="784226" cy="17510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9"/>
              <a:gd name="f7" fmla="val 359"/>
              <a:gd name="f8" fmla="val 52"/>
              <a:gd name="f9" fmla="val 352"/>
              <a:gd name="f10" fmla="val 346"/>
              <a:gd name="f11" fmla="val 51"/>
              <a:gd name="f12" fmla="val 339"/>
              <a:gd name="f13" fmla="val 328"/>
              <a:gd name="f14" fmla="val 317"/>
              <a:gd name="f15" fmla="val 50"/>
              <a:gd name="f16" fmla="val 306"/>
              <a:gd name="f17" fmla="val 305"/>
              <a:gd name="f18" fmla="val 49"/>
              <a:gd name="f19" fmla="val 303"/>
              <a:gd name="f20" fmla="val 48"/>
              <a:gd name="f21" fmla="val 302"/>
              <a:gd name="f22" fmla="val 44"/>
              <a:gd name="f23" fmla="val 300"/>
              <a:gd name="f24" fmla="val 43"/>
              <a:gd name="f25" fmla="val 297"/>
              <a:gd name="f26" fmla="val 292"/>
              <a:gd name="f27" fmla="val 281"/>
              <a:gd name="f28" fmla="val 271"/>
              <a:gd name="f29" fmla="val 260"/>
              <a:gd name="f30" fmla="val 245"/>
              <a:gd name="f31" fmla="val 231"/>
              <a:gd name="f32" fmla="val 45"/>
              <a:gd name="f33" fmla="val 216"/>
              <a:gd name="f34" fmla="val 205"/>
              <a:gd name="f35" fmla="val 47"/>
              <a:gd name="f36" fmla="val 194"/>
              <a:gd name="f37" fmla="val 183"/>
              <a:gd name="f38" fmla="val 181"/>
              <a:gd name="f39" fmla="val 179"/>
              <a:gd name="f40" fmla="val 46"/>
              <a:gd name="f41" fmla="val 176"/>
              <a:gd name="f42" fmla="val 41"/>
              <a:gd name="f43" fmla="val 38"/>
              <a:gd name="f44" fmla="val 34"/>
              <a:gd name="f45" fmla="val 30"/>
              <a:gd name="f46" fmla="val 172"/>
              <a:gd name="f47" fmla="val 25"/>
              <a:gd name="f48" fmla="val 167"/>
              <a:gd name="f49" fmla="val 21"/>
              <a:gd name="f50" fmla="val 162"/>
              <a:gd name="f51" fmla="val 20"/>
              <a:gd name="f52" fmla="val 161"/>
              <a:gd name="f53" fmla="val 24"/>
              <a:gd name="f54" fmla="val 151"/>
              <a:gd name="f55" fmla="val 14"/>
              <a:gd name="f56" fmla="val 147"/>
              <a:gd name="f57" fmla="val 11"/>
              <a:gd name="f58" fmla="val 141"/>
              <a:gd name="f59" fmla="val 8"/>
              <a:gd name="f60" fmla="val 137"/>
              <a:gd name="f61" fmla="val 4"/>
              <a:gd name="f62" fmla="val 134"/>
              <a:gd name="f63" fmla="val 1"/>
              <a:gd name="f64" fmla="val 130"/>
              <a:gd name="f65" fmla="val 2"/>
              <a:gd name="f66" fmla="val 128"/>
              <a:gd name="f67" fmla="val 127"/>
              <a:gd name="f68" fmla="val 3"/>
              <a:gd name="f69" fmla="val 125"/>
              <a:gd name="f70" fmla="val 124"/>
              <a:gd name="f71" fmla="val 123"/>
              <a:gd name="f72" fmla="val 122"/>
              <a:gd name="f73" fmla="val 119"/>
              <a:gd name="f74" fmla="val 114"/>
              <a:gd name="f75" fmla="val 116"/>
              <a:gd name="f76" fmla="val 9"/>
              <a:gd name="f77" fmla="val 13"/>
              <a:gd name="f78" fmla="val 112"/>
              <a:gd name="f79" fmla="val 113"/>
              <a:gd name="f80" fmla="val 12"/>
              <a:gd name="f81" fmla="val 118"/>
              <a:gd name="f82" fmla="val 6"/>
              <a:gd name="f83" fmla="val 135"/>
              <a:gd name="f84" fmla="val 19"/>
              <a:gd name="f85" fmla="val 142"/>
              <a:gd name="f86" fmla="val 26"/>
              <a:gd name="f87" fmla="val 149"/>
              <a:gd name="f88" fmla="val 28"/>
              <a:gd name="f89" fmla="val 150"/>
              <a:gd name="f90" fmla="val 31"/>
              <a:gd name="f91" fmla="val 152"/>
              <a:gd name="f92" fmla="val 39"/>
              <a:gd name="f93" fmla="val 154"/>
              <a:gd name="f94" fmla="val 40"/>
              <a:gd name="f95" fmla="val 157"/>
              <a:gd name="f96" fmla="val 163"/>
              <a:gd name="f97" fmla="val 168"/>
              <a:gd name="f98" fmla="val 171"/>
              <a:gd name="f99" fmla="val 166"/>
              <a:gd name="f100" fmla="val 156"/>
              <a:gd name="f101" fmla="val 53"/>
              <a:gd name="f102" fmla="val 155"/>
              <a:gd name="f103" fmla="val 153"/>
              <a:gd name="f104" fmla="val 148"/>
              <a:gd name="f105" fmla="val 145"/>
              <a:gd name="f106" fmla="val 138"/>
              <a:gd name="f107" fmla="val 42"/>
              <a:gd name="f108" fmla="val 131"/>
              <a:gd name="f109" fmla="val 105"/>
              <a:gd name="f110" fmla="val 98"/>
              <a:gd name="f111" fmla="val 55"/>
              <a:gd name="f112" fmla="val 85"/>
              <a:gd name="f113" fmla="val 68"/>
              <a:gd name="f114" fmla="val 80"/>
              <a:gd name="f115" fmla="val 76"/>
              <a:gd name="f116" fmla="val 70"/>
              <a:gd name="f117" fmla="val 75"/>
              <a:gd name="f118" fmla="val 81"/>
              <a:gd name="f119" fmla="val 86"/>
              <a:gd name="f120" fmla="val 78"/>
              <a:gd name="f121" fmla="val 82"/>
              <a:gd name="f122" fmla="val 79"/>
              <a:gd name="f123" fmla="val 74"/>
              <a:gd name="f124" fmla="val 73"/>
              <a:gd name="f125" fmla="val 71"/>
              <a:gd name="f126" fmla="val 67"/>
              <a:gd name="f127" fmla="val 64"/>
              <a:gd name="f128" fmla="val 62"/>
              <a:gd name="f129" fmla="val 57"/>
              <a:gd name="f130" fmla="val 63"/>
              <a:gd name="f131" fmla="val 61"/>
              <a:gd name="f132" fmla="val 36"/>
              <a:gd name="f133" fmla="val 59"/>
              <a:gd name="f134" fmla="val 56"/>
              <a:gd name="f135" fmla="val 7"/>
              <a:gd name="f136" fmla="val 65"/>
              <a:gd name="f137" fmla="val 5"/>
              <a:gd name="f138" fmla="val 77"/>
              <a:gd name="f139" fmla="val 83"/>
              <a:gd name="f140" fmla="val 87"/>
              <a:gd name="f141" fmla="val 91"/>
              <a:gd name="f142" fmla="val 100"/>
              <a:gd name="f143" fmla="val 104"/>
              <a:gd name="f144" fmla="val 108"/>
              <a:gd name="f145" fmla="val 109"/>
              <a:gd name="f146" fmla="val 107"/>
              <a:gd name="f147" fmla="val 103"/>
              <a:gd name="f148" fmla="val 102"/>
              <a:gd name="f149" fmla="val 60"/>
              <a:gd name="f150" fmla="val 99"/>
              <a:gd name="f151" fmla="val 93"/>
              <a:gd name="f152" fmla="val 88"/>
              <a:gd name="f153" fmla="val 94"/>
              <a:gd name="f154" fmla="val 97"/>
              <a:gd name="f155" fmla="val 69"/>
              <a:gd name="f156" fmla="val 106"/>
              <a:gd name="f157" fmla="val 110"/>
              <a:gd name="f158" fmla="val 111"/>
              <a:gd name="f159" fmla="val 96"/>
              <a:gd name="f160" fmla="val 95"/>
              <a:gd name="f161" fmla="val 89"/>
              <a:gd name="f162" fmla="val 115"/>
              <a:gd name="f163" fmla="val 120"/>
              <a:gd name="f164" fmla="val 117"/>
              <a:gd name="f165" fmla="val 101"/>
              <a:gd name="f166" fmla="val 72"/>
              <a:gd name="f167" fmla="val 146"/>
              <a:gd name="f168" fmla="val 158"/>
              <a:gd name="f169" fmla="val 174"/>
              <a:gd name="f170" fmla="val 188"/>
              <a:gd name="f171" fmla="val 196"/>
              <a:gd name="f172" fmla="val 206"/>
              <a:gd name="f173" fmla="val 208"/>
              <a:gd name="f174" fmla="val 209"/>
              <a:gd name="f175" fmla="val 140"/>
              <a:gd name="f176" fmla="val 233"/>
              <a:gd name="f177" fmla="val 258"/>
              <a:gd name="f178" fmla="val 283"/>
              <a:gd name="f179" fmla="val 288"/>
              <a:gd name="f180" fmla="val 293"/>
              <a:gd name="f181" fmla="val 143"/>
              <a:gd name="f182" fmla="val 299"/>
              <a:gd name="f183" fmla="val 304"/>
              <a:gd name="f184" fmla="val 307"/>
              <a:gd name="f185" fmla="val 309"/>
              <a:gd name="f186" fmla="val 133"/>
              <a:gd name="f187" fmla="val 310"/>
              <a:gd name="f188" fmla="val 311"/>
              <a:gd name="f189" fmla="val 312"/>
              <a:gd name="f190" fmla="val 314"/>
              <a:gd name="f191" fmla="val 315"/>
              <a:gd name="f192" fmla="val 330"/>
              <a:gd name="f193" fmla="val 344"/>
              <a:gd name="f194" fmla="val 343"/>
              <a:gd name="f195" fmla="val 92"/>
              <a:gd name="f196" fmla="val 327"/>
              <a:gd name="f197" fmla="val 84"/>
              <a:gd name="f198" fmla="+- 0 0 -90"/>
              <a:gd name="f199" fmla="*/ f3 1 159"/>
              <a:gd name="f200" fmla="*/ f4 1 359"/>
              <a:gd name="f201" fmla="val f5"/>
              <a:gd name="f202" fmla="val f6"/>
              <a:gd name="f203" fmla="val f7"/>
              <a:gd name="f204" fmla="*/ f198 f0 1"/>
              <a:gd name="f205" fmla="+- f203 0 f201"/>
              <a:gd name="f206" fmla="+- f202 0 f201"/>
              <a:gd name="f207" fmla="*/ f204 1 f2"/>
              <a:gd name="f208" fmla="*/ f206 1 159"/>
              <a:gd name="f209" fmla="*/ f205 1 359"/>
              <a:gd name="f210" fmla="*/ 51 f206 1"/>
              <a:gd name="f211" fmla="*/ 339 f205 1"/>
              <a:gd name="f212" fmla="*/ 48 f206 1"/>
              <a:gd name="f213" fmla="*/ 302 f205 1"/>
              <a:gd name="f214" fmla="*/ 44 f206 1"/>
              <a:gd name="f215" fmla="*/ 260 f205 1"/>
              <a:gd name="f216" fmla="*/ 183 f205 1"/>
              <a:gd name="f217" fmla="*/ 34 f206 1"/>
              <a:gd name="f218" fmla="*/ 176 f205 1"/>
              <a:gd name="f219" fmla="*/ 20 f206 1"/>
              <a:gd name="f220" fmla="*/ 161 f205 1"/>
              <a:gd name="f221" fmla="*/ 1 f206 1"/>
              <a:gd name="f222" fmla="*/ 130 f205 1"/>
              <a:gd name="f223" fmla="*/ 0 f206 1"/>
              <a:gd name="f224" fmla="*/ 122 f205 1"/>
              <a:gd name="f225" fmla="*/ 13 f206 1"/>
              <a:gd name="f226" fmla="*/ 112 f205 1"/>
              <a:gd name="f227" fmla="*/ 6 f206 1"/>
              <a:gd name="f228" fmla="*/ 128 f205 1"/>
              <a:gd name="f229" fmla="*/ 151 f205 1"/>
              <a:gd name="f230" fmla="*/ 171 f205 1"/>
              <a:gd name="f231" fmla="*/ 50 f206 1"/>
              <a:gd name="f232" fmla="*/ 152 f205 1"/>
              <a:gd name="f233" fmla="*/ 42 f206 1"/>
              <a:gd name="f234" fmla="*/ 131 f205 1"/>
              <a:gd name="f235" fmla="*/ 98 f205 1"/>
              <a:gd name="f236" fmla="*/ 75 f206 1"/>
              <a:gd name="f237" fmla="*/ 86 f205 1"/>
              <a:gd name="f238" fmla="*/ 76 f206 1"/>
              <a:gd name="f239" fmla="*/ 70 f205 1"/>
              <a:gd name="f240" fmla="*/ 64 f206 1"/>
              <a:gd name="f241" fmla="*/ 46 f205 1"/>
              <a:gd name="f242" fmla="*/ 65 f206 1"/>
              <a:gd name="f243" fmla="*/ 5 f205 1"/>
              <a:gd name="f244" fmla="*/ 91 f206 1"/>
              <a:gd name="f245" fmla="*/ 4 f205 1"/>
              <a:gd name="f246" fmla="*/ 107 f206 1"/>
              <a:gd name="f247" fmla="*/ 39 f205 1"/>
              <a:gd name="f248" fmla="*/ 103 f206 1"/>
              <a:gd name="f249" fmla="*/ 53 f205 1"/>
              <a:gd name="f250" fmla="*/ 82 f206 1"/>
              <a:gd name="f251" fmla="*/ 79 f205 1"/>
              <a:gd name="f252" fmla="*/ 83 f206 1"/>
              <a:gd name="f253" fmla="*/ 88 f205 1"/>
              <a:gd name="f254" fmla="*/ 105 f206 1"/>
              <a:gd name="f255" fmla="*/ 60 f205 1"/>
              <a:gd name="f256" fmla="*/ 109 f206 1"/>
              <a:gd name="f257" fmla="*/ 61 f205 1"/>
              <a:gd name="f258" fmla="*/ 96 f206 1"/>
              <a:gd name="f259" fmla="*/ 108 f205 1"/>
              <a:gd name="f260" fmla="*/ 93 f206 1"/>
              <a:gd name="f261" fmla="*/ 119 f205 1"/>
              <a:gd name="f262" fmla="*/ 102 f206 1"/>
              <a:gd name="f263" fmla="*/ 113 f205 1"/>
              <a:gd name="f264" fmla="*/ 112 f206 1"/>
              <a:gd name="f265" fmla="*/ 75 f205 1"/>
              <a:gd name="f266" fmla="*/ 148 f206 1"/>
              <a:gd name="f267" fmla="*/ 95 f205 1"/>
              <a:gd name="f268" fmla="*/ 158 f206 1"/>
              <a:gd name="f269" fmla="*/ 162 f205 1"/>
              <a:gd name="f270" fmla="*/ 135 f206 1"/>
              <a:gd name="f271" fmla="*/ 205 f205 1"/>
              <a:gd name="f272" fmla="*/ 142 f206 1"/>
              <a:gd name="f273" fmla="*/ 283 f205 1"/>
              <a:gd name="f274" fmla="*/ 137 f206 1"/>
              <a:gd name="f275" fmla="*/ 309 f205 1"/>
              <a:gd name="f276" fmla="*/ 128 f206 1"/>
              <a:gd name="f277" fmla="*/ 315 f205 1"/>
              <a:gd name="f278" fmla="*/ 359 f205 1"/>
              <a:gd name="f279" fmla="*/ 88 f206 1"/>
              <a:gd name="f280" fmla="*/ 311 f205 1"/>
              <a:gd name="f281" fmla="*/ 52 f206 1"/>
              <a:gd name="f282" fmla="+- f207 0 f1"/>
              <a:gd name="f283" fmla="*/ f210 1 159"/>
              <a:gd name="f284" fmla="*/ f211 1 359"/>
              <a:gd name="f285" fmla="*/ f212 1 159"/>
              <a:gd name="f286" fmla="*/ f213 1 359"/>
              <a:gd name="f287" fmla="*/ f214 1 159"/>
              <a:gd name="f288" fmla="*/ f215 1 359"/>
              <a:gd name="f289" fmla="*/ f216 1 359"/>
              <a:gd name="f290" fmla="*/ f217 1 159"/>
              <a:gd name="f291" fmla="*/ f218 1 359"/>
              <a:gd name="f292" fmla="*/ f219 1 159"/>
              <a:gd name="f293" fmla="*/ f220 1 359"/>
              <a:gd name="f294" fmla="*/ f221 1 159"/>
              <a:gd name="f295" fmla="*/ f222 1 359"/>
              <a:gd name="f296" fmla="*/ f223 1 159"/>
              <a:gd name="f297" fmla="*/ f224 1 359"/>
              <a:gd name="f298" fmla="*/ f225 1 159"/>
              <a:gd name="f299" fmla="*/ f226 1 359"/>
              <a:gd name="f300" fmla="*/ f227 1 159"/>
              <a:gd name="f301" fmla="*/ f228 1 359"/>
              <a:gd name="f302" fmla="*/ f229 1 359"/>
              <a:gd name="f303" fmla="*/ f230 1 359"/>
              <a:gd name="f304" fmla="*/ f231 1 159"/>
              <a:gd name="f305" fmla="*/ f232 1 359"/>
              <a:gd name="f306" fmla="*/ f233 1 159"/>
              <a:gd name="f307" fmla="*/ f234 1 359"/>
              <a:gd name="f308" fmla="*/ f235 1 359"/>
              <a:gd name="f309" fmla="*/ f236 1 159"/>
              <a:gd name="f310" fmla="*/ f237 1 359"/>
              <a:gd name="f311" fmla="*/ f238 1 159"/>
              <a:gd name="f312" fmla="*/ f239 1 359"/>
              <a:gd name="f313" fmla="*/ f240 1 159"/>
              <a:gd name="f314" fmla="*/ f241 1 359"/>
              <a:gd name="f315" fmla="*/ f242 1 159"/>
              <a:gd name="f316" fmla="*/ f243 1 359"/>
              <a:gd name="f317" fmla="*/ f244 1 159"/>
              <a:gd name="f318" fmla="*/ f245 1 359"/>
              <a:gd name="f319" fmla="*/ f246 1 159"/>
              <a:gd name="f320" fmla="*/ f247 1 359"/>
              <a:gd name="f321" fmla="*/ f248 1 159"/>
              <a:gd name="f322" fmla="*/ f249 1 359"/>
              <a:gd name="f323" fmla="*/ f250 1 159"/>
              <a:gd name="f324" fmla="*/ f251 1 359"/>
              <a:gd name="f325" fmla="*/ f252 1 159"/>
              <a:gd name="f326" fmla="*/ f253 1 359"/>
              <a:gd name="f327" fmla="*/ f254 1 159"/>
              <a:gd name="f328" fmla="*/ f255 1 359"/>
              <a:gd name="f329" fmla="*/ f256 1 159"/>
              <a:gd name="f330" fmla="*/ f257 1 359"/>
              <a:gd name="f331" fmla="*/ f258 1 159"/>
              <a:gd name="f332" fmla="*/ f259 1 359"/>
              <a:gd name="f333" fmla="*/ f260 1 159"/>
              <a:gd name="f334" fmla="*/ f261 1 359"/>
              <a:gd name="f335" fmla="*/ f262 1 159"/>
              <a:gd name="f336" fmla="*/ f263 1 359"/>
              <a:gd name="f337" fmla="*/ f264 1 159"/>
              <a:gd name="f338" fmla="*/ f265 1 359"/>
              <a:gd name="f339" fmla="*/ f266 1 159"/>
              <a:gd name="f340" fmla="*/ f267 1 359"/>
              <a:gd name="f341" fmla="*/ f268 1 159"/>
              <a:gd name="f342" fmla="*/ f269 1 359"/>
              <a:gd name="f343" fmla="*/ f270 1 159"/>
              <a:gd name="f344" fmla="*/ f271 1 359"/>
              <a:gd name="f345" fmla="*/ f272 1 159"/>
              <a:gd name="f346" fmla="*/ f273 1 359"/>
              <a:gd name="f347" fmla="*/ f274 1 159"/>
              <a:gd name="f348" fmla="*/ f275 1 359"/>
              <a:gd name="f349" fmla="*/ f276 1 159"/>
              <a:gd name="f350" fmla="*/ f277 1 359"/>
              <a:gd name="f351" fmla="*/ f278 1 359"/>
              <a:gd name="f352" fmla="*/ f279 1 159"/>
              <a:gd name="f353" fmla="*/ f280 1 359"/>
              <a:gd name="f354" fmla="*/ f281 1 159"/>
              <a:gd name="f355" fmla="*/ 0 1 f208"/>
              <a:gd name="f356" fmla="*/ f202 1 f208"/>
              <a:gd name="f357" fmla="*/ 0 1 f209"/>
              <a:gd name="f358" fmla="*/ f203 1 f209"/>
              <a:gd name="f359" fmla="*/ f283 1 f208"/>
              <a:gd name="f360" fmla="*/ f284 1 f209"/>
              <a:gd name="f361" fmla="*/ f285 1 f208"/>
              <a:gd name="f362" fmla="*/ f286 1 f209"/>
              <a:gd name="f363" fmla="*/ f287 1 f208"/>
              <a:gd name="f364" fmla="*/ f288 1 f209"/>
              <a:gd name="f365" fmla="*/ f289 1 f209"/>
              <a:gd name="f366" fmla="*/ f290 1 f208"/>
              <a:gd name="f367" fmla="*/ f291 1 f209"/>
              <a:gd name="f368" fmla="*/ f292 1 f208"/>
              <a:gd name="f369" fmla="*/ f293 1 f209"/>
              <a:gd name="f370" fmla="*/ f294 1 f208"/>
              <a:gd name="f371" fmla="*/ f295 1 f209"/>
              <a:gd name="f372" fmla="*/ f296 1 f208"/>
              <a:gd name="f373" fmla="*/ f297 1 f209"/>
              <a:gd name="f374" fmla="*/ f298 1 f208"/>
              <a:gd name="f375" fmla="*/ f299 1 f209"/>
              <a:gd name="f376" fmla="*/ f300 1 f208"/>
              <a:gd name="f377" fmla="*/ f301 1 f209"/>
              <a:gd name="f378" fmla="*/ f302 1 f209"/>
              <a:gd name="f379" fmla="*/ f303 1 f209"/>
              <a:gd name="f380" fmla="*/ f304 1 f208"/>
              <a:gd name="f381" fmla="*/ f305 1 f209"/>
              <a:gd name="f382" fmla="*/ f306 1 f208"/>
              <a:gd name="f383" fmla="*/ f307 1 f209"/>
              <a:gd name="f384" fmla="*/ f308 1 f209"/>
              <a:gd name="f385" fmla="*/ f309 1 f208"/>
              <a:gd name="f386" fmla="*/ f310 1 f209"/>
              <a:gd name="f387" fmla="*/ f311 1 f208"/>
              <a:gd name="f388" fmla="*/ f312 1 f209"/>
              <a:gd name="f389" fmla="*/ f313 1 f208"/>
              <a:gd name="f390" fmla="*/ f314 1 f209"/>
              <a:gd name="f391" fmla="*/ f315 1 f208"/>
              <a:gd name="f392" fmla="*/ f316 1 f209"/>
              <a:gd name="f393" fmla="*/ f317 1 f208"/>
              <a:gd name="f394" fmla="*/ f318 1 f209"/>
              <a:gd name="f395" fmla="*/ f319 1 f208"/>
              <a:gd name="f396" fmla="*/ f320 1 f209"/>
              <a:gd name="f397" fmla="*/ f321 1 f208"/>
              <a:gd name="f398" fmla="*/ f322 1 f209"/>
              <a:gd name="f399" fmla="*/ f323 1 f208"/>
              <a:gd name="f400" fmla="*/ f324 1 f209"/>
              <a:gd name="f401" fmla="*/ f325 1 f208"/>
              <a:gd name="f402" fmla="*/ f326 1 f209"/>
              <a:gd name="f403" fmla="*/ f327 1 f208"/>
              <a:gd name="f404" fmla="*/ f328 1 f209"/>
              <a:gd name="f405" fmla="*/ f329 1 f208"/>
              <a:gd name="f406" fmla="*/ f330 1 f209"/>
              <a:gd name="f407" fmla="*/ f331 1 f208"/>
              <a:gd name="f408" fmla="*/ f332 1 f209"/>
              <a:gd name="f409" fmla="*/ f333 1 f208"/>
              <a:gd name="f410" fmla="*/ f334 1 f209"/>
              <a:gd name="f411" fmla="*/ f335 1 f208"/>
              <a:gd name="f412" fmla="*/ f336 1 f209"/>
              <a:gd name="f413" fmla="*/ f337 1 f208"/>
              <a:gd name="f414" fmla="*/ f338 1 f209"/>
              <a:gd name="f415" fmla="*/ f339 1 f208"/>
              <a:gd name="f416" fmla="*/ f340 1 f209"/>
              <a:gd name="f417" fmla="*/ f341 1 f208"/>
              <a:gd name="f418" fmla="*/ f342 1 f209"/>
              <a:gd name="f419" fmla="*/ f343 1 f208"/>
              <a:gd name="f420" fmla="*/ f344 1 f209"/>
              <a:gd name="f421" fmla="*/ f345 1 f208"/>
              <a:gd name="f422" fmla="*/ f346 1 f209"/>
              <a:gd name="f423" fmla="*/ f347 1 f208"/>
              <a:gd name="f424" fmla="*/ f348 1 f209"/>
              <a:gd name="f425" fmla="*/ f349 1 f208"/>
              <a:gd name="f426" fmla="*/ f350 1 f209"/>
              <a:gd name="f427" fmla="*/ f351 1 f209"/>
              <a:gd name="f428" fmla="*/ f352 1 f208"/>
              <a:gd name="f429" fmla="*/ f353 1 f209"/>
              <a:gd name="f430" fmla="*/ f354 1 f208"/>
              <a:gd name="f431" fmla="*/ f355 f199 1"/>
              <a:gd name="f432" fmla="*/ f356 f199 1"/>
              <a:gd name="f433" fmla="*/ f358 f200 1"/>
              <a:gd name="f434" fmla="*/ f357 f200 1"/>
              <a:gd name="f435" fmla="*/ f359 f199 1"/>
              <a:gd name="f436" fmla="*/ f360 f200 1"/>
              <a:gd name="f437" fmla="*/ f361 f199 1"/>
              <a:gd name="f438" fmla="*/ f362 f200 1"/>
              <a:gd name="f439" fmla="*/ f363 f199 1"/>
              <a:gd name="f440" fmla="*/ f364 f200 1"/>
              <a:gd name="f441" fmla="*/ f365 f200 1"/>
              <a:gd name="f442" fmla="*/ f366 f199 1"/>
              <a:gd name="f443" fmla="*/ f367 f200 1"/>
              <a:gd name="f444" fmla="*/ f368 f199 1"/>
              <a:gd name="f445" fmla="*/ f369 f200 1"/>
              <a:gd name="f446" fmla="*/ f370 f199 1"/>
              <a:gd name="f447" fmla="*/ f371 f200 1"/>
              <a:gd name="f448" fmla="*/ f372 f199 1"/>
              <a:gd name="f449" fmla="*/ f373 f200 1"/>
              <a:gd name="f450" fmla="*/ f374 f199 1"/>
              <a:gd name="f451" fmla="*/ f375 f200 1"/>
              <a:gd name="f452" fmla="*/ f376 f199 1"/>
              <a:gd name="f453" fmla="*/ f377 f200 1"/>
              <a:gd name="f454" fmla="*/ f378 f200 1"/>
              <a:gd name="f455" fmla="*/ f379 f200 1"/>
              <a:gd name="f456" fmla="*/ f380 f199 1"/>
              <a:gd name="f457" fmla="*/ f381 f200 1"/>
              <a:gd name="f458" fmla="*/ f382 f199 1"/>
              <a:gd name="f459" fmla="*/ f383 f200 1"/>
              <a:gd name="f460" fmla="*/ f384 f200 1"/>
              <a:gd name="f461" fmla="*/ f385 f199 1"/>
              <a:gd name="f462" fmla="*/ f386 f200 1"/>
              <a:gd name="f463" fmla="*/ f387 f199 1"/>
              <a:gd name="f464" fmla="*/ f388 f200 1"/>
              <a:gd name="f465" fmla="*/ f389 f199 1"/>
              <a:gd name="f466" fmla="*/ f390 f200 1"/>
              <a:gd name="f467" fmla="*/ f391 f199 1"/>
              <a:gd name="f468" fmla="*/ f392 f200 1"/>
              <a:gd name="f469" fmla="*/ f393 f199 1"/>
              <a:gd name="f470" fmla="*/ f394 f200 1"/>
              <a:gd name="f471" fmla="*/ f395 f199 1"/>
              <a:gd name="f472" fmla="*/ f396 f200 1"/>
              <a:gd name="f473" fmla="*/ f397 f199 1"/>
              <a:gd name="f474" fmla="*/ f398 f200 1"/>
              <a:gd name="f475" fmla="*/ f399 f199 1"/>
              <a:gd name="f476" fmla="*/ f400 f200 1"/>
              <a:gd name="f477" fmla="*/ f401 f199 1"/>
              <a:gd name="f478" fmla="*/ f402 f200 1"/>
              <a:gd name="f479" fmla="*/ f403 f199 1"/>
              <a:gd name="f480" fmla="*/ f404 f200 1"/>
              <a:gd name="f481" fmla="*/ f405 f199 1"/>
              <a:gd name="f482" fmla="*/ f406 f200 1"/>
              <a:gd name="f483" fmla="*/ f407 f199 1"/>
              <a:gd name="f484" fmla="*/ f408 f200 1"/>
              <a:gd name="f485" fmla="*/ f409 f199 1"/>
              <a:gd name="f486" fmla="*/ f410 f200 1"/>
              <a:gd name="f487" fmla="*/ f411 f199 1"/>
              <a:gd name="f488" fmla="*/ f412 f200 1"/>
              <a:gd name="f489" fmla="*/ f413 f199 1"/>
              <a:gd name="f490" fmla="*/ f414 f200 1"/>
              <a:gd name="f491" fmla="*/ f415 f199 1"/>
              <a:gd name="f492" fmla="*/ f416 f200 1"/>
              <a:gd name="f493" fmla="*/ f417 f199 1"/>
              <a:gd name="f494" fmla="*/ f418 f200 1"/>
              <a:gd name="f495" fmla="*/ f419 f199 1"/>
              <a:gd name="f496" fmla="*/ f420 f200 1"/>
              <a:gd name="f497" fmla="*/ f421 f199 1"/>
              <a:gd name="f498" fmla="*/ f422 f200 1"/>
              <a:gd name="f499" fmla="*/ f423 f199 1"/>
              <a:gd name="f500" fmla="*/ f424 f200 1"/>
              <a:gd name="f501" fmla="*/ f425 f199 1"/>
              <a:gd name="f502" fmla="*/ f426 f200 1"/>
              <a:gd name="f503" fmla="*/ f427 f200 1"/>
              <a:gd name="f504" fmla="*/ f428 f199 1"/>
              <a:gd name="f505" fmla="*/ f429 f200 1"/>
              <a:gd name="f506" fmla="*/ f430 f1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2">
                <a:pos x="f435" y="f436"/>
              </a:cxn>
              <a:cxn ang="f282">
                <a:pos x="f437" y="f438"/>
              </a:cxn>
              <a:cxn ang="f282">
                <a:pos x="f439" y="f440"/>
              </a:cxn>
              <a:cxn ang="f282">
                <a:pos x="f437" y="f441"/>
              </a:cxn>
              <a:cxn ang="f282">
                <a:pos x="f442" y="f443"/>
              </a:cxn>
              <a:cxn ang="f282">
                <a:pos x="f444" y="f445"/>
              </a:cxn>
              <a:cxn ang="f282">
                <a:pos x="f446" y="f447"/>
              </a:cxn>
              <a:cxn ang="f282">
                <a:pos x="f448" y="f449"/>
              </a:cxn>
              <a:cxn ang="f282">
                <a:pos x="f450" y="f451"/>
              </a:cxn>
              <a:cxn ang="f282">
                <a:pos x="f452" y="f453"/>
              </a:cxn>
              <a:cxn ang="f282">
                <a:pos x="f442" y="f454"/>
              </a:cxn>
              <a:cxn ang="f282">
                <a:pos x="f437" y="f455"/>
              </a:cxn>
              <a:cxn ang="f282">
                <a:pos x="f456" y="f457"/>
              </a:cxn>
              <a:cxn ang="f282">
                <a:pos x="f458" y="f459"/>
              </a:cxn>
              <a:cxn ang="f282">
                <a:pos x="f435" y="f460"/>
              </a:cxn>
              <a:cxn ang="f282">
                <a:pos x="f461" y="f462"/>
              </a:cxn>
              <a:cxn ang="f282">
                <a:pos x="f463" y="f464"/>
              </a:cxn>
              <a:cxn ang="f282">
                <a:pos x="f465" y="f466"/>
              </a:cxn>
              <a:cxn ang="f282">
                <a:pos x="f467" y="f468"/>
              </a:cxn>
              <a:cxn ang="f282">
                <a:pos x="f469" y="f470"/>
              </a:cxn>
              <a:cxn ang="f282">
                <a:pos x="f471" y="f472"/>
              </a:cxn>
              <a:cxn ang="f282">
                <a:pos x="f473" y="f474"/>
              </a:cxn>
              <a:cxn ang="f282">
                <a:pos x="f475" y="f476"/>
              </a:cxn>
              <a:cxn ang="f282">
                <a:pos x="f477" y="f478"/>
              </a:cxn>
              <a:cxn ang="f282">
                <a:pos x="f479" y="f480"/>
              </a:cxn>
              <a:cxn ang="f282">
                <a:pos x="f481" y="f482"/>
              </a:cxn>
              <a:cxn ang="f282">
                <a:pos x="f483" y="f484"/>
              </a:cxn>
              <a:cxn ang="f282">
                <a:pos x="f485" y="f486"/>
              </a:cxn>
              <a:cxn ang="f282">
                <a:pos x="f487" y="f488"/>
              </a:cxn>
              <a:cxn ang="f282">
                <a:pos x="f489" y="f490"/>
              </a:cxn>
              <a:cxn ang="f282">
                <a:pos x="f491" y="f492"/>
              </a:cxn>
              <a:cxn ang="f282">
                <a:pos x="f493" y="f494"/>
              </a:cxn>
              <a:cxn ang="f282">
                <a:pos x="f495" y="f496"/>
              </a:cxn>
              <a:cxn ang="f282">
                <a:pos x="f497" y="f498"/>
              </a:cxn>
              <a:cxn ang="f282">
                <a:pos x="f499" y="f500"/>
              </a:cxn>
              <a:cxn ang="f282">
                <a:pos x="f501" y="f502"/>
              </a:cxn>
              <a:cxn ang="f282">
                <a:pos x="f483" y="f503"/>
              </a:cxn>
              <a:cxn ang="f282">
                <a:pos x="f504" y="f505"/>
              </a:cxn>
              <a:cxn ang="f282">
                <a:pos x="f506" y="f503"/>
              </a:cxn>
            </a:cxnLst>
            <a:rect l="f431" t="f434" r="f432" b="f433"/>
            <a:pathLst>
              <a:path w="159" h="359">
                <a:moveTo>
                  <a:pt x="f8" y="f7"/>
                </a:moveTo>
                <a:cubicBezTo>
                  <a:pt x="f8" y="f9"/>
                  <a:pt x="f8" y="f10"/>
                  <a:pt x="f11" y="f12"/>
                </a:cubicBezTo>
                <a:cubicBezTo>
                  <a:pt x="f11" y="f13"/>
                  <a:pt x="f11" y="f14"/>
                  <a:pt x="f15" y="f16"/>
                </a:cubicBezTo>
                <a:cubicBezTo>
                  <a:pt x="f15" y="f17"/>
                  <a:pt x="f18" y="f19"/>
                  <a:pt x="f20" y="f21"/>
                </a:cubicBezTo>
                <a:cubicBezTo>
                  <a:pt x="f22" y="f23"/>
                  <a:pt x="f24" y="f25"/>
                  <a:pt x="f24" y="f26"/>
                </a:cubicBezTo>
                <a:cubicBezTo>
                  <a:pt x="f22" y="f27"/>
                  <a:pt x="f22" y="f28"/>
                  <a:pt x="f22" y="f29"/>
                </a:cubicBezTo>
                <a:cubicBezTo>
                  <a:pt x="f22" y="f30"/>
                  <a:pt x="f22" y="f31"/>
                  <a:pt x="f32" y="f33"/>
                </a:cubicBezTo>
                <a:cubicBezTo>
                  <a:pt x="f32" y="f34"/>
                  <a:pt x="f35" y="f36"/>
                  <a:pt x="f20" y="f37"/>
                </a:cubicBezTo>
                <a:cubicBezTo>
                  <a:pt x="f20" y="f38"/>
                  <a:pt x="f35" y="f39"/>
                  <a:pt x="f40" y="f41"/>
                </a:cubicBezTo>
                <a:cubicBezTo>
                  <a:pt x="f42" y="f38"/>
                  <a:pt x="f43" y="f38"/>
                  <a:pt x="f44" y="f41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49" y="f50"/>
                  <a:pt x="f51" y="f52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5" y="f67"/>
                  <a:pt x="f68" y="f69"/>
                </a:cubicBezTo>
                <a:cubicBezTo>
                  <a:pt x="f65" y="f70"/>
                  <a:pt x="f63" y="f71"/>
                  <a:pt x="f5" y="f72"/>
                </a:cubicBezTo>
                <a:cubicBezTo>
                  <a:pt x="f65" y="f73"/>
                  <a:pt x="f65" y="f74"/>
                  <a:pt x="f59" y="f75"/>
                </a:cubicBezTo>
                <a:cubicBezTo>
                  <a:pt x="f76" y="f75"/>
                  <a:pt x="f57" y="f74"/>
                  <a:pt x="f77" y="f78"/>
                </a:cubicBezTo>
                <a:cubicBezTo>
                  <a:pt x="f77" y="f79"/>
                  <a:pt x="f55" y="f79"/>
                  <a:pt x="f55" y="f79"/>
                </a:cubicBezTo>
                <a:cubicBezTo>
                  <a:pt x="f80" y="f81"/>
                  <a:pt x="f76" y="f71"/>
                  <a:pt x="f82" y="f66"/>
                </a:cubicBezTo>
                <a:cubicBezTo>
                  <a:pt x="f77" y="f83"/>
                  <a:pt x="f84" y="f85"/>
                  <a:pt x="f86" y="f87"/>
                </a:cubicBezTo>
                <a:cubicBezTo>
                  <a:pt x="f88" y="f89"/>
                  <a:pt x="f90" y="f91"/>
                  <a:pt x="f44" y="f54"/>
                </a:cubicBezTo>
                <a:cubicBezTo>
                  <a:pt x="f92" y="f54"/>
                  <a:pt x="f92" y="f93"/>
                  <a:pt x="f94" y="f95"/>
                </a:cubicBezTo>
                <a:cubicBezTo>
                  <a:pt x="f42" y="f96"/>
                  <a:pt x="f24" y="f97"/>
                  <a:pt x="f20" y="f98"/>
                </a:cubicBezTo>
                <a:cubicBezTo>
                  <a:pt x="f15" y="f99"/>
                  <a:pt x="f11" y="f52"/>
                  <a:pt x="f8" y="f100"/>
                </a:cubicBezTo>
                <a:cubicBezTo>
                  <a:pt x="f101" y="f102"/>
                  <a:pt x="f11" y="f103"/>
                  <a:pt x="f15" y="f91"/>
                </a:cubicBezTo>
                <a:cubicBezTo>
                  <a:pt x="f35" y="f104"/>
                  <a:pt x="f24" y="f105"/>
                  <a:pt x="f94" y="f85"/>
                </a:cubicBezTo>
                <a:cubicBezTo>
                  <a:pt x="f42" y="f106"/>
                  <a:pt x="f107" y="f83"/>
                  <a:pt x="f107" y="f108"/>
                </a:cubicBezTo>
                <a:cubicBezTo>
                  <a:pt x="f107" y="f67"/>
                  <a:pt x="f42" y="f71"/>
                  <a:pt x="f24" y="f73"/>
                </a:cubicBezTo>
                <a:cubicBezTo>
                  <a:pt x="f32" y="f78"/>
                  <a:pt x="f20" y="f109"/>
                  <a:pt x="f11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7"/>
                  <a:pt x="f117" y="f118"/>
                  <a:pt x="f117" y="f119"/>
                </a:cubicBezTo>
                <a:cubicBezTo>
                  <a:pt x="f120" y="f121"/>
                  <a:pt x="f122" y="f120"/>
                  <a:pt x="f115" y="f123"/>
                </a:cubicBezTo>
                <a:cubicBezTo>
                  <a:pt x="f117" y="f124"/>
                  <a:pt x="f115" y="f125"/>
                  <a:pt x="f115" y="f116"/>
                </a:cubicBezTo>
                <a:cubicBezTo>
                  <a:pt x="f123" y="f126"/>
                  <a:pt x="f124" y="f127"/>
                  <a:pt x="f125" y="f128"/>
                </a:cubicBezTo>
                <a:cubicBezTo>
                  <a:pt x="f126" y="f129"/>
                  <a:pt x="f127" y="f8"/>
                  <a:pt x="f127" y="f40"/>
                </a:cubicBezTo>
                <a:cubicBezTo>
                  <a:pt x="f130" y="f42"/>
                  <a:pt x="f131" y="f132"/>
                  <a:pt x="f133" y="f90"/>
                </a:cubicBezTo>
                <a:cubicBezTo>
                  <a:pt x="f134" y="f47"/>
                  <a:pt x="f133" y="f135"/>
                  <a:pt x="f136" y="f137"/>
                </a:cubicBezTo>
                <a:cubicBezTo>
                  <a:pt x="f125" y="f68"/>
                  <a:pt x="f138" y="f63"/>
                  <a:pt x="f139" y="f5"/>
                </a:cubicBezTo>
                <a:cubicBezTo>
                  <a:pt x="f112" y="f5"/>
                  <a:pt x="f140" y="f65"/>
                  <a:pt x="f141" y="f61"/>
                </a:cubicBezTo>
                <a:cubicBezTo>
                  <a:pt x="f110" y="f65"/>
                  <a:pt x="f142" y="f68"/>
                  <a:pt x="f143" y="f80"/>
                </a:cubicBezTo>
                <a:cubicBezTo>
                  <a:pt x="f144" y="f51"/>
                  <a:pt x="f145" y="f45"/>
                  <a:pt x="f146" y="f92"/>
                </a:cubicBezTo>
                <a:cubicBezTo>
                  <a:pt x="f146" y="f42"/>
                  <a:pt x="f109" y="f22"/>
                  <a:pt x="f143" y="f35"/>
                </a:cubicBezTo>
                <a:cubicBezTo>
                  <a:pt x="f147" y="f20"/>
                  <a:pt x="f148" y="f11"/>
                  <a:pt x="f147" y="f101"/>
                </a:cubicBezTo>
                <a:cubicBezTo>
                  <a:pt x="f147" y="f129"/>
                  <a:pt x="f148" y="f149"/>
                  <a:pt x="f150" y="f128"/>
                </a:cubicBezTo>
                <a:cubicBezTo>
                  <a:pt x="f151" y="f113"/>
                  <a:pt x="f140" y="f124"/>
                  <a:pt x="f121" y="f122"/>
                </a:cubicBezTo>
                <a:cubicBezTo>
                  <a:pt x="f118" y="f118"/>
                  <a:pt x="f121" y="f112"/>
                  <a:pt x="f118" y="f152"/>
                </a:cubicBezTo>
                <a:cubicBezTo>
                  <a:pt x="f121" y="f152"/>
                  <a:pt x="f139" y="f152"/>
                  <a:pt x="f139" y="f152"/>
                </a:cubicBezTo>
                <a:cubicBezTo>
                  <a:pt x="f140" y="f139"/>
                  <a:pt x="f141" y="f122"/>
                  <a:pt x="f153" y="f123"/>
                </a:cubicBezTo>
                <a:cubicBezTo>
                  <a:pt x="f154" y="f155"/>
                  <a:pt x="f143" y="f126"/>
                  <a:pt x="f109" y="f149"/>
                </a:cubicBezTo>
                <a:cubicBezTo>
                  <a:pt x="f109" y="f149"/>
                  <a:pt x="f156" y="f133"/>
                  <a:pt x="f146" y="f133"/>
                </a:cubicBezTo>
                <a:cubicBezTo>
                  <a:pt x="f144" y="f133"/>
                  <a:pt x="f145" y="f149"/>
                  <a:pt x="f145" y="f131"/>
                </a:cubicBezTo>
                <a:cubicBezTo>
                  <a:pt x="f157" y="f127"/>
                  <a:pt x="f158" y="f126"/>
                  <a:pt x="f157" y="f116"/>
                </a:cubicBezTo>
                <a:cubicBezTo>
                  <a:pt x="f109" y="f139"/>
                  <a:pt x="f142" y="f159"/>
                  <a:pt x="f159" y="f144"/>
                </a:cubicBezTo>
                <a:cubicBezTo>
                  <a:pt x="f160" y="f145"/>
                  <a:pt x="f160" y="f157"/>
                  <a:pt x="f160" y="f157"/>
                </a:cubicBezTo>
                <a:cubicBezTo>
                  <a:pt x="f161" y="f78"/>
                  <a:pt x="f141" y="f162"/>
                  <a:pt x="f151" y="f73"/>
                </a:cubicBezTo>
                <a:cubicBezTo>
                  <a:pt x="f160" y="f71"/>
                  <a:pt x="f159" y="f69"/>
                  <a:pt x="f142" y="f72"/>
                </a:cubicBezTo>
                <a:cubicBezTo>
                  <a:pt x="f147" y="f163"/>
                  <a:pt x="f143" y="f164"/>
                  <a:pt x="f148" y="f79"/>
                </a:cubicBezTo>
                <a:cubicBezTo>
                  <a:pt x="f165" y="f78"/>
                  <a:pt x="f142" y="f157"/>
                  <a:pt x="f165" y="f144"/>
                </a:cubicBezTo>
                <a:cubicBezTo>
                  <a:pt x="f143" y="f154"/>
                  <a:pt x="f144" y="f119"/>
                  <a:pt x="f78" y="f117"/>
                </a:cubicBezTo>
                <a:cubicBezTo>
                  <a:pt x="f79" y="f166"/>
                  <a:pt x="f74" y="f116"/>
                  <a:pt x="f162" y="f113"/>
                </a:cubicBezTo>
                <a:cubicBezTo>
                  <a:pt x="f64" y="f124"/>
                  <a:pt x="f85" y="f118"/>
                  <a:pt x="f104" y="f160"/>
                </a:cubicBezTo>
                <a:cubicBezTo>
                  <a:pt x="f54" y="f165"/>
                  <a:pt x="f103" y="f144"/>
                  <a:pt x="f93" y="f74"/>
                </a:cubicBezTo>
                <a:cubicBezTo>
                  <a:pt x="f100" y="f64"/>
                  <a:pt x="f95" y="f167"/>
                  <a:pt x="f168" y="f50"/>
                </a:cubicBezTo>
                <a:cubicBezTo>
                  <a:pt x="f6" y="f97"/>
                  <a:pt x="f95" y="f169"/>
                  <a:pt x="f103" y="f39"/>
                </a:cubicBezTo>
                <a:cubicBezTo>
                  <a:pt x="f56" y="f170"/>
                  <a:pt x="f58" y="f171"/>
                  <a:pt x="f83" y="f34"/>
                </a:cubicBezTo>
                <a:cubicBezTo>
                  <a:pt x="f62" y="f172"/>
                  <a:pt x="f62" y="f173"/>
                  <a:pt x="f62" y="f174"/>
                </a:cubicBezTo>
                <a:cubicBezTo>
                  <a:pt x="f175" y="f176"/>
                  <a:pt x="f58" y="f177"/>
                  <a:pt x="f85" y="f178"/>
                </a:cubicBezTo>
                <a:cubicBezTo>
                  <a:pt x="f85" y="f179"/>
                  <a:pt x="f85" y="f180"/>
                  <a:pt x="f181" y="f182"/>
                </a:cubicBezTo>
                <a:cubicBezTo>
                  <a:pt x="f105" y="f183"/>
                  <a:pt x="f181" y="f184"/>
                  <a:pt x="f60" y="f185"/>
                </a:cubicBezTo>
                <a:cubicBezTo>
                  <a:pt x="f83" y="f185"/>
                  <a:pt x="f186" y="f187"/>
                  <a:pt x="f108" y="f188"/>
                </a:cubicBezTo>
                <a:cubicBezTo>
                  <a:pt x="f64" y="f189"/>
                  <a:pt x="f66" y="f190"/>
                  <a:pt x="f66" y="f191"/>
                </a:cubicBezTo>
                <a:cubicBezTo>
                  <a:pt x="f67" y="f192"/>
                  <a:pt x="f67" y="f193"/>
                  <a:pt x="f67" y="f7"/>
                </a:cubicBezTo>
                <a:cubicBezTo>
                  <a:pt x="f164" y="f7"/>
                  <a:pt x="f156" y="f7"/>
                  <a:pt x="f159" y="f7"/>
                </a:cubicBezTo>
                <a:cubicBezTo>
                  <a:pt x="f153" y="f194"/>
                  <a:pt x="f195" y="f196"/>
                  <a:pt x="f161" y="f188"/>
                </a:cubicBezTo>
                <a:cubicBezTo>
                  <a:pt x="f161" y="f188"/>
                  <a:pt x="f152" y="f188"/>
                  <a:pt x="f152" y="f188"/>
                </a:cubicBezTo>
                <a:cubicBezTo>
                  <a:pt x="f139" y="f196"/>
                  <a:pt x="f119" y="f194"/>
                  <a:pt x="f197" y="f7"/>
                </a:cubicBezTo>
                <a:cubicBezTo>
                  <a:pt x="f124" y="f7"/>
                  <a:pt x="f128" y="f7"/>
                  <a:pt x="f8" y="f7"/>
                </a:cubicBezTo>
                <a:close/>
              </a:path>
            </a:pathLst>
          </a:custGeom>
          <a:solidFill>
            <a:srgbClr val="0DB7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erimo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On-screen Show (16:9)</PresentationFormat>
  <Paragraphs>60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굴림체</vt:lpstr>
      <vt:lpstr>Arial</vt:lpstr>
      <vt:lpstr>Calibri</vt:lpstr>
      <vt:lpstr>Calibri Light</vt:lpstr>
      <vt:lpstr>Dosis</vt:lpstr>
      <vt:lpstr>Source Sans Pro</vt:lpstr>
      <vt:lpstr>Cerimon template</vt:lpstr>
      <vt:lpstr>تم : فارماکولوژی</vt:lpstr>
      <vt:lpstr>فهرست مطالب</vt:lpstr>
      <vt:lpstr>PowerPoint Presentation</vt:lpstr>
      <vt:lpstr>PowerPoint Presentation</vt:lpstr>
      <vt:lpstr>شما همچنین می توانید محتوای خود را تقسیم کنید</vt:lpstr>
      <vt:lpstr>بیایید برخی از مفاهیم را مرور کنیم</vt:lpstr>
      <vt:lpstr>منابع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2024-02-22T15:22:12Z</dcterms:modified>
</cp:coreProperties>
</file>