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11"/>
  </p:notesMasterIdLst>
  <p:sldIdLst>
    <p:sldId id="256" r:id="rId3"/>
    <p:sldId id="317" r:id="rId4"/>
    <p:sldId id="324" r:id="rId5"/>
    <p:sldId id="327" r:id="rId6"/>
    <p:sldId id="336" r:id="rId7"/>
    <p:sldId id="340" r:id="rId8"/>
    <p:sldId id="282" r:id="rId9"/>
    <p:sldId id="435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576"/>
    <a:srgbClr val="5C9752"/>
    <a:srgbClr val="52AB33"/>
    <a:srgbClr val="948A54"/>
    <a:srgbClr val="9AA96B"/>
    <a:srgbClr val="FFFFFF"/>
    <a:srgbClr val="53AB32"/>
    <a:srgbClr val="ECAE4D"/>
    <a:srgbClr val="CBCBCB"/>
    <a:srgbClr val="7AD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5256" autoAdjust="0"/>
  </p:normalViewPr>
  <p:slideViewPr>
    <p:cSldViewPr snapToGrid="0" showGuides="1">
      <p:cViewPr varScale="1">
        <p:scale>
          <a:sx n="66" d="100"/>
          <a:sy n="66" d="100"/>
        </p:scale>
        <p:origin x="894" y="66"/>
      </p:cViewPr>
      <p:guideLst>
        <p:guide orient="horz" pos="28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F4A63-260F-4468-82CF-2BE47C453801}" type="datetimeFigureOut">
              <a:rPr lang="es-ES" smtClean="0"/>
              <a:t>21/02/2024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926F7-7436-4431-8ECC-F8B3FDBE9BB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4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926F7-7436-4431-8ECC-F8B3FDBE9BB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88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926F7-7436-4431-8ECC-F8B3FDBE9BB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083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AA786-AD8F-4DF8-8584-6ECC5688770B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60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2" name="Freeform 5"/>
          <p:cNvSpPr/>
          <p:nvPr userDrawn="1"/>
        </p:nvSpPr>
        <p:spPr bwMode="auto">
          <a:xfrm>
            <a:off x="0" y="6087291"/>
            <a:ext cx="12192000" cy="770709"/>
          </a:xfrm>
          <a:custGeom>
            <a:avLst/>
            <a:gdLst>
              <a:gd name="T0" fmla="*/ 2595 w 3841"/>
              <a:gd name="T1" fmla="*/ 139 h 277"/>
              <a:gd name="T2" fmla="*/ 0 w 3841"/>
              <a:gd name="T3" fmla="*/ 139 h 277"/>
              <a:gd name="T4" fmla="*/ 0 w 3841"/>
              <a:gd name="T5" fmla="*/ 277 h 277"/>
              <a:gd name="T6" fmla="*/ 3841 w 3841"/>
              <a:gd name="T7" fmla="*/ 277 h 277"/>
              <a:gd name="T8" fmla="*/ 3841 w 3841"/>
              <a:gd name="T9" fmla="*/ 0 h 277"/>
              <a:gd name="T10" fmla="*/ 2932 w 3841"/>
              <a:gd name="T11" fmla="*/ 0 h 277"/>
              <a:gd name="T12" fmla="*/ 2650 w 3841"/>
              <a:gd name="T13" fmla="*/ 96 h 277"/>
              <a:gd name="T14" fmla="*/ 2595 w 3841"/>
              <a:gd name="T15" fmla="*/ 139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277">
                <a:moveTo>
                  <a:pt x="2595" y="139"/>
                </a:moveTo>
                <a:cubicBezTo>
                  <a:pt x="0" y="139"/>
                  <a:pt x="0" y="139"/>
                  <a:pt x="0" y="139"/>
                </a:cubicBezTo>
                <a:cubicBezTo>
                  <a:pt x="0" y="277"/>
                  <a:pt x="0" y="277"/>
                  <a:pt x="0" y="277"/>
                </a:cubicBezTo>
                <a:cubicBezTo>
                  <a:pt x="3841" y="277"/>
                  <a:pt x="3841" y="277"/>
                  <a:pt x="3841" y="277"/>
                </a:cubicBezTo>
                <a:cubicBezTo>
                  <a:pt x="3841" y="0"/>
                  <a:pt x="3841" y="0"/>
                  <a:pt x="3841" y="0"/>
                </a:cubicBezTo>
                <a:cubicBezTo>
                  <a:pt x="2932" y="0"/>
                  <a:pt x="2932" y="0"/>
                  <a:pt x="2932" y="0"/>
                </a:cubicBezTo>
                <a:cubicBezTo>
                  <a:pt x="2830" y="0"/>
                  <a:pt x="2731" y="34"/>
                  <a:pt x="2650" y="96"/>
                </a:cubicBezTo>
                <a:lnTo>
                  <a:pt x="2595" y="139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39914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Freeform 5"/>
          <p:cNvSpPr/>
          <p:nvPr userDrawn="1"/>
        </p:nvSpPr>
        <p:spPr bwMode="auto">
          <a:xfrm>
            <a:off x="0" y="6087291"/>
            <a:ext cx="12192000" cy="770709"/>
          </a:xfrm>
          <a:custGeom>
            <a:avLst/>
            <a:gdLst>
              <a:gd name="T0" fmla="*/ 2595 w 3841"/>
              <a:gd name="T1" fmla="*/ 139 h 277"/>
              <a:gd name="T2" fmla="*/ 0 w 3841"/>
              <a:gd name="T3" fmla="*/ 139 h 277"/>
              <a:gd name="T4" fmla="*/ 0 w 3841"/>
              <a:gd name="T5" fmla="*/ 277 h 277"/>
              <a:gd name="T6" fmla="*/ 3841 w 3841"/>
              <a:gd name="T7" fmla="*/ 277 h 277"/>
              <a:gd name="T8" fmla="*/ 3841 w 3841"/>
              <a:gd name="T9" fmla="*/ 0 h 277"/>
              <a:gd name="T10" fmla="*/ 2932 w 3841"/>
              <a:gd name="T11" fmla="*/ 0 h 277"/>
              <a:gd name="T12" fmla="*/ 2650 w 3841"/>
              <a:gd name="T13" fmla="*/ 96 h 277"/>
              <a:gd name="T14" fmla="*/ 2595 w 3841"/>
              <a:gd name="T15" fmla="*/ 139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277">
                <a:moveTo>
                  <a:pt x="2595" y="139"/>
                </a:moveTo>
                <a:cubicBezTo>
                  <a:pt x="0" y="139"/>
                  <a:pt x="0" y="139"/>
                  <a:pt x="0" y="139"/>
                </a:cubicBezTo>
                <a:cubicBezTo>
                  <a:pt x="0" y="277"/>
                  <a:pt x="0" y="277"/>
                  <a:pt x="0" y="277"/>
                </a:cubicBezTo>
                <a:cubicBezTo>
                  <a:pt x="3841" y="277"/>
                  <a:pt x="3841" y="277"/>
                  <a:pt x="3841" y="277"/>
                </a:cubicBezTo>
                <a:cubicBezTo>
                  <a:pt x="3841" y="0"/>
                  <a:pt x="3841" y="0"/>
                  <a:pt x="3841" y="0"/>
                </a:cubicBezTo>
                <a:cubicBezTo>
                  <a:pt x="2932" y="0"/>
                  <a:pt x="2932" y="0"/>
                  <a:pt x="2932" y="0"/>
                </a:cubicBezTo>
                <a:cubicBezTo>
                  <a:pt x="2830" y="0"/>
                  <a:pt x="2731" y="34"/>
                  <a:pt x="2650" y="96"/>
                </a:cubicBezTo>
                <a:lnTo>
                  <a:pt x="2595" y="139"/>
                </a:lnTo>
                <a:close/>
              </a:path>
            </a:pathLst>
          </a:custGeom>
          <a:solidFill>
            <a:srgbClr val="9AA96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CEF41FC5-18C8-46B4-9DAF-A0B5333EA27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33625" y="-1"/>
            <a:ext cx="3638550" cy="6858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9402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60025721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91" r:id="rId2"/>
    <p:sldLayoutId id="2147483654" r:id="rId3"/>
    <p:sldLayoutId id="2147483675" r:id="rId4"/>
    <p:sldLayoutId id="2147483682" r:id="rId5"/>
    <p:sldLayoutId id="2147483683" r:id="rId6"/>
    <p:sldLayoutId id="2147483687" r:id="rId7"/>
    <p:sldLayoutId id="2147483693" r:id="rId8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/>
          <p:cNvSpPr/>
          <p:nvPr/>
        </p:nvSpPr>
        <p:spPr>
          <a:xfrm>
            <a:off x="-1" y="0"/>
            <a:ext cx="9504203" cy="6858000"/>
          </a:xfrm>
          <a:prstGeom prst="rect">
            <a:avLst/>
          </a:prstGeom>
          <a:solidFill>
            <a:srgbClr val="5C9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PE">
              <a:cs typeface="B Nazanin" panose="000007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465576" y="4621958"/>
            <a:ext cx="44444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latin typeface="Bahnschrift SemiBold" panose="020B0502040204020203" pitchFamily="34" charset="0"/>
                <a:cs typeface="B Nazanin" panose="00000700000000000000" pitchFamily="2" charset="-78"/>
              </a:rPr>
              <a:t>قالب پاورپوینت داروسازی</a:t>
            </a:r>
            <a:endParaRPr lang="ko-KR" altLang="en-US" sz="3200" dirty="0">
              <a:solidFill>
                <a:schemeClr val="bg1"/>
              </a:solidFill>
              <a:latin typeface="Bahnschrift SemiBold" panose="020B0502040204020203" pitchFamily="34" charset="0"/>
              <a:cs typeface="B Nazanin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169503" y="5474712"/>
            <a:ext cx="461845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dirty="0">
                <a:solidFill>
                  <a:srgbClr val="FFFFFF"/>
                </a:solidFill>
                <a:cs typeface="B Nazanin" panose="00000700000000000000" pitchFamily="2" charset="-78"/>
              </a:rPr>
              <a:t>زیرنویس ارائه خود را وارد کنید</a:t>
            </a:r>
            <a:endParaRPr lang="ko-KR" altLang="en-US" dirty="0">
              <a:solidFill>
                <a:srgbClr val="FFFFFF"/>
              </a:solidFill>
              <a:cs typeface="B Nazanin" panose="00000700000000000000" pitchFamily="2" charset="-78"/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-994467" y="3286155"/>
            <a:ext cx="558908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4000" dirty="0">
                <a:solidFill>
                  <a:srgbClr val="FFFFFF"/>
                </a:solidFill>
                <a:latin typeface="Arial Black" panose="020B0A04020102020204" pitchFamily="34" charset="0"/>
                <a:cs typeface="B Nazanin" panose="00000700000000000000" pitchFamily="2" charset="-78"/>
              </a:rPr>
              <a:t>جایگزین دارو</a:t>
            </a:r>
            <a:endParaRPr lang="ko-KR" altLang="en-US" sz="4000" dirty="0">
              <a:solidFill>
                <a:srgbClr val="FFFFFF"/>
              </a:solidFill>
              <a:latin typeface="Arial Black" panose="020B0A04020102020204" pitchFamily="34" charset="0"/>
              <a:cs typeface="B Nazanin" panose="00000700000000000000" pitchFamily="2" charset="-78"/>
            </a:endParaRP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4FB7B998-E7E7-4360-A26E-EF329F41FB50}"/>
              </a:ext>
            </a:extLst>
          </p:cNvPr>
          <p:cNvGrpSpPr/>
          <p:nvPr/>
        </p:nvGrpSpPr>
        <p:grpSpPr>
          <a:xfrm>
            <a:off x="1286518" y="992202"/>
            <a:ext cx="1835150" cy="1822451"/>
            <a:chOff x="1946275" y="400050"/>
            <a:chExt cx="1835150" cy="1822451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3F71CF1A-DFD5-485D-9BBE-FFCE0446617F}"/>
                </a:ext>
              </a:extLst>
            </p:cNvPr>
            <p:cNvSpPr/>
            <p:nvPr/>
          </p:nvSpPr>
          <p:spPr bwMode="auto">
            <a:xfrm>
              <a:off x="1946275" y="1030288"/>
              <a:ext cx="1835150" cy="1192213"/>
            </a:xfrm>
            <a:custGeom>
              <a:avLst/>
              <a:gdLst>
                <a:gd name="T0" fmla="*/ 467 w 921"/>
                <a:gd name="T1" fmla="*/ 188 h 598"/>
                <a:gd name="T2" fmla="*/ 725 w 921"/>
                <a:gd name="T3" fmla="*/ 156 h 598"/>
                <a:gd name="T4" fmla="*/ 817 w 921"/>
                <a:gd name="T5" fmla="*/ 113 h 598"/>
                <a:gd name="T6" fmla="*/ 816 w 921"/>
                <a:gd name="T7" fmla="*/ 39 h 598"/>
                <a:gd name="T8" fmla="*/ 799 w 921"/>
                <a:gd name="T9" fmla="*/ 15 h 598"/>
                <a:gd name="T10" fmla="*/ 830 w 921"/>
                <a:gd name="T11" fmla="*/ 17 h 598"/>
                <a:gd name="T12" fmla="*/ 864 w 921"/>
                <a:gd name="T13" fmla="*/ 33 h 598"/>
                <a:gd name="T14" fmla="*/ 916 w 921"/>
                <a:gd name="T15" fmla="*/ 132 h 598"/>
                <a:gd name="T16" fmla="*/ 745 w 921"/>
                <a:gd name="T17" fmla="*/ 512 h 598"/>
                <a:gd name="T18" fmla="*/ 575 w 921"/>
                <a:gd name="T19" fmla="*/ 587 h 598"/>
                <a:gd name="T20" fmla="*/ 313 w 921"/>
                <a:gd name="T21" fmla="*/ 578 h 598"/>
                <a:gd name="T22" fmla="*/ 180 w 921"/>
                <a:gd name="T23" fmla="*/ 503 h 598"/>
                <a:gd name="T24" fmla="*/ 22 w 921"/>
                <a:gd name="T25" fmla="*/ 231 h 598"/>
                <a:gd name="T26" fmla="*/ 3 w 921"/>
                <a:gd name="T27" fmla="*/ 123 h 598"/>
                <a:gd name="T28" fmla="*/ 39 w 921"/>
                <a:gd name="T29" fmla="*/ 44 h 598"/>
                <a:gd name="T30" fmla="*/ 101 w 921"/>
                <a:gd name="T31" fmla="*/ 12 h 598"/>
                <a:gd name="T32" fmla="*/ 122 w 921"/>
                <a:gd name="T33" fmla="*/ 20 h 598"/>
                <a:gd name="T34" fmla="*/ 114 w 921"/>
                <a:gd name="T35" fmla="*/ 35 h 598"/>
                <a:gd name="T36" fmla="*/ 121 w 921"/>
                <a:gd name="T37" fmla="*/ 122 h 598"/>
                <a:gd name="T38" fmla="*/ 262 w 921"/>
                <a:gd name="T39" fmla="*/ 171 h 598"/>
                <a:gd name="T40" fmla="*/ 467 w 921"/>
                <a:gd name="T41" fmla="*/ 18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21" h="598">
                  <a:moveTo>
                    <a:pt x="467" y="188"/>
                  </a:moveTo>
                  <a:cubicBezTo>
                    <a:pt x="554" y="187"/>
                    <a:pt x="641" y="180"/>
                    <a:pt x="725" y="156"/>
                  </a:cubicBezTo>
                  <a:cubicBezTo>
                    <a:pt x="758" y="146"/>
                    <a:pt x="790" y="135"/>
                    <a:pt x="817" y="113"/>
                  </a:cubicBezTo>
                  <a:cubicBezTo>
                    <a:pt x="845" y="90"/>
                    <a:pt x="844" y="62"/>
                    <a:pt x="816" y="39"/>
                  </a:cubicBezTo>
                  <a:cubicBezTo>
                    <a:pt x="809" y="33"/>
                    <a:pt x="790" y="30"/>
                    <a:pt x="799" y="15"/>
                  </a:cubicBezTo>
                  <a:cubicBezTo>
                    <a:pt x="807" y="0"/>
                    <a:pt x="820" y="13"/>
                    <a:pt x="830" y="17"/>
                  </a:cubicBezTo>
                  <a:cubicBezTo>
                    <a:pt x="842" y="22"/>
                    <a:pt x="853" y="27"/>
                    <a:pt x="864" y="33"/>
                  </a:cubicBezTo>
                  <a:cubicBezTo>
                    <a:pt x="901" y="55"/>
                    <a:pt x="921" y="85"/>
                    <a:pt x="916" y="132"/>
                  </a:cubicBezTo>
                  <a:cubicBezTo>
                    <a:pt x="901" y="278"/>
                    <a:pt x="855" y="409"/>
                    <a:pt x="745" y="512"/>
                  </a:cubicBezTo>
                  <a:cubicBezTo>
                    <a:pt x="697" y="557"/>
                    <a:pt x="640" y="578"/>
                    <a:pt x="575" y="587"/>
                  </a:cubicBezTo>
                  <a:cubicBezTo>
                    <a:pt x="487" y="598"/>
                    <a:pt x="401" y="594"/>
                    <a:pt x="313" y="578"/>
                  </a:cubicBezTo>
                  <a:cubicBezTo>
                    <a:pt x="259" y="568"/>
                    <a:pt x="219" y="537"/>
                    <a:pt x="180" y="503"/>
                  </a:cubicBezTo>
                  <a:cubicBezTo>
                    <a:pt x="99" y="429"/>
                    <a:pt x="51" y="335"/>
                    <a:pt x="22" y="231"/>
                  </a:cubicBezTo>
                  <a:cubicBezTo>
                    <a:pt x="12" y="196"/>
                    <a:pt x="6" y="160"/>
                    <a:pt x="3" y="123"/>
                  </a:cubicBezTo>
                  <a:cubicBezTo>
                    <a:pt x="0" y="88"/>
                    <a:pt x="12" y="64"/>
                    <a:pt x="39" y="44"/>
                  </a:cubicBezTo>
                  <a:cubicBezTo>
                    <a:pt x="58" y="30"/>
                    <a:pt x="79" y="20"/>
                    <a:pt x="101" y="12"/>
                  </a:cubicBezTo>
                  <a:cubicBezTo>
                    <a:pt x="111" y="8"/>
                    <a:pt x="117" y="11"/>
                    <a:pt x="122" y="20"/>
                  </a:cubicBezTo>
                  <a:cubicBezTo>
                    <a:pt x="128" y="29"/>
                    <a:pt x="118" y="32"/>
                    <a:pt x="114" y="35"/>
                  </a:cubicBezTo>
                  <a:cubicBezTo>
                    <a:pt x="71" y="67"/>
                    <a:pt x="87" y="101"/>
                    <a:pt x="121" y="122"/>
                  </a:cubicBezTo>
                  <a:cubicBezTo>
                    <a:pt x="164" y="149"/>
                    <a:pt x="213" y="161"/>
                    <a:pt x="262" y="171"/>
                  </a:cubicBezTo>
                  <a:cubicBezTo>
                    <a:pt x="330" y="184"/>
                    <a:pt x="398" y="189"/>
                    <a:pt x="467" y="1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292B6245-959B-48D0-9235-9CE78B63C62C}"/>
                </a:ext>
              </a:extLst>
            </p:cNvPr>
            <p:cNvSpPr/>
            <p:nvPr/>
          </p:nvSpPr>
          <p:spPr bwMode="auto">
            <a:xfrm>
              <a:off x="2862263" y="554038"/>
              <a:ext cx="858838" cy="752475"/>
            </a:xfrm>
            <a:custGeom>
              <a:avLst/>
              <a:gdLst>
                <a:gd name="T0" fmla="*/ 55 w 431"/>
                <a:gd name="T1" fmla="*/ 374 h 377"/>
                <a:gd name="T2" fmla="*/ 19 w 431"/>
                <a:gd name="T3" fmla="*/ 374 h 377"/>
                <a:gd name="T4" fmla="*/ 3 w 431"/>
                <a:gd name="T5" fmla="*/ 369 h 377"/>
                <a:gd name="T6" fmla="*/ 10 w 431"/>
                <a:gd name="T7" fmla="*/ 357 h 377"/>
                <a:gd name="T8" fmla="*/ 130 w 431"/>
                <a:gd name="T9" fmla="*/ 225 h 377"/>
                <a:gd name="T10" fmla="*/ 234 w 431"/>
                <a:gd name="T11" fmla="*/ 107 h 377"/>
                <a:gd name="T12" fmla="*/ 242 w 431"/>
                <a:gd name="T13" fmla="*/ 71 h 377"/>
                <a:gd name="T14" fmla="*/ 300 w 431"/>
                <a:gd name="T15" fmla="*/ 10 h 377"/>
                <a:gd name="T16" fmla="*/ 408 w 431"/>
                <a:gd name="T17" fmla="*/ 89 h 377"/>
                <a:gd name="T18" fmla="*/ 368 w 431"/>
                <a:gd name="T19" fmla="*/ 163 h 377"/>
                <a:gd name="T20" fmla="*/ 336 w 431"/>
                <a:gd name="T21" fmla="*/ 181 h 377"/>
                <a:gd name="T22" fmla="*/ 245 w 431"/>
                <a:gd name="T23" fmla="*/ 335 h 377"/>
                <a:gd name="T24" fmla="*/ 215 w 431"/>
                <a:gd name="T25" fmla="*/ 356 h 377"/>
                <a:gd name="T26" fmla="*/ 55 w 431"/>
                <a:gd name="T27" fmla="*/ 374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377">
                  <a:moveTo>
                    <a:pt x="55" y="374"/>
                  </a:moveTo>
                  <a:cubicBezTo>
                    <a:pt x="43" y="374"/>
                    <a:pt x="31" y="374"/>
                    <a:pt x="19" y="374"/>
                  </a:cubicBezTo>
                  <a:cubicBezTo>
                    <a:pt x="13" y="373"/>
                    <a:pt x="6" y="377"/>
                    <a:pt x="3" y="369"/>
                  </a:cubicBezTo>
                  <a:cubicBezTo>
                    <a:pt x="0" y="364"/>
                    <a:pt x="7" y="360"/>
                    <a:pt x="10" y="357"/>
                  </a:cubicBezTo>
                  <a:cubicBezTo>
                    <a:pt x="50" y="313"/>
                    <a:pt x="90" y="269"/>
                    <a:pt x="130" y="225"/>
                  </a:cubicBezTo>
                  <a:cubicBezTo>
                    <a:pt x="165" y="186"/>
                    <a:pt x="199" y="146"/>
                    <a:pt x="234" y="107"/>
                  </a:cubicBezTo>
                  <a:cubicBezTo>
                    <a:pt x="244" y="96"/>
                    <a:pt x="247" y="86"/>
                    <a:pt x="242" y="71"/>
                  </a:cubicBezTo>
                  <a:cubicBezTo>
                    <a:pt x="229" y="32"/>
                    <a:pt x="260" y="0"/>
                    <a:pt x="300" y="10"/>
                  </a:cubicBezTo>
                  <a:cubicBezTo>
                    <a:pt x="346" y="22"/>
                    <a:pt x="383" y="49"/>
                    <a:pt x="408" y="89"/>
                  </a:cubicBezTo>
                  <a:cubicBezTo>
                    <a:pt x="431" y="125"/>
                    <a:pt x="410" y="163"/>
                    <a:pt x="368" y="163"/>
                  </a:cubicBezTo>
                  <a:cubicBezTo>
                    <a:pt x="352" y="163"/>
                    <a:pt x="344" y="168"/>
                    <a:pt x="336" y="181"/>
                  </a:cubicBezTo>
                  <a:cubicBezTo>
                    <a:pt x="306" y="233"/>
                    <a:pt x="275" y="283"/>
                    <a:pt x="245" y="335"/>
                  </a:cubicBezTo>
                  <a:cubicBezTo>
                    <a:pt x="238" y="347"/>
                    <a:pt x="229" y="353"/>
                    <a:pt x="215" y="356"/>
                  </a:cubicBezTo>
                  <a:cubicBezTo>
                    <a:pt x="162" y="366"/>
                    <a:pt x="109" y="371"/>
                    <a:pt x="55" y="3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190900C4-9E78-42F4-A976-A4D578B9BCEC}"/>
                </a:ext>
              </a:extLst>
            </p:cNvPr>
            <p:cNvSpPr/>
            <p:nvPr/>
          </p:nvSpPr>
          <p:spPr bwMode="auto">
            <a:xfrm>
              <a:off x="2163763" y="450850"/>
              <a:ext cx="592138" cy="836613"/>
            </a:xfrm>
            <a:custGeom>
              <a:avLst/>
              <a:gdLst>
                <a:gd name="T0" fmla="*/ 160 w 297"/>
                <a:gd name="T1" fmla="*/ 341 h 420"/>
                <a:gd name="T2" fmla="*/ 75 w 297"/>
                <a:gd name="T3" fmla="*/ 289 h 420"/>
                <a:gd name="T4" fmla="*/ 9 w 297"/>
                <a:gd name="T5" fmla="*/ 111 h 420"/>
                <a:gd name="T6" fmla="*/ 30 w 297"/>
                <a:gd name="T7" fmla="*/ 23 h 420"/>
                <a:gd name="T8" fmla="*/ 61 w 297"/>
                <a:gd name="T9" fmla="*/ 16 h 420"/>
                <a:gd name="T10" fmla="*/ 127 w 297"/>
                <a:gd name="T11" fmla="*/ 79 h 420"/>
                <a:gd name="T12" fmla="*/ 228 w 297"/>
                <a:gd name="T13" fmla="*/ 149 h 420"/>
                <a:gd name="T14" fmla="*/ 228 w 297"/>
                <a:gd name="T15" fmla="*/ 150 h 420"/>
                <a:gd name="T16" fmla="*/ 238 w 297"/>
                <a:gd name="T17" fmla="*/ 160 h 420"/>
                <a:gd name="T18" fmla="*/ 239 w 297"/>
                <a:gd name="T19" fmla="*/ 159 h 420"/>
                <a:gd name="T20" fmla="*/ 238 w 297"/>
                <a:gd name="T21" fmla="*/ 160 h 420"/>
                <a:gd name="T22" fmla="*/ 283 w 297"/>
                <a:gd name="T23" fmla="*/ 239 h 420"/>
                <a:gd name="T24" fmla="*/ 282 w 297"/>
                <a:gd name="T25" fmla="*/ 317 h 420"/>
                <a:gd name="T26" fmla="*/ 276 w 297"/>
                <a:gd name="T27" fmla="*/ 308 h 420"/>
                <a:gd name="T28" fmla="*/ 148 w 297"/>
                <a:gd name="T29" fmla="*/ 173 h 420"/>
                <a:gd name="T30" fmla="*/ 96 w 297"/>
                <a:gd name="T31" fmla="*/ 134 h 420"/>
                <a:gd name="T32" fmla="*/ 81 w 297"/>
                <a:gd name="T33" fmla="*/ 124 h 420"/>
                <a:gd name="T34" fmla="*/ 82 w 297"/>
                <a:gd name="T35" fmla="*/ 145 h 420"/>
                <a:gd name="T36" fmla="*/ 87 w 297"/>
                <a:gd name="T37" fmla="*/ 155 h 420"/>
                <a:gd name="T38" fmla="*/ 161 w 297"/>
                <a:gd name="T39" fmla="*/ 232 h 420"/>
                <a:gd name="T40" fmla="*/ 263 w 297"/>
                <a:gd name="T41" fmla="*/ 322 h 420"/>
                <a:gd name="T42" fmla="*/ 268 w 297"/>
                <a:gd name="T43" fmla="*/ 334 h 420"/>
                <a:gd name="T44" fmla="*/ 281 w 297"/>
                <a:gd name="T45" fmla="*/ 420 h 420"/>
                <a:gd name="T46" fmla="*/ 160 w 297"/>
                <a:gd name="T47" fmla="*/ 341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97" h="420">
                  <a:moveTo>
                    <a:pt x="160" y="341"/>
                  </a:moveTo>
                  <a:cubicBezTo>
                    <a:pt x="132" y="323"/>
                    <a:pt x="102" y="310"/>
                    <a:pt x="75" y="289"/>
                  </a:cubicBezTo>
                  <a:cubicBezTo>
                    <a:pt x="18" y="242"/>
                    <a:pt x="0" y="182"/>
                    <a:pt x="9" y="111"/>
                  </a:cubicBezTo>
                  <a:cubicBezTo>
                    <a:pt x="13" y="81"/>
                    <a:pt x="21" y="52"/>
                    <a:pt x="30" y="23"/>
                  </a:cubicBezTo>
                  <a:cubicBezTo>
                    <a:pt x="37" y="3"/>
                    <a:pt x="46" y="0"/>
                    <a:pt x="61" y="16"/>
                  </a:cubicBezTo>
                  <a:cubicBezTo>
                    <a:pt x="82" y="37"/>
                    <a:pt x="100" y="63"/>
                    <a:pt x="127" y="79"/>
                  </a:cubicBezTo>
                  <a:cubicBezTo>
                    <a:pt x="160" y="102"/>
                    <a:pt x="194" y="126"/>
                    <a:pt x="228" y="149"/>
                  </a:cubicBezTo>
                  <a:cubicBezTo>
                    <a:pt x="228" y="149"/>
                    <a:pt x="228" y="150"/>
                    <a:pt x="228" y="150"/>
                  </a:cubicBezTo>
                  <a:cubicBezTo>
                    <a:pt x="230" y="155"/>
                    <a:pt x="233" y="158"/>
                    <a:pt x="238" y="160"/>
                  </a:cubicBezTo>
                  <a:cubicBezTo>
                    <a:pt x="239" y="159"/>
                    <a:pt x="239" y="159"/>
                    <a:pt x="239" y="159"/>
                  </a:cubicBezTo>
                  <a:cubicBezTo>
                    <a:pt x="239" y="159"/>
                    <a:pt x="238" y="160"/>
                    <a:pt x="238" y="160"/>
                  </a:cubicBezTo>
                  <a:cubicBezTo>
                    <a:pt x="255" y="185"/>
                    <a:pt x="274" y="209"/>
                    <a:pt x="283" y="239"/>
                  </a:cubicBezTo>
                  <a:cubicBezTo>
                    <a:pt x="291" y="264"/>
                    <a:pt x="297" y="290"/>
                    <a:pt x="282" y="317"/>
                  </a:cubicBezTo>
                  <a:cubicBezTo>
                    <a:pt x="279" y="313"/>
                    <a:pt x="277" y="311"/>
                    <a:pt x="276" y="308"/>
                  </a:cubicBezTo>
                  <a:cubicBezTo>
                    <a:pt x="250" y="247"/>
                    <a:pt x="205" y="205"/>
                    <a:pt x="148" y="173"/>
                  </a:cubicBezTo>
                  <a:cubicBezTo>
                    <a:pt x="129" y="162"/>
                    <a:pt x="111" y="150"/>
                    <a:pt x="96" y="134"/>
                  </a:cubicBezTo>
                  <a:cubicBezTo>
                    <a:pt x="92" y="130"/>
                    <a:pt x="87" y="120"/>
                    <a:pt x="81" y="124"/>
                  </a:cubicBezTo>
                  <a:cubicBezTo>
                    <a:pt x="75" y="129"/>
                    <a:pt x="79" y="138"/>
                    <a:pt x="82" y="145"/>
                  </a:cubicBezTo>
                  <a:cubicBezTo>
                    <a:pt x="83" y="148"/>
                    <a:pt x="85" y="152"/>
                    <a:pt x="87" y="155"/>
                  </a:cubicBezTo>
                  <a:cubicBezTo>
                    <a:pt x="106" y="187"/>
                    <a:pt x="131" y="213"/>
                    <a:pt x="161" y="232"/>
                  </a:cubicBezTo>
                  <a:cubicBezTo>
                    <a:pt x="199" y="258"/>
                    <a:pt x="238" y="282"/>
                    <a:pt x="263" y="322"/>
                  </a:cubicBezTo>
                  <a:cubicBezTo>
                    <a:pt x="263" y="327"/>
                    <a:pt x="264" y="331"/>
                    <a:pt x="268" y="334"/>
                  </a:cubicBezTo>
                  <a:cubicBezTo>
                    <a:pt x="274" y="361"/>
                    <a:pt x="283" y="387"/>
                    <a:pt x="281" y="420"/>
                  </a:cubicBezTo>
                  <a:cubicBezTo>
                    <a:pt x="248" y="377"/>
                    <a:pt x="205" y="358"/>
                    <a:pt x="160" y="3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51FC1B6D-4236-43BA-8649-36B827B3009F}"/>
                </a:ext>
              </a:extLst>
            </p:cNvPr>
            <p:cNvSpPr/>
            <p:nvPr/>
          </p:nvSpPr>
          <p:spPr bwMode="auto">
            <a:xfrm>
              <a:off x="2732088" y="400050"/>
              <a:ext cx="406400" cy="671513"/>
            </a:xfrm>
            <a:custGeom>
              <a:avLst/>
              <a:gdLst>
                <a:gd name="T0" fmla="*/ 180 w 204"/>
                <a:gd name="T1" fmla="*/ 64 h 337"/>
                <a:gd name="T2" fmla="*/ 181 w 204"/>
                <a:gd name="T3" fmla="*/ 69 h 337"/>
                <a:gd name="T4" fmla="*/ 189 w 204"/>
                <a:gd name="T5" fmla="*/ 200 h 337"/>
                <a:gd name="T6" fmla="*/ 186 w 204"/>
                <a:gd name="T7" fmla="*/ 207 h 337"/>
                <a:gd name="T8" fmla="*/ 69 w 204"/>
                <a:gd name="T9" fmla="*/ 326 h 337"/>
                <a:gd name="T10" fmla="*/ 54 w 204"/>
                <a:gd name="T11" fmla="*/ 321 h 337"/>
                <a:gd name="T12" fmla="*/ 19 w 204"/>
                <a:gd name="T13" fmla="*/ 210 h 337"/>
                <a:gd name="T14" fmla="*/ 27 w 204"/>
                <a:gd name="T15" fmla="*/ 138 h 337"/>
                <a:gd name="T16" fmla="*/ 41 w 204"/>
                <a:gd name="T17" fmla="*/ 123 h 337"/>
                <a:gd name="T18" fmla="*/ 130 w 204"/>
                <a:gd name="T19" fmla="*/ 4 h 337"/>
                <a:gd name="T20" fmla="*/ 130 w 204"/>
                <a:gd name="T21" fmla="*/ 4 h 337"/>
                <a:gd name="T22" fmla="*/ 153 w 204"/>
                <a:gd name="T23" fmla="*/ 18 h 337"/>
                <a:gd name="T24" fmla="*/ 180 w 204"/>
                <a:gd name="T25" fmla="*/ 64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4" h="337">
                  <a:moveTo>
                    <a:pt x="180" y="64"/>
                  </a:moveTo>
                  <a:cubicBezTo>
                    <a:pt x="180" y="65"/>
                    <a:pt x="181" y="67"/>
                    <a:pt x="181" y="69"/>
                  </a:cubicBezTo>
                  <a:cubicBezTo>
                    <a:pt x="196" y="112"/>
                    <a:pt x="204" y="155"/>
                    <a:pt x="189" y="200"/>
                  </a:cubicBezTo>
                  <a:cubicBezTo>
                    <a:pt x="188" y="203"/>
                    <a:pt x="187" y="205"/>
                    <a:pt x="186" y="207"/>
                  </a:cubicBezTo>
                  <a:cubicBezTo>
                    <a:pt x="159" y="259"/>
                    <a:pt x="114" y="292"/>
                    <a:pt x="69" y="326"/>
                  </a:cubicBezTo>
                  <a:cubicBezTo>
                    <a:pt x="63" y="330"/>
                    <a:pt x="55" y="337"/>
                    <a:pt x="54" y="321"/>
                  </a:cubicBezTo>
                  <a:cubicBezTo>
                    <a:pt x="53" y="281"/>
                    <a:pt x="37" y="245"/>
                    <a:pt x="19" y="210"/>
                  </a:cubicBezTo>
                  <a:cubicBezTo>
                    <a:pt x="0" y="175"/>
                    <a:pt x="1" y="168"/>
                    <a:pt x="27" y="138"/>
                  </a:cubicBezTo>
                  <a:cubicBezTo>
                    <a:pt x="31" y="133"/>
                    <a:pt x="36" y="128"/>
                    <a:pt x="41" y="123"/>
                  </a:cubicBezTo>
                  <a:cubicBezTo>
                    <a:pt x="76" y="88"/>
                    <a:pt x="109" y="51"/>
                    <a:pt x="130" y="4"/>
                  </a:cubicBezTo>
                  <a:cubicBezTo>
                    <a:pt x="130" y="4"/>
                    <a:pt x="130" y="4"/>
                    <a:pt x="130" y="4"/>
                  </a:cubicBezTo>
                  <a:cubicBezTo>
                    <a:pt x="143" y="0"/>
                    <a:pt x="148" y="10"/>
                    <a:pt x="153" y="18"/>
                  </a:cubicBezTo>
                  <a:cubicBezTo>
                    <a:pt x="162" y="33"/>
                    <a:pt x="171" y="48"/>
                    <a:pt x="180" y="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</p:grpSp>
      <p:pic>
        <p:nvPicPr>
          <p:cNvPr id="1034" name="Picture 10" descr="aceites esenciales con romero, clavo de olor y canela. - medicina alternativa fotografías e imágenes de stock">
            <a:extLst>
              <a:ext uri="{FF2B5EF4-FFF2-40B4-BE49-F238E27FC236}">
                <a16:creationId xmlns:a16="http://schemas.microsoft.com/office/drawing/2014/main" id="{BA639AAF-93B0-4D06-9A49-A91534BC5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852" y="547489"/>
            <a:ext cx="7001802" cy="5763022"/>
          </a:xfrm>
          <a:prstGeom prst="rect">
            <a:avLst/>
          </a:prstGeom>
          <a:noFill/>
          <a:ln w="7620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6F2654DC-EDDD-43E8-88F2-E6C14998D482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  <a:solidFill>
            <a:srgbClr val="5C9752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4B9AF7B-983B-48C7-A006-B44616B9CDC2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A883FF59-894E-4E14-B7DF-7D945A8E484A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9C93782D-9712-495B-AD5D-0FC5B9F61EAD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A7EA5005-8FEF-41C5-BE27-037D6200F44F}"/>
              </a:ext>
            </a:extLst>
          </p:cNvPr>
          <p:cNvGrpSpPr/>
          <p:nvPr/>
        </p:nvGrpSpPr>
        <p:grpSpPr>
          <a:xfrm rot="10800000" flipH="1">
            <a:off x="9387840" y="5007002"/>
            <a:ext cx="2818342" cy="1866022"/>
            <a:chOff x="10534197" y="-7938"/>
            <a:chExt cx="1687966" cy="1117601"/>
          </a:xfrm>
          <a:solidFill>
            <a:srgbClr val="5C9752"/>
          </a:solidFill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DC400F4-95F9-47CA-88C8-0E19C5B307A9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D4EEAB90-CA8C-475B-B817-293902363330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4ED24B7-CA2B-4A1F-9EF4-02761299B23D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EFCFAF44-756E-4A93-9889-E00E0D63C20A}"/>
              </a:ext>
            </a:extLst>
          </p:cNvPr>
          <p:cNvSpPr txBox="1"/>
          <p:nvPr/>
        </p:nvSpPr>
        <p:spPr>
          <a:xfrm>
            <a:off x="738350" y="6085604"/>
            <a:ext cx="1949448" cy="369332"/>
          </a:xfrm>
          <a:prstGeom prst="rect">
            <a:avLst/>
          </a:prstGeom>
          <a:solidFill>
            <a:srgbClr val="5C975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800" dirty="0">
                <a:solidFill>
                  <a:schemeClr val="bg1"/>
                </a:solidFill>
                <a:latin typeface="Arial" panose="020B0604020202020204" pitchFamily="34" charset="0"/>
                <a:cs typeface="B Nazanin" panose="00000700000000000000" pitchFamily="2" charset="-78"/>
              </a:rPr>
              <a:t>20begir.com</a:t>
            </a:r>
            <a:endParaRPr lang="ko-KR" altLang="en-US" sz="1800" dirty="0">
              <a:solidFill>
                <a:schemeClr val="bg1"/>
              </a:solidFill>
              <a:latin typeface="Arial" panose="020B0604020202020204" pitchFamily="34" charset="0"/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oman preparing healthy food in her kitchen - medicina alternativa fotografías e imágenes de stock">
            <a:extLst>
              <a:ext uri="{FF2B5EF4-FFF2-40B4-BE49-F238E27FC236}">
                <a16:creationId xmlns:a16="http://schemas.microsoft.com/office/drawing/2014/main" id="{37A7B61B-91B6-4A41-95E5-716765E5E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4532" y="607694"/>
            <a:ext cx="7606499" cy="507099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DBBBE0-F169-4C35-9AA9-EB762061D8D1}"/>
              </a:ext>
            </a:extLst>
          </p:cNvPr>
          <p:cNvSpPr txBox="1"/>
          <p:nvPr/>
        </p:nvSpPr>
        <p:spPr>
          <a:xfrm>
            <a:off x="280954" y="3953140"/>
            <a:ext cx="1924176" cy="1446550"/>
          </a:xfrm>
          <a:prstGeom prst="rect">
            <a:avLst/>
          </a:prstGeom>
          <a:noFill/>
        </p:spPr>
        <p:txBody>
          <a:bodyPr wrap="square" lIns="216000" rIns="216000" rtlCol="0">
            <a:spAutoFit/>
          </a:bodyPr>
          <a:lstStyle/>
          <a:p>
            <a:pPr algn="r" rtl="1"/>
            <a:r>
              <a:rPr lang="fa-IR" altLang="ko-KR" sz="1100" dirty="0">
                <a:solidFill>
                  <a:srgbClr val="948A54"/>
                </a:solidFill>
                <a:ea typeface="HY견명조" pitchFamily="18" charset="-127"/>
                <a:cs typeface="B Nazanin" panose="00000400000000000000" pitchFamily="2" charset="-78"/>
              </a:rPr>
              <a:t>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 ارائه پاورپوینت مدرنی را دریافت کنید که به زیبایی طراحی شده است.</a:t>
            </a:r>
            <a:endParaRPr lang="en-US" altLang="ko-KR" sz="1100" dirty="0">
              <a:solidFill>
                <a:srgbClr val="948A54"/>
              </a:solidFill>
              <a:ea typeface="FZShuTi" pitchFamily="2" charset="-122"/>
              <a:cs typeface="B Nazanin" panose="00000400000000000000" pitchFamily="2" charset="-78"/>
            </a:endParaRP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3D911814-21DD-466F-BA10-AC2C64A2BDD4}"/>
              </a:ext>
            </a:extLst>
          </p:cNvPr>
          <p:cNvSpPr txBox="1"/>
          <p:nvPr/>
        </p:nvSpPr>
        <p:spPr>
          <a:xfrm>
            <a:off x="3088462" y="5661437"/>
            <a:ext cx="6238637" cy="739363"/>
          </a:xfrm>
          <a:prstGeom prst="rect">
            <a:avLst/>
          </a:prstGeom>
        </p:spPr>
        <p:txBody>
          <a:bodyPr anchor="ctr"/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altLang="ko-KR" dirty="0">
                <a:solidFill>
                  <a:srgbClr val="948A54"/>
                </a:solidFill>
                <a:cs typeface="B Nazanin" panose="00000400000000000000" pitchFamily="2" charset="-78"/>
              </a:rPr>
              <a:t>ارائه نمونه کارها</a:t>
            </a:r>
            <a:endParaRPr lang="ko-KR" altLang="en-US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4193D9CB-23B6-4966-A56E-4D709BC86E67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BE044A25-3747-4C2F-9245-5DB96A932DA7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1CC6E57-3D0F-4A88-B8E0-08D845D028D8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AF57392-E1EF-48E7-AA57-10BD94FA20CF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5FFFAB17-3A0E-45FD-85E8-7CDB58972F64}"/>
              </a:ext>
            </a:extLst>
          </p:cNvPr>
          <p:cNvGrpSpPr/>
          <p:nvPr/>
        </p:nvGrpSpPr>
        <p:grpSpPr>
          <a:xfrm flipH="1">
            <a:off x="-17683" y="0"/>
            <a:ext cx="2655785" cy="1758393"/>
            <a:chOff x="10534197" y="-7938"/>
            <a:chExt cx="1687966" cy="1117601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69E3AC1-5098-4DCB-976C-472C34A84822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48F803D-E14F-494F-A3DE-655F99081C13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D0021E5-A408-4F31-AA98-E47EA4DC0BC4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D39F6EE-2428-430F-8868-E9DE31731562}"/>
              </a:ext>
            </a:extLst>
          </p:cNvPr>
          <p:cNvSpPr/>
          <p:nvPr/>
        </p:nvSpPr>
        <p:spPr>
          <a:xfrm>
            <a:off x="-17683" y="6400800"/>
            <a:ext cx="12209683" cy="457200"/>
          </a:xfrm>
          <a:prstGeom prst="rect">
            <a:avLst/>
          </a:prstGeom>
          <a:solidFill>
            <a:srgbClr val="5C9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2C650AC2-5FC2-49D7-9ED4-BA10B5DAAA3A}"/>
              </a:ext>
            </a:extLst>
          </p:cNvPr>
          <p:cNvSpPr txBox="1"/>
          <p:nvPr/>
        </p:nvSpPr>
        <p:spPr>
          <a:xfrm>
            <a:off x="314595" y="1636272"/>
            <a:ext cx="1924176" cy="1446550"/>
          </a:xfrm>
          <a:prstGeom prst="rect">
            <a:avLst/>
          </a:prstGeom>
          <a:noFill/>
        </p:spPr>
        <p:txBody>
          <a:bodyPr wrap="square" lIns="216000" rIns="216000" rtlCol="0">
            <a:spAutoFit/>
          </a:bodyPr>
          <a:lstStyle/>
          <a:p>
            <a:pPr algn="r" rtl="1"/>
            <a:r>
              <a:rPr lang="fa-IR" altLang="ko-KR" sz="1100" dirty="0">
                <a:solidFill>
                  <a:srgbClr val="948A54"/>
                </a:solidFill>
                <a:ea typeface="HY견명조" pitchFamily="18" charset="-127"/>
                <a:cs typeface="B Nazanin" panose="00000400000000000000" pitchFamily="2" charset="-78"/>
              </a:rPr>
              <a:t>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 ارائه پاورپوینت مدرنی را دریافت کنید که به زیبایی طراحی شده است.</a:t>
            </a:r>
            <a:endParaRPr lang="en-US" altLang="ko-KR" sz="1100" dirty="0">
              <a:solidFill>
                <a:srgbClr val="948A54"/>
              </a:solidFill>
              <a:ea typeface="FZShuTi" pitchFamily="2" charset="-122"/>
              <a:cs typeface="B Nazanin" panose="00000400000000000000" pitchFamily="2" charset="-78"/>
            </a:endParaRP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7166976B-1099-42E2-9A11-5F0C71D3FB10}"/>
              </a:ext>
            </a:extLst>
          </p:cNvPr>
          <p:cNvSpPr txBox="1"/>
          <p:nvPr/>
        </p:nvSpPr>
        <p:spPr>
          <a:xfrm>
            <a:off x="9919588" y="3673806"/>
            <a:ext cx="1924176" cy="1446550"/>
          </a:xfrm>
          <a:prstGeom prst="rect">
            <a:avLst/>
          </a:prstGeom>
          <a:noFill/>
        </p:spPr>
        <p:txBody>
          <a:bodyPr wrap="square" lIns="216000" rIns="216000" rtlCol="0">
            <a:spAutoFit/>
          </a:bodyPr>
          <a:lstStyle/>
          <a:p>
            <a:pPr algn="r"/>
            <a:r>
              <a:rPr lang="fa-IR" altLang="ko-KR" sz="1100" dirty="0">
                <a:solidFill>
                  <a:srgbClr val="948A54"/>
                </a:solidFill>
                <a:ea typeface="HY견명조" pitchFamily="18" charset="-127"/>
                <a:cs typeface="B Nazanin" panose="00000400000000000000" pitchFamily="2" charset="-78"/>
              </a:rPr>
              <a:t>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 ارائه پاورپوینت مدرنی را دریافت کنید که به زیبایی طراحی شده است.</a:t>
            </a:r>
            <a:endParaRPr lang="en-US" altLang="ko-KR" sz="1100" dirty="0">
              <a:solidFill>
                <a:srgbClr val="948A54"/>
              </a:solidFill>
              <a:ea typeface="FZShuTi" pitchFamily="2" charset="-122"/>
              <a:cs typeface="B Nazanin" panose="00000400000000000000" pitchFamily="2" charset="-78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3E5B5744-467C-4920-BBC4-F96D907B1B33}"/>
              </a:ext>
            </a:extLst>
          </p:cNvPr>
          <p:cNvSpPr txBox="1"/>
          <p:nvPr/>
        </p:nvSpPr>
        <p:spPr>
          <a:xfrm>
            <a:off x="9953229" y="1356938"/>
            <a:ext cx="1924176" cy="1446550"/>
          </a:xfrm>
          <a:prstGeom prst="rect">
            <a:avLst/>
          </a:prstGeom>
          <a:noFill/>
        </p:spPr>
        <p:txBody>
          <a:bodyPr wrap="square" lIns="216000" rIns="216000" rtlCol="0">
            <a:spAutoFit/>
          </a:bodyPr>
          <a:lstStyle/>
          <a:p>
            <a:pPr algn="r"/>
            <a:r>
              <a:rPr lang="fa-IR" altLang="ko-KR" sz="1100" dirty="0">
                <a:solidFill>
                  <a:srgbClr val="948A54"/>
                </a:solidFill>
                <a:ea typeface="HY견명조" pitchFamily="18" charset="-127"/>
                <a:cs typeface="B Nazanin" panose="00000400000000000000" pitchFamily="2" charset="-78"/>
              </a:rPr>
              <a:t>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 ارائه پاورپوینت مدرنی را دریافت کنید که به زیبایی طراحی شده است.</a:t>
            </a:r>
            <a:endParaRPr lang="en-US" altLang="ko-KR" sz="1100" dirty="0">
              <a:solidFill>
                <a:srgbClr val="948A54"/>
              </a:solidFill>
              <a:ea typeface="FZShuTi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4339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solidFill>
            <a:srgbClr val="948A54"/>
          </a:solidFill>
          <a:ln>
            <a:noFill/>
          </a:ln>
        </p:spPr>
        <p:txBody>
          <a:bodyPr/>
          <a:lstStyle/>
          <a:p>
            <a:pPr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2F96561-0AC6-48AC-B466-BA5F28130942}"/>
              </a:ext>
            </a:extLst>
          </p:cNvPr>
          <p:cNvGrpSpPr/>
          <p:nvPr/>
        </p:nvGrpSpPr>
        <p:grpSpPr>
          <a:xfrm>
            <a:off x="668191" y="5374369"/>
            <a:ext cx="1873519" cy="1107996"/>
            <a:chOff x="668191" y="4889034"/>
            <a:chExt cx="1873519" cy="110799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E02A700-C3F2-4D1A-84EF-A5113A71B084}"/>
                </a:ext>
              </a:extLst>
            </p:cNvPr>
            <p:cNvSpPr txBox="1"/>
            <p:nvPr userDrawn="1"/>
          </p:nvSpPr>
          <p:spPr>
            <a:xfrm>
              <a:off x="668191" y="4889034"/>
              <a:ext cx="1873518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F94AD92-5B1A-443C-B8B2-1F2E860AF908}"/>
                </a:ext>
              </a:extLst>
            </p:cNvPr>
            <p:cNvSpPr txBox="1"/>
            <p:nvPr/>
          </p:nvSpPr>
          <p:spPr>
            <a:xfrm>
              <a:off x="668191" y="5166033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705249E-5D88-46BF-B4B1-EAE242AB9994}"/>
              </a:ext>
            </a:extLst>
          </p:cNvPr>
          <p:cNvGrpSpPr/>
          <p:nvPr/>
        </p:nvGrpSpPr>
        <p:grpSpPr>
          <a:xfrm>
            <a:off x="2860414" y="5374369"/>
            <a:ext cx="1873519" cy="1107996"/>
            <a:chOff x="2860414" y="4889034"/>
            <a:chExt cx="1873519" cy="110799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27A3FA1-4280-45E5-87B5-07EBA06D3C3E}"/>
                </a:ext>
              </a:extLst>
            </p:cNvPr>
            <p:cNvSpPr txBox="1"/>
            <p:nvPr/>
          </p:nvSpPr>
          <p:spPr>
            <a:xfrm>
              <a:off x="2860414" y="4889034"/>
              <a:ext cx="1873518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FB7C7CC-2C0A-4B30-8BE3-328B503A7A41}"/>
                </a:ext>
              </a:extLst>
            </p:cNvPr>
            <p:cNvSpPr txBox="1"/>
            <p:nvPr/>
          </p:nvSpPr>
          <p:spPr>
            <a:xfrm>
              <a:off x="2860414" y="5166033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7C1743F-F9C3-4313-9C3B-CECB49FA6E11}"/>
              </a:ext>
            </a:extLst>
          </p:cNvPr>
          <p:cNvGrpSpPr/>
          <p:nvPr/>
        </p:nvGrpSpPr>
        <p:grpSpPr>
          <a:xfrm>
            <a:off x="5052637" y="5374369"/>
            <a:ext cx="1873519" cy="1107996"/>
            <a:chOff x="5052637" y="4889034"/>
            <a:chExt cx="1873519" cy="110799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2D033D5-C37B-4FAB-B56C-286D05D14157}"/>
                </a:ext>
              </a:extLst>
            </p:cNvPr>
            <p:cNvSpPr txBox="1"/>
            <p:nvPr/>
          </p:nvSpPr>
          <p:spPr>
            <a:xfrm>
              <a:off x="5052637" y="4889034"/>
              <a:ext cx="1873518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B61196E-8376-4197-94A0-695B8C9C7B18}"/>
                </a:ext>
              </a:extLst>
            </p:cNvPr>
            <p:cNvSpPr txBox="1"/>
            <p:nvPr/>
          </p:nvSpPr>
          <p:spPr>
            <a:xfrm>
              <a:off x="5052637" y="5166033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4E5F99F-8F24-41E9-A88F-1DAE6C1E9CA4}"/>
              </a:ext>
            </a:extLst>
          </p:cNvPr>
          <p:cNvSpPr txBox="1"/>
          <p:nvPr/>
        </p:nvSpPr>
        <p:spPr>
          <a:xfrm>
            <a:off x="668191" y="3050200"/>
            <a:ext cx="5891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039D4-5048-4CD0-A84F-AA18B4D2923C}"/>
              </a:ext>
            </a:extLst>
          </p:cNvPr>
          <p:cNvSpPr txBox="1"/>
          <p:nvPr/>
        </p:nvSpPr>
        <p:spPr>
          <a:xfrm>
            <a:off x="668191" y="2117292"/>
            <a:ext cx="5214511" cy="861774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 rtl="1"/>
            <a:r>
              <a:rPr lang="fa-IR" altLang="ko-KR" sz="2800" dirty="0">
                <a:solidFill>
                  <a:srgbClr val="52AB33"/>
                </a:solidFill>
                <a:cs typeface="B Nazanin" panose="00000400000000000000" pitchFamily="2" charset="-78"/>
              </a:rPr>
              <a:t>ما کیفیت ایجاد می کنیم</a:t>
            </a:r>
          </a:p>
          <a:p>
            <a:pPr algn="r" rtl="1"/>
            <a:r>
              <a:rPr lang="fa-IR" altLang="ko-KR" sz="2800" dirty="0">
                <a:solidFill>
                  <a:srgbClr val="52AB33"/>
                </a:solidFill>
                <a:cs typeface="B Nazanin" panose="00000400000000000000" pitchFamily="2" charset="-78"/>
              </a:rPr>
              <a:t>ارائه حرفه ای </a:t>
            </a:r>
            <a:r>
              <a:rPr lang="en-US" altLang="ko-KR" sz="2800" dirty="0">
                <a:solidFill>
                  <a:srgbClr val="52AB33"/>
                </a:solidFill>
                <a:cs typeface="B Nazanin" panose="00000400000000000000" pitchFamily="2" charset="-78"/>
              </a:rPr>
              <a:t>PPT</a:t>
            </a:r>
            <a:endParaRPr lang="ko-KR" altLang="en-US" sz="2800" dirty="0">
              <a:solidFill>
                <a:srgbClr val="52AB33"/>
              </a:solidFill>
              <a:cs typeface="B Nazanin" panose="00000400000000000000" pitchFamily="2" charset="-78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8F11E918-5865-12B3-C6F5-9B4937093CF0}"/>
              </a:ext>
            </a:extLst>
          </p:cNvPr>
          <p:cNvGrpSpPr/>
          <p:nvPr/>
        </p:nvGrpSpPr>
        <p:grpSpPr>
          <a:xfrm>
            <a:off x="0" y="1676400"/>
            <a:ext cx="11719655" cy="2575043"/>
            <a:chOff x="0" y="1676400"/>
            <a:chExt cx="11719655" cy="257504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D83865-16D7-4B46-952D-03126DCD18C5}"/>
                </a:ext>
              </a:extLst>
            </p:cNvPr>
            <p:cNvSpPr/>
            <p:nvPr userDrawn="1"/>
          </p:nvSpPr>
          <p:spPr>
            <a:xfrm>
              <a:off x="0" y="4065863"/>
              <a:ext cx="7818783" cy="185580"/>
            </a:xfrm>
            <a:prstGeom prst="rect">
              <a:avLst/>
            </a:prstGeom>
            <a:solidFill>
              <a:srgbClr val="5C97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0F88F06-0A5B-42C7-8200-234DE9DCB8D7}"/>
                </a:ext>
              </a:extLst>
            </p:cNvPr>
            <p:cNvSpPr/>
            <p:nvPr/>
          </p:nvSpPr>
          <p:spPr>
            <a:xfrm>
              <a:off x="7591246" y="1676400"/>
              <a:ext cx="4128409" cy="2409746"/>
            </a:xfrm>
            <a:custGeom>
              <a:avLst/>
              <a:gdLst>
                <a:gd name="connsiteX0" fmla="*/ 1606078 w 3221357"/>
                <a:gd name="connsiteY0" fmla="*/ 7 h 1453951"/>
                <a:gd name="connsiteX1" fmla="*/ 3220819 w 3221357"/>
                <a:gd name="connsiteY1" fmla="*/ 1444418 h 1453951"/>
                <a:gd name="connsiteX2" fmla="*/ 3221357 w 3221357"/>
                <a:gd name="connsiteY2" fmla="*/ 1453951 h 1453951"/>
                <a:gd name="connsiteX3" fmla="*/ 3051593 w 3221357"/>
                <a:gd name="connsiteY3" fmla="*/ 1453951 h 1453951"/>
                <a:gd name="connsiteX4" fmla="*/ 3030220 w 3221357"/>
                <a:gd name="connsiteY4" fmla="*/ 1319043 h 1453951"/>
                <a:gd name="connsiteX5" fmla="*/ 1606581 w 3221357"/>
                <a:gd name="connsiteY5" fmla="*/ 168829 h 1453951"/>
                <a:gd name="connsiteX6" fmla="*/ 189834 w 3221357"/>
                <a:gd name="connsiteY6" fmla="*/ 1327522 h 1453951"/>
                <a:gd name="connsiteX7" fmla="*/ 170578 w 3221357"/>
                <a:gd name="connsiteY7" fmla="*/ 1453951 h 1453951"/>
                <a:gd name="connsiteX8" fmla="*/ 0 w 3221357"/>
                <a:gd name="connsiteY8" fmla="*/ 1453951 h 1453951"/>
                <a:gd name="connsiteX9" fmla="*/ 24429 w 3221357"/>
                <a:gd name="connsiteY9" fmla="*/ 1293566 h 1453951"/>
                <a:gd name="connsiteX10" fmla="*/ 1606078 w 3221357"/>
                <a:gd name="connsiteY10" fmla="*/ 7 h 145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21357" h="1453951">
                  <a:moveTo>
                    <a:pt x="1606078" y="7"/>
                  </a:moveTo>
                  <a:cubicBezTo>
                    <a:pt x="2442699" y="-2491"/>
                    <a:pt x="3133365" y="630040"/>
                    <a:pt x="3220819" y="1444418"/>
                  </a:cubicBezTo>
                  <a:lnTo>
                    <a:pt x="3221357" y="1453951"/>
                  </a:lnTo>
                  <a:lnTo>
                    <a:pt x="3051593" y="1453951"/>
                  </a:lnTo>
                  <a:lnTo>
                    <a:pt x="3030220" y="1319043"/>
                  </a:lnTo>
                  <a:cubicBezTo>
                    <a:pt x="2891565" y="660159"/>
                    <a:pt x="2306017" y="166741"/>
                    <a:pt x="1606581" y="168829"/>
                  </a:cubicBezTo>
                  <a:cubicBezTo>
                    <a:pt x="907145" y="170917"/>
                    <a:pt x="324554" y="667820"/>
                    <a:pt x="189834" y="1327522"/>
                  </a:cubicBezTo>
                  <a:lnTo>
                    <a:pt x="170578" y="1453951"/>
                  </a:lnTo>
                  <a:lnTo>
                    <a:pt x="0" y="1453951"/>
                  </a:lnTo>
                  <a:lnTo>
                    <a:pt x="24429" y="1293566"/>
                  </a:lnTo>
                  <a:cubicBezTo>
                    <a:pt x="174829" y="557079"/>
                    <a:pt x="825232" y="2338"/>
                    <a:pt x="1606078" y="7"/>
                  </a:cubicBezTo>
                  <a:close/>
                </a:path>
              </a:pathLst>
            </a:custGeom>
            <a:solidFill>
              <a:srgbClr val="5C97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1CBBDF56-DD70-8EC3-0E5B-C4FBC69E3E12}"/>
              </a:ext>
            </a:extLst>
          </p:cNvPr>
          <p:cNvGrpSpPr/>
          <p:nvPr/>
        </p:nvGrpSpPr>
        <p:grpSpPr>
          <a:xfrm>
            <a:off x="7981950" y="2551113"/>
            <a:ext cx="2914650" cy="3563937"/>
            <a:chOff x="7981950" y="2551113"/>
            <a:chExt cx="2914650" cy="3563937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01C67DBA-2FFC-4A21-8140-30446E4A16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5725" y="2736850"/>
              <a:ext cx="941388" cy="2774950"/>
            </a:xfrm>
            <a:custGeom>
              <a:avLst/>
              <a:gdLst>
                <a:gd name="T0" fmla="*/ 248 w 249"/>
                <a:gd name="T1" fmla="*/ 361 h 735"/>
                <a:gd name="T2" fmla="*/ 248 w 249"/>
                <a:gd name="T3" fmla="*/ 590 h 735"/>
                <a:gd name="T4" fmla="*/ 181 w 249"/>
                <a:gd name="T5" fmla="*/ 697 h 735"/>
                <a:gd name="T6" fmla="*/ 2 w 249"/>
                <a:gd name="T7" fmla="*/ 589 h 735"/>
                <a:gd name="T8" fmla="*/ 2 w 249"/>
                <a:gd name="T9" fmla="*/ 133 h 735"/>
                <a:gd name="T10" fmla="*/ 83 w 249"/>
                <a:gd name="T11" fmla="*/ 17 h 735"/>
                <a:gd name="T12" fmla="*/ 225 w 249"/>
                <a:gd name="T13" fmla="*/ 58 h 735"/>
                <a:gd name="T14" fmla="*/ 248 w 249"/>
                <a:gd name="T15" fmla="*/ 131 h 735"/>
                <a:gd name="T16" fmla="*/ 248 w 249"/>
                <a:gd name="T17" fmla="*/ 361 h 735"/>
                <a:gd name="T18" fmla="*/ 248 w 249"/>
                <a:gd name="T19" fmla="*/ 361 h 735"/>
                <a:gd name="T20" fmla="*/ 33 w 249"/>
                <a:gd name="T21" fmla="*/ 358 h 735"/>
                <a:gd name="T22" fmla="*/ 33 w 249"/>
                <a:gd name="T23" fmla="*/ 358 h 735"/>
                <a:gd name="T24" fmla="*/ 33 w 249"/>
                <a:gd name="T25" fmla="*/ 440 h 735"/>
                <a:gd name="T26" fmla="*/ 34 w 249"/>
                <a:gd name="T27" fmla="*/ 596 h 735"/>
                <a:gd name="T28" fmla="*/ 111 w 249"/>
                <a:gd name="T29" fmla="*/ 676 h 735"/>
                <a:gd name="T30" fmla="*/ 126 w 249"/>
                <a:gd name="T31" fmla="*/ 666 h 735"/>
                <a:gd name="T32" fmla="*/ 113 w 249"/>
                <a:gd name="T33" fmla="*/ 654 h 735"/>
                <a:gd name="T34" fmla="*/ 55 w 249"/>
                <a:gd name="T35" fmla="*/ 580 h 735"/>
                <a:gd name="T36" fmla="*/ 55 w 249"/>
                <a:gd name="T37" fmla="*/ 376 h 735"/>
                <a:gd name="T38" fmla="*/ 72 w 249"/>
                <a:gd name="T39" fmla="*/ 359 h 735"/>
                <a:gd name="T40" fmla="*/ 201 w 249"/>
                <a:gd name="T41" fmla="*/ 359 h 735"/>
                <a:gd name="T42" fmla="*/ 218 w 249"/>
                <a:gd name="T43" fmla="*/ 343 h 735"/>
                <a:gd name="T44" fmla="*/ 218 w 249"/>
                <a:gd name="T45" fmla="*/ 131 h 735"/>
                <a:gd name="T46" fmla="*/ 128 w 249"/>
                <a:gd name="T47" fmla="*/ 40 h 735"/>
                <a:gd name="T48" fmla="*/ 33 w 249"/>
                <a:gd name="T49" fmla="*/ 130 h 735"/>
                <a:gd name="T50" fmla="*/ 33 w 249"/>
                <a:gd name="T51" fmla="*/ 358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9" h="735">
                  <a:moveTo>
                    <a:pt x="248" y="361"/>
                  </a:moveTo>
                  <a:cubicBezTo>
                    <a:pt x="248" y="437"/>
                    <a:pt x="249" y="514"/>
                    <a:pt x="248" y="590"/>
                  </a:cubicBezTo>
                  <a:cubicBezTo>
                    <a:pt x="248" y="639"/>
                    <a:pt x="226" y="676"/>
                    <a:pt x="181" y="697"/>
                  </a:cubicBezTo>
                  <a:cubicBezTo>
                    <a:pt x="99" y="735"/>
                    <a:pt x="3" y="687"/>
                    <a:pt x="2" y="589"/>
                  </a:cubicBezTo>
                  <a:cubicBezTo>
                    <a:pt x="0" y="437"/>
                    <a:pt x="1" y="285"/>
                    <a:pt x="2" y="133"/>
                  </a:cubicBezTo>
                  <a:cubicBezTo>
                    <a:pt x="2" y="80"/>
                    <a:pt x="34" y="34"/>
                    <a:pt x="83" y="17"/>
                  </a:cubicBezTo>
                  <a:cubicBezTo>
                    <a:pt x="134" y="0"/>
                    <a:pt x="194" y="17"/>
                    <a:pt x="225" y="58"/>
                  </a:cubicBezTo>
                  <a:cubicBezTo>
                    <a:pt x="241" y="80"/>
                    <a:pt x="248" y="104"/>
                    <a:pt x="248" y="131"/>
                  </a:cubicBezTo>
                  <a:cubicBezTo>
                    <a:pt x="248" y="207"/>
                    <a:pt x="248" y="284"/>
                    <a:pt x="248" y="361"/>
                  </a:cubicBezTo>
                  <a:cubicBezTo>
                    <a:pt x="248" y="361"/>
                    <a:pt x="248" y="361"/>
                    <a:pt x="248" y="361"/>
                  </a:cubicBezTo>
                  <a:close/>
                  <a:moveTo>
                    <a:pt x="33" y="358"/>
                  </a:moveTo>
                  <a:cubicBezTo>
                    <a:pt x="33" y="358"/>
                    <a:pt x="33" y="358"/>
                    <a:pt x="33" y="358"/>
                  </a:cubicBezTo>
                  <a:cubicBezTo>
                    <a:pt x="33" y="385"/>
                    <a:pt x="32" y="413"/>
                    <a:pt x="33" y="440"/>
                  </a:cubicBezTo>
                  <a:cubicBezTo>
                    <a:pt x="33" y="492"/>
                    <a:pt x="32" y="544"/>
                    <a:pt x="34" y="596"/>
                  </a:cubicBezTo>
                  <a:cubicBezTo>
                    <a:pt x="35" y="642"/>
                    <a:pt x="72" y="678"/>
                    <a:pt x="111" y="676"/>
                  </a:cubicBezTo>
                  <a:cubicBezTo>
                    <a:pt x="118" y="676"/>
                    <a:pt x="125" y="675"/>
                    <a:pt x="126" y="666"/>
                  </a:cubicBezTo>
                  <a:cubicBezTo>
                    <a:pt x="126" y="658"/>
                    <a:pt x="121" y="655"/>
                    <a:pt x="113" y="654"/>
                  </a:cubicBezTo>
                  <a:cubicBezTo>
                    <a:pt x="71" y="643"/>
                    <a:pt x="55" y="624"/>
                    <a:pt x="55" y="580"/>
                  </a:cubicBezTo>
                  <a:cubicBezTo>
                    <a:pt x="55" y="512"/>
                    <a:pt x="55" y="444"/>
                    <a:pt x="55" y="376"/>
                  </a:cubicBezTo>
                  <a:cubicBezTo>
                    <a:pt x="55" y="363"/>
                    <a:pt x="58" y="359"/>
                    <a:pt x="72" y="359"/>
                  </a:cubicBezTo>
                  <a:cubicBezTo>
                    <a:pt x="115" y="360"/>
                    <a:pt x="158" y="358"/>
                    <a:pt x="201" y="359"/>
                  </a:cubicBezTo>
                  <a:cubicBezTo>
                    <a:pt x="215" y="360"/>
                    <a:pt x="218" y="356"/>
                    <a:pt x="218" y="343"/>
                  </a:cubicBezTo>
                  <a:cubicBezTo>
                    <a:pt x="218" y="272"/>
                    <a:pt x="218" y="202"/>
                    <a:pt x="218" y="131"/>
                  </a:cubicBezTo>
                  <a:cubicBezTo>
                    <a:pt x="217" y="81"/>
                    <a:pt x="176" y="41"/>
                    <a:pt x="128" y="40"/>
                  </a:cubicBezTo>
                  <a:cubicBezTo>
                    <a:pt x="74" y="40"/>
                    <a:pt x="34" y="77"/>
                    <a:pt x="33" y="130"/>
                  </a:cubicBezTo>
                  <a:cubicBezTo>
                    <a:pt x="32" y="206"/>
                    <a:pt x="33" y="282"/>
                    <a:pt x="33" y="358"/>
                  </a:cubicBezTo>
                  <a:close/>
                </a:path>
              </a:pathLst>
            </a:custGeom>
            <a:solidFill>
              <a:srgbClr val="5C975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6D2D355D-BDA4-4927-A2CF-4E87AD53ED33}"/>
                </a:ext>
              </a:extLst>
            </p:cNvPr>
            <p:cNvSpPr/>
            <p:nvPr/>
          </p:nvSpPr>
          <p:spPr bwMode="auto">
            <a:xfrm>
              <a:off x="10042525" y="2551113"/>
              <a:ext cx="854075" cy="2325687"/>
            </a:xfrm>
            <a:custGeom>
              <a:avLst/>
              <a:gdLst>
                <a:gd name="T0" fmla="*/ 178 w 226"/>
                <a:gd name="T1" fmla="*/ 0 h 616"/>
                <a:gd name="T2" fmla="*/ 210 w 226"/>
                <a:gd name="T3" fmla="*/ 110 h 616"/>
                <a:gd name="T4" fmla="*/ 199 w 226"/>
                <a:gd name="T5" fmla="*/ 367 h 616"/>
                <a:gd name="T6" fmla="*/ 39 w 226"/>
                <a:gd name="T7" fmla="*/ 591 h 616"/>
                <a:gd name="T8" fmla="*/ 13 w 226"/>
                <a:gd name="T9" fmla="*/ 610 h 616"/>
                <a:gd name="T10" fmla="*/ 1 w 226"/>
                <a:gd name="T11" fmla="*/ 603 h 616"/>
                <a:gd name="T12" fmla="*/ 1 w 226"/>
                <a:gd name="T13" fmla="*/ 591 h 616"/>
                <a:gd name="T14" fmla="*/ 0 w 226"/>
                <a:gd name="T15" fmla="*/ 149 h 616"/>
                <a:gd name="T16" fmla="*/ 15 w 226"/>
                <a:gd name="T17" fmla="*/ 129 h 616"/>
                <a:gd name="T18" fmla="*/ 151 w 226"/>
                <a:gd name="T19" fmla="*/ 40 h 616"/>
                <a:gd name="T20" fmla="*/ 178 w 226"/>
                <a:gd name="T21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616">
                  <a:moveTo>
                    <a:pt x="178" y="0"/>
                  </a:moveTo>
                  <a:cubicBezTo>
                    <a:pt x="193" y="38"/>
                    <a:pt x="203" y="74"/>
                    <a:pt x="210" y="110"/>
                  </a:cubicBezTo>
                  <a:cubicBezTo>
                    <a:pt x="226" y="196"/>
                    <a:pt x="222" y="282"/>
                    <a:pt x="199" y="367"/>
                  </a:cubicBezTo>
                  <a:cubicBezTo>
                    <a:pt x="173" y="461"/>
                    <a:pt x="118" y="535"/>
                    <a:pt x="39" y="591"/>
                  </a:cubicBezTo>
                  <a:cubicBezTo>
                    <a:pt x="30" y="597"/>
                    <a:pt x="22" y="603"/>
                    <a:pt x="13" y="610"/>
                  </a:cubicBezTo>
                  <a:cubicBezTo>
                    <a:pt x="4" y="616"/>
                    <a:pt x="1" y="612"/>
                    <a:pt x="1" y="603"/>
                  </a:cubicBezTo>
                  <a:cubicBezTo>
                    <a:pt x="1" y="599"/>
                    <a:pt x="1" y="595"/>
                    <a:pt x="1" y="591"/>
                  </a:cubicBezTo>
                  <a:cubicBezTo>
                    <a:pt x="1" y="444"/>
                    <a:pt x="1" y="296"/>
                    <a:pt x="0" y="149"/>
                  </a:cubicBezTo>
                  <a:cubicBezTo>
                    <a:pt x="0" y="138"/>
                    <a:pt x="5" y="133"/>
                    <a:pt x="15" y="129"/>
                  </a:cubicBezTo>
                  <a:cubicBezTo>
                    <a:pt x="67" y="110"/>
                    <a:pt x="115" y="83"/>
                    <a:pt x="151" y="40"/>
                  </a:cubicBezTo>
                  <a:cubicBezTo>
                    <a:pt x="160" y="28"/>
                    <a:pt x="167" y="16"/>
                    <a:pt x="178" y="0"/>
                  </a:cubicBezTo>
                  <a:close/>
                </a:path>
              </a:pathLst>
            </a:custGeom>
            <a:solidFill>
              <a:srgbClr val="5C975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53DA1692-ACA1-4C8C-B177-DFF68B362481}"/>
                </a:ext>
              </a:extLst>
            </p:cNvPr>
            <p:cNvSpPr/>
            <p:nvPr/>
          </p:nvSpPr>
          <p:spPr bwMode="auto">
            <a:xfrm>
              <a:off x="7981950" y="3487738"/>
              <a:ext cx="1017588" cy="2627312"/>
            </a:xfrm>
            <a:custGeom>
              <a:avLst/>
              <a:gdLst>
                <a:gd name="T0" fmla="*/ 269 w 269"/>
                <a:gd name="T1" fmla="*/ 664 h 696"/>
                <a:gd name="T2" fmla="*/ 193 w 269"/>
                <a:gd name="T3" fmla="*/ 671 h 696"/>
                <a:gd name="T4" fmla="*/ 78 w 269"/>
                <a:gd name="T5" fmla="*/ 520 h 696"/>
                <a:gd name="T6" fmla="*/ 183 w 269"/>
                <a:gd name="T7" fmla="*/ 36 h 696"/>
                <a:gd name="T8" fmla="*/ 217 w 269"/>
                <a:gd name="T9" fmla="*/ 6 h 696"/>
                <a:gd name="T10" fmla="*/ 227 w 269"/>
                <a:gd name="T11" fmla="*/ 2 h 696"/>
                <a:gd name="T12" fmla="*/ 231 w 269"/>
                <a:gd name="T13" fmla="*/ 12 h 696"/>
                <a:gd name="T14" fmla="*/ 230 w 269"/>
                <a:gd name="T15" fmla="*/ 60 h 696"/>
                <a:gd name="T16" fmla="*/ 230 w 269"/>
                <a:gd name="T17" fmla="*/ 396 h 696"/>
                <a:gd name="T18" fmla="*/ 245 w 269"/>
                <a:gd name="T19" fmla="*/ 476 h 696"/>
                <a:gd name="T20" fmla="*/ 237 w 269"/>
                <a:gd name="T21" fmla="*/ 492 h 696"/>
                <a:gd name="T22" fmla="*/ 167 w 269"/>
                <a:gd name="T23" fmla="*/ 521 h 696"/>
                <a:gd name="T24" fmla="*/ 154 w 269"/>
                <a:gd name="T25" fmla="*/ 597 h 696"/>
                <a:gd name="T26" fmla="*/ 269 w 269"/>
                <a:gd name="T27" fmla="*/ 664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9" h="696">
                  <a:moveTo>
                    <a:pt x="269" y="664"/>
                  </a:moveTo>
                  <a:cubicBezTo>
                    <a:pt x="233" y="695"/>
                    <a:pt x="228" y="696"/>
                    <a:pt x="193" y="671"/>
                  </a:cubicBezTo>
                  <a:cubicBezTo>
                    <a:pt x="140" y="632"/>
                    <a:pt x="106" y="578"/>
                    <a:pt x="78" y="520"/>
                  </a:cubicBezTo>
                  <a:cubicBezTo>
                    <a:pt x="0" y="363"/>
                    <a:pt x="54" y="159"/>
                    <a:pt x="183" y="36"/>
                  </a:cubicBezTo>
                  <a:cubicBezTo>
                    <a:pt x="194" y="26"/>
                    <a:pt x="206" y="16"/>
                    <a:pt x="217" y="6"/>
                  </a:cubicBezTo>
                  <a:cubicBezTo>
                    <a:pt x="220" y="3"/>
                    <a:pt x="223" y="0"/>
                    <a:pt x="227" y="2"/>
                  </a:cubicBezTo>
                  <a:cubicBezTo>
                    <a:pt x="232" y="3"/>
                    <a:pt x="231" y="8"/>
                    <a:pt x="231" y="12"/>
                  </a:cubicBezTo>
                  <a:cubicBezTo>
                    <a:pt x="230" y="28"/>
                    <a:pt x="230" y="44"/>
                    <a:pt x="230" y="60"/>
                  </a:cubicBezTo>
                  <a:cubicBezTo>
                    <a:pt x="230" y="172"/>
                    <a:pt x="230" y="284"/>
                    <a:pt x="230" y="396"/>
                  </a:cubicBezTo>
                  <a:cubicBezTo>
                    <a:pt x="230" y="423"/>
                    <a:pt x="231" y="451"/>
                    <a:pt x="245" y="476"/>
                  </a:cubicBezTo>
                  <a:cubicBezTo>
                    <a:pt x="250" y="486"/>
                    <a:pt x="247" y="489"/>
                    <a:pt x="237" y="492"/>
                  </a:cubicBezTo>
                  <a:cubicBezTo>
                    <a:pt x="213" y="499"/>
                    <a:pt x="189" y="507"/>
                    <a:pt x="167" y="521"/>
                  </a:cubicBezTo>
                  <a:cubicBezTo>
                    <a:pt x="134" y="541"/>
                    <a:pt x="130" y="568"/>
                    <a:pt x="154" y="597"/>
                  </a:cubicBezTo>
                  <a:cubicBezTo>
                    <a:pt x="184" y="633"/>
                    <a:pt x="221" y="656"/>
                    <a:pt x="269" y="664"/>
                  </a:cubicBezTo>
                  <a:close/>
                </a:path>
              </a:pathLst>
            </a:custGeom>
            <a:solidFill>
              <a:srgbClr val="5C975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29" name="Freeform 11">
            <a:extLst>
              <a:ext uri="{FF2B5EF4-FFF2-40B4-BE49-F238E27FC236}">
                <a16:creationId xmlns:a16="http://schemas.microsoft.com/office/drawing/2014/main" id="{532AF038-572E-493F-A78F-C759B5083129}"/>
              </a:ext>
            </a:extLst>
          </p:cNvPr>
          <p:cNvSpPr/>
          <p:nvPr/>
        </p:nvSpPr>
        <p:spPr bwMode="auto">
          <a:xfrm>
            <a:off x="5567362" y="4433887"/>
            <a:ext cx="790576" cy="881063"/>
          </a:xfrm>
          <a:custGeom>
            <a:avLst/>
            <a:gdLst>
              <a:gd name="T0" fmla="*/ 494 w 779"/>
              <a:gd name="T1" fmla="*/ 438 h 868"/>
              <a:gd name="T2" fmla="*/ 550 w 779"/>
              <a:gd name="T3" fmla="*/ 391 h 868"/>
              <a:gd name="T4" fmla="*/ 693 w 779"/>
              <a:gd name="T5" fmla="*/ 304 h 868"/>
              <a:gd name="T6" fmla="*/ 713 w 779"/>
              <a:gd name="T7" fmla="*/ 311 h 868"/>
              <a:gd name="T8" fmla="*/ 779 w 779"/>
              <a:gd name="T9" fmla="*/ 636 h 868"/>
              <a:gd name="T10" fmla="*/ 752 w 779"/>
              <a:gd name="T11" fmla="*/ 770 h 868"/>
              <a:gd name="T12" fmla="*/ 605 w 779"/>
              <a:gd name="T13" fmla="*/ 865 h 868"/>
              <a:gd name="T14" fmla="*/ 509 w 779"/>
              <a:gd name="T15" fmla="*/ 862 h 868"/>
              <a:gd name="T16" fmla="*/ 495 w 779"/>
              <a:gd name="T17" fmla="*/ 844 h 868"/>
              <a:gd name="T18" fmla="*/ 518 w 779"/>
              <a:gd name="T19" fmla="*/ 714 h 868"/>
              <a:gd name="T20" fmla="*/ 602 w 779"/>
              <a:gd name="T21" fmla="*/ 494 h 868"/>
              <a:gd name="T22" fmla="*/ 602 w 779"/>
              <a:gd name="T23" fmla="*/ 486 h 868"/>
              <a:gd name="T24" fmla="*/ 504 w 779"/>
              <a:gd name="T25" fmla="*/ 657 h 868"/>
              <a:gd name="T26" fmla="*/ 455 w 779"/>
              <a:gd name="T27" fmla="*/ 851 h 868"/>
              <a:gd name="T28" fmla="*/ 427 w 779"/>
              <a:gd name="T29" fmla="*/ 805 h 868"/>
              <a:gd name="T30" fmla="*/ 402 w 779"/>
              <a:gd name="T31" fmla="*/ 798 h 868"/>
              <a:gd name="T32" fmla="*/ 346 w 779"/>
              <a:gd name="T33" fmla="*/ 787 h 868"/>
              <a:gd name="T34" fmla="*/ 248 w 779"/>
              <a:gd name="T35" fmla="*/ 512 h 868"/>
              <a:gd name="T36" fmla="*/ 212 w 779"/>
              <a:gd name="T37" fmla="*/ 309 h 868"/>
              <a:gd name="T38" fmla="*/ 207 w 779"/>
              <a:gd name="T39" fmla="*/ 302 h 868"/>
              <a:gd name="T40" fmla="*/ 223 w 779"/>
              <a:gd name="T41" fmla="*/ 581 h 868"/>
              <a:gd name="T42" fmla="*/ 322 w 779"/>
              <a:gd name="T43" fmla="*/ 848 h 868"/>
              <a:gd name="T44" fmla="*/ 213 w 779"/>
              <a:gd name="T45" fmla="*/ 812 h 868"/>
              <a:gd name="T46" fmla="*/ 14 w 779"/>
              <a:gd name="T47" fmla="*/ 573 h 868"/>
              <a:gd name="T48" fmla="*/ 26 w 779"/>
              <a:gd name="T49" fmla="*/ 362 h 868"/>
              <a:gd name="T50" fmla="*/ 197 w 779"/>
              <a:gd name="T51" fmla="*/ 12 h 868"/>
              <a:gd name="T52" fmla="*/ 216 w 779"/>
              <a:gd name="T53" fmla="*/ 9 h 868"/>
              <a:gd name="T54" fmla="*/ 483 w 779"/>
              <a:gd name="T55" fmla="*/ 406 h 868"/>
              <a:gd name="T56" fmla="*/ 494 w 779"/>
              <a:gd name="T57" fmla="*/ 438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79" h="867">
                <a:moveTo>
                  <a:pt x="494" y="438"/>
                </a:moveTo>
                <a:cubicBezTo>
                  <a:pt x="514" y="421"/>
                  <a:pt x="532" y="406"/>
                  <a:pt x="550" y="391"/>
                </a:cubicBezTo>
                <a:cubicBezTo>
                  <a:pt x="594" y="355"/>
                  <a:pt x="643" y="328"/>
                  <a:pt x="693" y="304"/>
                </a:cubicBezTo>
                <a:cubicBezTo>
                  <a:pt x="703" y="299"/>
                  <a:pt x="709" y="300"/>
                  <a:pt x="713" y="311"/>
                </a:cubicBezTo>
                <a:cubicBezTo>
                  <a:pt x="750" y="417"/>
                  <a:pt x="778" y="524"/>
                  <a:pt x="779" y="636"/>
                </a:cubicBezTo>
                <a:cubicBezTo>
                  <a:pt x="779" y="683"/>
                  <a:pt x="772" y="728"/>
                  <a:pt x="752" y="770"/>
                </a:cubicBezTo>
                <a:cubicBezTo>
                  <a:pt x="721" y="831"/>
                  <a:pt x="670" y="859"/>
                  <a:pt x="605" y="865"/>
                </a:cubicBezTo>
                <a:cubicBezTo>
                  <a:pt x="573" y="868"/>
                  <a:pt x="541" y="865"/>
                  <a:pt x="509" y="862"/>
                </a:cubicBezTo>
                <a:cubicBezTo>
                  <a:pt x="496" y="860"/>
                  <a:pt x="494" y="854"/>
                  <a:pt x="495" y="844"/>
                </a:cubicBezTo>
                <a:cubicBezTo>
                  <a:pt x="496" y="799"/>
                  <a:pt x="506" y="757"/>
                  <a:pt x="518" y="714"/>
                </a:cubicBezTo>
                <a:cubicBezTo>
                  <a:pt x="539" y="638"/>
                  <a:pt x="568" y="566"/>
                  <a:pt x="602" y="494"/>
                </a:cubicBezTo>
                <a:cubicBezTo>
                  <a:pt x="603" y="492"/>
                  <a:pt x="603" y="490"/>
                  <a:pt x="602" y="486"/>
                </a:cubicBezTo>
                <a:cubicBezTo>
                  <a:pt x="561" y="539"/>
                  <a:pt x="529" y="596"/>
                  <a:pt x="504" y="657"/>
                </a:cubicBezTo>
                <a:cubicBezTo>
                  <a:pt x="478" y="718"/>
                  <a:pt x="460" y="781"/>
                  <a:pt x="455" y="851"/>
                </a:cubicBezTo>
                <a:cubicBezTo>
                  <a:pt x="440" y="836"/>
                  <a:pt x="434" y="820"/>
                  <a:pt x="427" y="805"/>
                </a:cubicBezTo>
                <a:cubicBezTo>
                  <a:pt x="422" y="792"/>
                  <a:pt x="417" y="785"/>
                  <a:pt x="402" y="798"/>
                </a:cubicBezTo>
                <a:cubicBezTo>
                  <a:pt x="369" y="826"/>
                  <a:pt x="368" y="825"/>
                  <a:pt x="346" y="787"/>
                </a:cubicBezTo>
                <a:cubicBezTo>
                  <a:pt x="297" y="701"/>
                  <a:pt x="270" y="607"/>
                  <a:pt x="248" y="512"/>
                </a:cubicBezTo>
                <a:cubicBezTo>
                  <a:pt x="232" y="445"/>
                  <a:pt x="221" y="377"/>
                  <a:pt x="212" y="309"/>
                </a:cubicBezTo>
                <a:cubicBezTo>
                  <a:pt x="211" y="307"/>
                  <a:pt x="210" y="304"/>
                  <a:pt x="207" y="302"/>
                </a:cubicBezTo>
                <a:cubicBezTo>
                  <a:pt x="200" y="396"/>
                  <a:pt x="205" y="489"/>
                  <a:pt x="223" y="581"/>
                </a:cubicBezTo>
                <a:cubicBezTo>
                  <a:pt x="240" y="675"/>
                  <a:pt x="268" y="764"/>
                  <a:pt x="322" y="848"/>
                </a:cubicBezTo>
                <a:cubicBezTo>
                  <a:pt x="281" y="841"/>
                  <a:pt x="246" y="828"/>
                  <a:pt x="213" y="812"/>
                </a:cubicBezTo>
                <a:cubicBezTo>
                  <a:pt x="111" y="763"/>
                  <a:pt x="37" y="688"/>
                  <a:pt x="14" y="573"/>
                </a:cubicBezTo>
                <a:cubicBezTo>
                  <a:pt x="0" y="502"/>
                  <a:pt x="7" y="432"/>
                  <a:pt x="26" y="362"/>
                </a:cubicBezTo>
                <a:cubicBezTo>
                  <a:pt x="60" y="234"/>
                  <a:pt x="125" y="121"/>
                  <a:pt x="197" y="12"/>
                </a:cubicBezTo>
                <a:cubicBezTo>
                  <a:pt x="202" y="3"/>
                  <a:pt x="206" y="0"/>
                  <a:pt x="216" y="9"/>
                </a:cubicBezTo>
                <a:cubicBezTo>
                  <a:pt x="326" y="127"/>
                  <a:pt x="422" y="254"/>
                  <a:pt x="483" y="406"/>
                </a:cubicBezTo>
                <a:cubicBezTo>
                  <a:pt x="487" y="416"/>
                  <a:pt x="490" y="426"/>
                  <a:pt x="494" y="438"/>
                </a:cubicBezTo>
                <a:close/>
              </a:path>
            </a:pathLst>
          </a:custGeom>
          <a:solidFill>
            <a:srgbClr val="A7C7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2BC33F48-AF18-490F-8F62-4171E4EB51BB}"/>
              </a:ext>
            </a:extLst>
          </p:cNvPr>
          <p:cNvSpPr/>
          <p:nvPr/>
        </p:nvSpPr>
        <p:spPr bwMode="auto">
          <a:xfrm>
            <a:off x="3401885" y="4433886"/>
            <a:ext cx="790576" cy="881063"/>
          </a:xfrm>
          <a:custGeom>
            <a:avLst/>
            <a:gdLst>
              <a:gd name="T0" fmla="*/ 494 w 779"/>
              <a:gd name="T1" fmla="*/ 438 h 868"/>
              <a:gd name="T2" fmla="*/ 550 w 779"/>
              <a:gd name="T3" fmla="*/ 391 h 868"/>
              <a:gd name="T4" fmla="*/ 693 w 779"/>
              <a:gd name="T5" fmla="*/ 304 h 868"/>
              <a:gd name="T6" fmla="*/ 713 w 779"/>
              <a:gd name="T7" fmla="*/ 311 h 868"/>
              <a:gd name="T8" fmla="*/ 779 w 779"/>
              <a:gd name="T9" fmla="*/ 636 h 868"/>
              <a:gd name="T10" fmla="*/ 752 w 779"/>
              <a:gd name="T11" fmla="*/ 770 h 868"/>
              <a:gd name="T12" fmla="*/ 605 w 779"/>
              <a:gd name="T13" fmla="*/ 865 h 868"/>
              <a:gd name="T14" fmla="*/ 509 w 779"/>
              <a:gd name="T15" fmla="*/ 862 h 868"/>
              <a:gd name="T16" fmla="*/ 495 w 779"/>
              <a:gd name="T17" fmla="*/ 844 h 868"/>
              <a:gd name="T18" fmla="*/ 518 w 779"/>
              <a:gd name="T19" fmla="*/ 714 h 868"/>
              <a:gd name="T20" fmla="*/ 602 w 779"/>
              <a:gd name="T21" fmla="*/ 494 h 868"/>
              <a:gd name="T22" fmla="*/ 602 w 779"/>
              <a:gd name="T23" fmla="*/ 486 h 868"/>
              <a:gd name="T24" fmla="*/ 504 w 779"/>
              <a:gd name="T25" fmla="*/ 657 h 868"/>
              <a:gd name="T26" fmla="*/ 455 w 779"/>
              <a:gd name="T27" fmla="*/ 851 h 868"/>
              <a:gd name="T28" fmla="*/ 427 w 779"/>
              <a:gd name="T29" fmla="*/ 805 h 868"/>
              <a:gd name="T30" fmla="*/ 402 w 779"/>
              <a:gd name="T31" fmla="*/ 798 h 868"/>
              <a:gd name="T32" fmla="*/ 346 w 779"/>
              <a:gd name="T33" fmla="*/ 787 h 868"/>
              <a:gd name="T34" fmla="*/ 248 w 779"/>
              <a:gd name="T35" fmla="*/ 512 h 868"/>
              <a:gd name="T36" fmla="*/ 212 w 779"/>
              <a:gd name="T37" fmla="*/ 309 h 868"/>
              <a:gd name="T38" fmla="*/ 207 w 779"/>
              <a:gd name="T39" fmla="*/ 302 h 868"/>
              <a:gd name="T40" fmla="*/ 223 w 779"/>
              <a:gd name="T41" fmla="*/ 581 h 868"/>
              <a:gd name="T42" fmla="*/ 322 w 779"/>
              <a:gd name="T43" fmla="*/ 848 h 868"/>
              <a:gd name="T44" fmla="*/ 213 w 779"/>
              <a:gd name="T45" fmla="*/ 812 h 868"/>
              <a:gd name="T46" fmla="*/ 14 w 779"/>
              <a:gd name="T47" fmla="*/ 573 h 868"/>
              <a:gd name="T48" fmla="*/ 26 w 779"/>
              <a:gd name="T49" fmla="*/ 362 h 868"/>
              <a:gd name="T50" fmla="*/ 197 w 779"/>
              <a:gd name="T51" fmla="*/ 12 h 868"/>
              <a:gd name="T52" fmla="*/ 216 w 779"/>
              <a:gd name="T53" fmla="*/ 9 h 868"/>
              <a:gd name="T54" fmla="*/ 483 w 779"/>
              <a:gd name="T55" fmla="*/ 406 h 868"/>
              <a:gd name="T56" fmla="*/ 494 w 779"/>
              <a:gd name="T57" fmla="*/ 438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79" h="867">
                <a:moveTo>
                  <a:pt x="494" y="438"/>
                </a:moveTo>
                <a:cubicBezTo>
                  <a:pt x="514" y="421"/>
                  <a:pt x="532" y="406"/>
                  <a:pt x="550" y="391"/>
                </a:cubicBezTo>
                <a:cubicBezTo>
                  <a:pt x="594" y="355"/>
                  <a:pt x="643" y="328"/>
                  <a:pt x="693" y="304"/>
                </a:cubicBezTo>
                <a:cubicBezTo>
                  <a:pt x="703" y="299"/>
                  <a:pt x="709" y="300"/>
                  <a:pt x="713" y="311"/>
                </a:cubicBezTo>
                <a:cubicBezTo>
                  <a:pt x="750" y="417"/>
                  <a:pt x="778" y="524"/>
                  <a:pt x="779" y="636"/>
                </a:cubicBezTo>
                <a:cubicBezTo>
                  <a:pt x="779" y="683"/>
                  <a:pt x="772" y="728"/>
                  <a:pt x="752" y="770"/>
                </a:cubicBezTo>
                <a:cubicBezTo>
                  <a:pt x="721" y="831"/>
                  <a:pt x="670" y="859"/>
                  <a:pt x="605" y="865"/>
                </a:cubicBezTo>
                <a:cubicBezTo>
                  <a:pt x="573" y="868"/>
                  <a:pt x="541" y="865"/>
                  <a:pt x="509" y="862"/>
                </a:cubicBezTo>
                <a:cubicBezTo>
                  <a:pt x="496" y="860"/>
                  <a:pt x="494" y="854"/>
                  <a:pt x="495" y="844"/>
                </a:cubicBezTo>
                <a:cubicBezTo>
                  <a:pt x="496" y="799"/>
                  <a:pt x="506" y="757"/>
                  <a:pt x="518" y="714"/>
                </a:cubicBezTo>
                <a:cubicBezTo>
                  <a:pt x="539" y="638"/>
                  <a:pt x="568" y="566"/>
                  <a:pt x="602" y="494"/>
                </a:cubicBezTo>
                <a:cubicBezTo>
                  <a:pt x="603" y="492"/>
                  <a:pt x="603" y="490"/>
                  <a:pt x="602" y="486"/>
                </a:cubicBezTo>
                <a:cubicBezTo>
                  <a:pt x="561" y="539"/>
                  <a:pt x="529" y="596"/>
                  <a:pt x="504" y="657"/>
                </a:cubicBezTo>
                <a:cubicBezTo>
                  <a:pt x="478" y="718"/>
                  <a:pt x="460" y="781"/>
                  <a:pt x="455" y="851"/>
                </a:cubicBezTo>
                <a:cubicBezTo>
                  <a:pt x="440" y="836"/>
                  <a:pt x="434" y="820"/>
                  <a:pt x="427" y="805"/>
                </a:cubicBezTo>
                <a:cubicBezTo>
                  <a:pt x="422" y="792"/>
                  <a:pt x="417" y="785"/>
                  <a:pt x="402" y="798"/>
                </a:cubicBezTo>
                <a:cubicBezTo>
                  <a:pt x="369" y="826"/>
                  <a:pt x="368" y="825"/>
                  <a:pt x="346" y="787"/>
                </a:cubicBezTo>
                <a:cubicBezTo>
                  <a:pt x="297" y="701"/>
                  <a:pt x="270" y="607"/>
                  <a:pt x="248" y="512"/>
                </a:cubicBezTo>
                <a:cubicBezTo>
                  <a:pt x="232" y="445"/>
                  <a:pt x="221" y="377"/>
                  <a:pt x="212" y="309"/>
                </a:cubicBezTo>
                <a:cubicBezTo>
                  <a:pt x="211" y="307"/>
                  <a:pt x="210" y="304"/>
                  <a:pt x="207" y="302"/>
                </a:cubicBezTo>
                <a:cubicBezTo>
                  <a:pt x="200" y="396"/>
                  <a:pt x="205" y="489"/>
                  <a:pt x="223" y="581"/>
                </a:cubicBezTo>
                <a:cubicBezTo>
                  <a:pt x="240" y="675"/>
                  <a:pt x="268" y="764"/>
                  <a:pt x="322" y="848"/>
                </a:cubicBezTo>
                <a:cubicBezTo>
                  <a:pt x="281" y="841"/>
                  <a:pt x="246" y="828"/>
                  <a:pt x="213" y="812"/>
                </a:cubicBezTo>
                <a:cubicBezTo>
                  <a:pt x="111" y="763"/>
                  <a:pt x="37" y="688"/>
                  <a:pt x="14" y="573"/>
                </a:cubicBezTo>
                <a:cubicBezTo>
                  <a:pt x="0" y="502"/>
                  <a:pt x="7" y="432"/>
                  <a:pt x="26" y="362"/>
                </a:cubicBezTo>
                <a:cubicBezTo>
                  <a:pt x="60" y="234"/>
                  <a:pt x="125" y="121"/>
                  <a:pt x="197" y="12"/>
                </a:cubicBezTo>
                <a:cubicBezTo>
                  <a:pt x="202" y="3"/>
                  <a:pt x="206" y="0"/>
                  <a:pt x="216" y="9"/>
                </a:cubicBezTo>
                <a:cubicBezTo>
                  <a:pt x="326" y="127"/>
                  <a:pt x="422" y="254"/>
                  <a:pt x="483" y="406"/>
                </a:cubicBezTo>
                <a:cubicBezTo>
                  <a:pt x="487" y="416"/>
                  <a:pt x="490" y="426"/>
                  <a:pt x="494" y="438"/>
                </a:cubicBezTo>
                <a:close/>
              </a:path>
            </a:pathLst>
          </a:custGeom>
          <a:solidFill>
            <a:srgbClr val="A7C7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id="{A043FFA8-D21B-46C0-812B-6B3F18209A3D}"/>
              </a:ext>
            </a:extLst>
          </p:cNvPr>
          <p:cNvSpPr/>
          <p:nvPr/>
        </p:nvSpPr>
        <p:spPr bwMode="auto">
          <a:xfrm>
            <a:off x="1209662" y="4457177"/>
            <a:ext cx="790576" cy="881063"/>
          </a:xfrm>
          <a:custGeom>
            <a:avLst/>
            <a:gdLst>
              <a:gd name="T0" fmla="*/ 494 w 779"/>
              <a:gd name="T1" fmla="*/ 438 h 868"/>
              <a:gd name="T2" fmla="*/ 550 w 779"/>
              <a:gd name="T3" fmla="*/ 391 h 868"/>
              <a:gd name="T4" fmla="*/ 693 w 779"/>
              <a:gd name="T5" fmla="*/ 304 h 868"/>
              <a:gd name="T6" fmla="*/ 713 w 779"/>
              <a:gd name="T7" fmla="*/ 311 h 868"/>
              <a:gd name="T8" fmla="*/ 779 w 779"/>
              <a:gd name="T9" fmla="*/ 636 h 868"/>
              <a:gd name="T10" fmla="*/ 752 w 779"/>
              <a:gd name="T11" fmla="*/ 770 h 868"/>
              <a:gd name="T12" fmla="*/ 605 w 779"/>
              <a:gd name="T13" fmla="*/ 865 h 868"/>
              <a:gd name="T14" fmla="*/ 509 w 779"/>
              <a:gd name="T15" fmla="*/ 862 h 868"/>
              <a:gd name="T16" fmla="*/ 495 w 779"/>
              <a:gd name="T17" fmla="*/ 844 h 868"/>
              <a:gd name="T18" fmla="*/ 518 w 779"/>
              <a:gd name="T19" fmla="*/ 714 h 868"/>
              <a:gd name="T20" fmla="*/ 602 w 779"/>
              <a:gd name="T21" fmla="*/ 494 h 868"/>
              <a:gd name="T22" fmla="*/ 602 w 779"/>
              <a:gd name="T23" fmla="*/ 486 h 868"/>
              <a:gd name="T24" fmla="*/ 504 w 779"/>
              <a:gd name="T25" fmla="*/ 657 h 868"/>
              <a:gd name="T26" fmla="*/ 455 w 779"/>
              <a:gd name="T27" fmla="*/ 851 h 868"/>
              <a:gd name="T28" fmla="*/ 427 w 779"/>
              <a:gd name="T29" fmla="*/ 805 h 868"/>
              <a:gd name="T30" fmla="*/ 402 w 779"/>
              <a:gd name="T31" fmla="*/ 798 h 868"/>
              <a:gd name="T32" fmla="*/ 346 w 779"/>
              <a:gd name="T33" fmla="*/ 787 h 868"/>
              <a:gd name="T34" fmla="*/ 248 w 779"/>
              <a:gd name="T35" fmla="*/ 512 h 868"/>
              <a:gd name="T36" fmla="*/ 212 w 779"/>
              <a:gd name="T37" fmla="*/ 309 h 868"/>
              <a:gd name="T38" fmla="*/ 207 w 779"/>
              <a:gd name="T39" fmla="*/ 302 h 868"/>
              <a:gd name="T40" fmla="*/ 223 w 779"/>
              <a:gd name="T41" fmla="*/ 581 h 868"/>
              <a:gd name="T42" fmla="*/ 322 w 779"/>
              <a:gd name="T43" fmla="*/ 848 h 868"/>
              <a:gd name="T44" fmla="*/ 213 w 779"/>
              <a:gd name="T45" fmla="*/ 812 h 868"/>
              <a:gd name="T46" fmla="*/ 14 w 779"/>
              <a:gd name="T47" fmla="*/ 573 h 868"/>
              <a:gd name="T48" fmla="*/ 26 w 779"/>
              <a:gd name="T49" fmla="*/ 362 h 868"/>
              <a:gd name="T50" fmla="*/ 197 w 779"/>
              <a:gd name="T51" fmla="*/ 12 h 868"/>
              <a:gd name="T52" fmla="*/ 216 w 779"/>
              <a:gd name="T53" fmla="*/ 9 h 868"/>
              <a:gd name="T54" fmla="*/ 483 w 779"/>
              <a:gd name="T55" fmla="*/ 406 h 868"/>
              <a:gd name="T56" fmla="*/ 494 w 779"/>
              <a:gd name="T57" fmla="*/ 438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79" h="867">
                <a:moveTo>
                  <a:pt x="494" y="438"/>
                </a:moveTo>
                <a:cubicBezTo>
                  <a:pt x="514" y="421"/>
                  <a:pt x="532" y="406"/>
                  <a:pt x="550" y="391"/>
                </a:cubicBezTo>
                <a:cubicBezTo>
                  <a:pt x="594" y="355"/>
                  <a:pt x="643" y="328"/>
                  <a:pt x="693" y="304"/>
                </a:cubicBezTo>
                <a:cubicBezTo>
                  <a:pt x="703" y="299"/>
                  <a:pt x="709" y="300"/>
                  <a:pt x="713" y="311"/>
                </a:cubicBezTo>
                <a:cubicBezTo>
                  <a:pt x="750" y="417"/>
                  <a:pt x="778" y="524"/>
                  <a:pt x="779" y="636"/>
                </a:cubicBezTo>
                <a:cubicBezTo>
                  <a:pt x="779" y="683"/>
                  <a:pt x="772" y="728"/>
                  <a:pt x="752" y="770"/>
                </a:cubicBezTo>
                <a:cubicBezTo>
                  <a:pt x="721" y="831"/>
                  <a:pt x="670" y="859"/>
                  <a:pt x="605" y="865"/>
                </a:cubicBezTo>
                <a:cubicBezTo>
                  <a:pt x="573" y="868"/>
                  <a:pt x="541" y="865"/>
                  <a:pt x="509" y="862"/>
                </a:cubicBezTo>
                <a:cubicBezTo>
                  <a:pt x="496" y="860"/>
                  <a:pt x="494" y="854"/>
                  <a:pt x="495" y="844"/>
                </a:cubicBezTo>
                <a:cubicBezTo>
                  <a:pt x="496" y="799"/>
                  <a:pt x="506" y="757"/>
                  <a:pt x="518" y="714"/>
                </a:cubicBezTo>
                <a:cubicBezTo>
                  <a:pt x="539" y="638"/>
                  <a:pt x="568" y="566"/>
                  <a:pt x="602" y="494"/>
                </a:cubicBezTo>
                <a:cubicBezTo>
                  <a:pt x="603" y="492"/>
                  <a:pt x="603" y="490"/>
                  <a:pt x="602" y="486"/>
                </a:cubicBezTo>
                <a:cubicBezTo>
                  <a:pt x="561" y="539"/>
                  <a:pt x="529" y="596"/>
                  <a:pt x="504" y="657"/>
                </a:cubicBezTo>
                <a:cubicBezTo>
                  <a:pt x="478" y="718"/>
                  <a:pt x="460" y="781"/>
                  <a:pt x="455" y="851"/>
                </a:cubicBezTo>
                <a:cubicBezTo>
                  <a:pt x="440" y="836"/>
                  <a:pt x="434" y="820"/>
                  <a:pt x="427" y="805"/>
                </a:cubicBezTo>
                <a:cubicBezTo>
                  <a:pt x="422" y="792"/>
                  <a:pt x="417" y="785"/>
                  <a:pt x="402" y="798"/>
                </a:cubicBezTo>
                <a:cubicBezTo>
                  <a:pt x="369" y="826"/>
                  <a:pt x="368" y="825"/>
                  <a:pt x="346" y="787"/>
                </a:cubicBezTo>
                <a:cubicBezTo>
                  <a:pt x="297" y="701"/>
                  <a:pt x="270" y="607"/>
                  <a:pt x="248" y="512"/>
                </a:cubicBezTo>
                <a:cubicBezTo>
                  <a:pt x="232" y="445"/>
                  <a:pt x="221" y="377"/>
                  <a:pt x="212" y="309"/>
                </a:cubicBezTo>
                <a:cubicBezTo>
                  <a:pt x="211" y="307"/>
                  <a:pt x="210" y="304"/>
                  <a:pt x="207" y="302"/>
                </a:cubicBezTo>
                <a:cubicBezTo>
                  <a:pt x="200" y="396"/>
                  <a:pt x="205" y="489"/>
                  <a:pt x="223" y="581"/>
                </a:cubicBezTo>
                <a:cubicBezTo>
                  <a:pt x="240" y="675"/>
                  <a:pt x="268" y="764"/>
                  <a:pt x="322" y="848"/>
                </a:cubicBezTo>
                <a:cubicBezTo>
                  <a:pt x="281" y="841"/>
                  <a:pt x="246" y="828"/>
                  <a:pt x="213" y="812"/>
                </a:cubicBezTo>
                <a:cubicBezTo>
                  <a:pt x="111" y="763"/>
                  <a:pt x="37" y="688"/>
                  <a:pt x="14" y="573"/>
                </a:cubicBezTo>
                <a:cubicBezTo>
                  <a:pt x="0" y="502"/>
                  <a:pt x="7" y="432"/>
                  <a:pt x="26" y="362"/>
                </a:cubicBezTo>
                <a:cubicBezTo>
                  <a:pt x="60" y="234"/>
                  <a:pt x="125" y="121"/>
                  <a:pt x="197" y="12"/>
                </a:cubicBezTo>
                <a:cubicBezTo>
                  <a:pt x="202" y="3"/>
                  <a:pt x="206" y="0"/>
                  <a:pt x="216" y="9"/>
                </a:cubicBezTo>
                <a:cubicBezTo>
                  <a:pt x="326" y="127"/>
                  <a:pt x="422" y="254"/>
                  <a:pt x="483" y="406"/>
                </a:cubicBezTo>
                <a:cubicBezTo>
                  <a:pt x="487" y="416"/>
                  <a:pt x="490" y="426"/>
                  <a:pt x="494" y="438"/>
                </a:cubicBezTo>
                <a:close/>
              </a:path>
            </a:pathLst>
          </a:custGeom>
          <a:solidFill>
            <a:srgbClr val="A7C7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403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2333" y="693438"/>
            <a:ext cx="5960770" cy="724247"/>
          </a:xfrm>
        </p:spPr>
        <p:txBody>
          <a:bodyPr/>
          <a:lstStyle/>
          <a:p>
            <a:pPr algn="r" rtl="1"/>
            <a:r>
              <a:rPr lang="fa-IR" sz="4800" b="1" dirty="0">
                <a:solidFill>
                  <a:srgbClr val="5C9752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800" b="1" dirty="0">
              <a:solidFill>
                <a:srgbClr val="5C9752"/>
              </a:solidFill>
              <a:cs typeface="B Nazanin" panose="00000400000000000000" pitchFamily="2" charset="-78"/>
            </a:endParaRPr>
          </a:p>
        </p:txBody>
      </p:sp>
      <p:sp>
        <p:nvSpPr>
          <p:cNvPr id="3" name="Oval 5">
            <a:extLst>
              <a:ext uri="{FF2B5EF4-FFF2-40B4-BE49-F238E27FC236}">
                <a16:creationId xmlns:a16="http://schemas.microsoft.com/office/drawing/2014/main" id="{4C571DED-DE3B-46B7-AF08-ACE255298DD7}"/>
              </a:ext>
            </a:extLst>
          </p:cNvPr>
          <p:cNvSpPr/>
          <p:nvPr/>
        </p:nvSpPr>
        <p:spPr>
          <a:xfrm>
            <a:off x="7276329" y="1977373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814E5-B1D4-423B-834D-83B5554EF9AC}"/>
              </a:ext>
            </a:extLst>
          </p:cNvPr>
          <p:cNvSpPr txBox="1"/>
          <p:nvPr/>
        </p:nvSpPr>
        <p:spPr>
          <a:xfrm>
            <a:off x="8169093" y="2006474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63E7517A-5419-4498-A083-0C05BAA4430E}"/>
              </a:ext>
            </a:extLst>
          </p:cNvPr>
          <p:cNvSpPr/>
          <p:nvPr/>
        </p:nvSpPr>
        <p:spPr>
          <a:xfrm>
            <a:off x="7276329" y="3072554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64E9FF-A629-4BC5-8BDB-201D5622D10C}"/>
              </a:ext>
            </a:extLst>
          </p:cNvPr>
          <p:cNvSpPr txBox="1"/>
          <p:nvPr/>
        </p:nvSpPr>
        <p:spPr>
          <a:xfrm>
            <a:off x="8137173" y="3095244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F73A3B91-64B2-4276-902D-B39E647A1094}"/>
              </a:ext>
            </a:extLst>
          </p:cNvPr>
          <p:cNvSpPr/>
          <p:nvPr/>
        </p:nvSpPr>
        <p:spPr>
          <a:xfrm>
            <a:off x="7276329" y="4167735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F84201-A7C3-4170-9780-E9BFF55F7194}"/>
              </a:ext>
            </a:extLst>
          </p:cNvPr>
          <p:cNvSpPr txBox="1"/>
          <p:nvPr/>
        </p:nvSpPr>
        <p:spPr>
          <a:xfrm>
            <a:off x="8137173" y="4190425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5516A115-8FD4-4BFB-90E6-741F7BFC86AD}"/>
              </a:ext>
            </a:extLst>
          </p:cNvPr>
          <p:cNvCxnSpPr>
            <a:stCxn id="7" idx="2"/>
            <a:endCxn id="14" idx="3"/>
          </p:cNvCxnSpPr>
          <p:nvPr/>
        </p:nvCxnSpPr>
        <p:spPr>
          <a:xfrm flipH="1" flipV="1">
            <a:off x="5854391" y="4515287"/>
            <a:ext cx="1421938" cy="4715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E48CB478-A88D-492F-AF6E-FC3B7B9D653E}"/>
              </a:ext>
            </a:extLst>
          </p:cNvPr>
          <p:cNvCxnSpPr>
            <a:stCxn id="5" idx="2"/>
            <a:endCxn id="13" idx="3"/>
          </p:cNvCxnSpPr>
          <p:nvPr/>
        </p:nvCxnSpPr>
        <p:spPr>
          <a:xfrm flipH="1">
            <a:off x="5854391" y="3424821"/>
            <a:ext cx="1421938" cy="94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8">
            <a:extLst>
              <a:ext uri="{FF2B5EF4-FFF2-40B4-BE49-F238E27FC236}">
                <a16:creationId xmlns:a16="http://schemas.microsoft.com/office/drawing/2014/main" id="{9EE2ECE0-CF8F-4AAE-944C-787FCCECC91F}"/>
              </a:ext>
            </a:extLst>
          </p:cNvPr>
          <p:cNvCxnSpPr>
            <a:stCxn id="3" idx="2"/>
            <a:endCxn id="12" idx="3"/>
          </p:cNvCxnSpPr>
          <p:nvPr/>
        </p:nvCxnSpPr>
        <p:spPr>
          <a:xfrm flipH="1">
            <a:off x="5854391" y="2329640"/>
            <a:ext cx="1421938" cy="6597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ABF554-785A-457E-A717-DBAF4F0179A1}"/>
              </a:ext>
            </a:extLst>
          </p:cNvPr>
          <p:cNvSpPr txBox="1"/>
          <p:nvPr/>
        </p:nvSpPr>
        <p:spPr>
          <a:xfrm>
            <a:off x="4278860" y="2182348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 مطالب  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729D32-45F5-45F4-B7A3-9A33CEF9B0D4}"/>
              </a:ext>
            </a:extLst>
          </p:cNvPr>
          <p:cNvSpPr txBox="1"/>
          <p:nvPr/>
        </p:nvSpPr>
        <p:spPr>
          <a:xfrm>
            <a:off x="4278860" y="3271873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 B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2DEF8-5D60-40DF-A303-A71051C510E0}"/>
              </a:ext>
            </a:extLst>
          </p:cNvPr>
          <p:cNvSpPr txBox="1"/>
          <p:nvPr/>
        </p:nvSpPr>
        <p:spPr>
          <a:xfrm>
            <a:off x="4278860" y="4361398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 C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A255AC4-4714-4F5C-9AAE-DB4C7DFE5B3E}"/>
              </a:ext>
            </a:extLst>
          </p:cNvPr>
          <p:cNvCxnSpPr>
            <a:stCxn id="14" idx="1"/>
          </p:cNvCxnSpPr>
          <p:nvPr/>
        </p:nvCxnSpPr>
        <p:spPr>
          <a:xfrm flipH="1" flipV="1">
            <a:off x="2902226" y="3909391"/>
            <a:ext cx="1376634" cy="605896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5">
            <a:extLst>
              <a:ext uri="{FF2B5EF4-FFF2-40B4-BE49-F238E27FC236}">
                <a16:creationId xmlns:a16="http://schemas.microsoft.com/office/drawing/2014/main" id="{1153D534-969B-4645-BE6A-2ED9C369935C}"/>
              </a:ext>
            </a:extLst>
          </p:cNvPr>
          <p:cNvCxnSpPr>
            <a:stCxn id="13" idx="1"/>
          </p:cNvCxnSpPr>
          <p:nvPr/>
        </p:nvCxnSpPr>
        <p:spPr>
          <a:xfrm flipH="1" flipV="1">
            <a:off x="2862470" y="3424821"/>
            <a:ext cx="1416390" cy="94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6">
            <a:extLst>
              <a:ext uri="{FF2B5EF4-FFF2-40B4-BE49-F238E27FC236}">
                <a16:creationId xmlns:a16="http://schemas.microsoft.com/office/drawing/2014/main" id="{1975C5DD-591C-4FD0-AA86-3C8671952C0F}"/>
              </a:ext>
            </a:extLst>
          </p:cNvPr>
          <p:cNvCxnSpPr>
            <a:stCxn id="12" idx="1"/>
          </p:cNvCxnSpPr>
          <p:nvPr/>
        </p:nvCxnSpPr>
        <p:spPr>
          <a:xfrm flipH="1">
            <a:off x="2875722" y="2336237"/>
            <a:ext cx="1403138" cy="736317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1">
            <a:extLst>
              <a:ext uri="{FF2B5EF4-FFF2-40B4-BE49-F238E27FC236}">
                <a16:creationId xmlns:a16="http://schemas.microsoft.com/office/drawing/2014/main" id="{8365B7B3-46E6-4F59-8C57-CA06CC37F721}"/>
              </a:ext>
            </a:extLst>
          </p:cNvPr>
          <p:cNvSpPr/>
          <p:nvPr/>
        </p:nvSpPr>
        <p:spPr>
          <a:xfrm>
            <a:off x="7276329" y="5262917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7858E-88CB-45D5-A4BC-BF2689FB74AE}"/>
              </a:ext>
            </a:extLst>
          </p:cNvPr>
          <p:cNvSpPr txBox="1"/>
          <p:nvPr/>
        </p:nvSpPr>
        <p:spPr>
          <a:xfrm>
            <a:off x="8137173" y="5285607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20" name="Straight Connector 16">
            <a:extLst>
              <a:ext uri="{FF2B5EF4-FFF2-40B4-BE49-F238E27FC236}">
                <a16:creationId xmlns:a16="http://schemas.microsoft.com/office/drawing/2014/main" id="{601D454F-C4D1-47DF-8909-0FB690D26693}"/>
              </a:ext>
            </a:extLst>
          </p:cNvPr>
          <p:cNvCxnSpPr>
            <a:stCxn id="18" idx="2"/>
            <a:endCxn id="21" idx="3"/>
          </p:cNvCxnSpPr>
          <p:nvPr/>
        </p:nvCxnSpPr>
        <p:spPr>
          <a:xfrm flipH="1" flipV="1">
            <a:off x="5854391" y="5604813"/>
            <a:ext cx="1421938" cy="1037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8948062-C4FC-4C29-BFD2-FA3B8C918F15}"/>
              </a:ext>
            </a:extLst>
          </p:cNvPr>
          <p:cNvSpPr txBox="1"/>
          <p:nvPr/>
        </p:nvSpPr>
        <p:spPr>
          <a:xfrm>
            <a:off x="4278860" y="5450924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 D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Connector 24">
            <a:extLst>
              <a:ext uri="{FF2B5EF4-FFF2-40B4-BE49-F238E27FC236}">
                <a16:creationId xmlns:a16="http://schemas.microsoft.com/office/drawing/2014/main" id="{7CFDFA3C-F676-4E67-AD87-354DF18645F1}"/>
              </a:ext>
            </a:extLst>
          </p:cNvPr>
          <p:cNvCxnSpPr>
            <a:stCxn id="21" idx="1"/>
          </p:cNvCxnSpPr>
          <p:nvPr/>
        </p:nvCxnSpPr>
        <p:spPr>
          <a:xfrm flipH="1" flipV="1">
            <a:off x="2862470" y="4190425"/>
            <a:ext cx="1416390" cy="1414388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51">
            <a:extLst>
              <a:ext uri="{FF2B5EF4-FFF2-40B4-BE49-F238E27FC236}">
                <a16:creationId xmlns:a16="http://schemas.microsoft.com/office/drawing/2014/main" id="{C54B95F6-2DE6-40C4-8E12-5E5EE92F64D0}"/>
              </a:ext>
            </a:extLst>
          </p:cNvPr>
          <p:cNvSpPr/>
          <p:nvPr/>
        </p:nvSpPr>
        <p:spPr>
          <a:xfrm>
            <a:off x="7496397" y="4415227"/>
            <a:ext cx="272902" cy="200120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7ECB885E-1B62-4DC9-B941-6254AA8FB753}"/>
              </a:ext>
            </a:extLst>
          </p:cNvPr>
          <p:cNvSpPr/>
          <p:nvPr/>
        </p:nvSpPr>
        <p:spPr>
          <a:xfrm rot="2700000">
            <a:off x="7533787" y="5409484"/>
            <a:ext cx="217901" cy="39065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id="{C57DB63F-9DB2-4BD0-992D-97B5FBCB2ECB}"/>
              </a:ext>
            </a:extLst>
          </p:cNvPr>
          <p:cNvSpPr/>
          <p:nvPr/>
        </p:nvSpPr>
        <p:spPr>
          <a:xfrm flipH="1">
            <a:off x="7474723" y="3292438"/>
            <a:ext cx="320952" cy="264766"/>
          </a:xfrm>
          <a:custGeom>
            <a:avLst/>
            <a:gdLst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9E320763-6B22-4046-8F3F-2018AA254E10}"/>
              </a:ext>
            </a:extLst>
          </p:cNvPr>
          <p:cNvSpPr>
            <a:spLocks noChangeAspect="1"/>
          </p:cNvSpPr>
          <p:nvPr/>
        </p:nvSpPr>
        <p:spPr>
          <a:xfrm>
            <a:off x="7490164" y="2162519"/>
            <a:ext cx="324893" cy="32760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A3AB192D-2A60-41F7-8494-337662BFA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171" y="349260"/>
            <a:ext cx="10693829" cy="173302"/>
          </a:xfrm>
          <a:prstGeom prst="rect">
            <a:avLst/>
          </a:prstGeom>
          <a:solidFill>
            <a:srgbClr val="58B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2F755B74-2F86-43A1-A2D1-2E5FA1DF6E55}"/>
              </a:ext>
            </a:extLst>
          </p:cNvPr>
          <p:cNvSpPr/>
          <p:nvPr/>
        </p:nvSpPr>
        <p:spPr bwMode="auto">
          <a:xfrm>
            <a:off x="20208" y="0"/>
            <a:ext cx="984250" cy="522562"/>
          </a:xfrm>
          <a:custGeom>
            <a:avLst/>
            <a:gdLst>
              <a:gd name="T0" fmla="*/ 0 w 620"/>
              <a:gd name="T1" fmla="*/ 0 h 341"/>
              <a:gd name="T2" fmla="*/ 320 w 620"/>
              <a:gd name="T3" fmla="*/ 0 h 341"/>
              <a:gd name="T4" fmla="*/ 620 w 620"/>
              <a:gd name="T5" fmla="*/ 341 h 341"/>
              <a:gd name="T6" fmla="*/ 311 w 620"/>
              <a:gd name="T7" fmla="*/ 341 h 341"/>
              <a:gd name="T8" fmla="*/ 0 w 620"/>
              <a:gd name="T9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0" h="341">
                <a:moveTo>
                  <a:pt x="0" y="0"/>
                </a:moveTo>
                <a:lnTo>
                  <a:pt x="320" y="0"/>
                </a:lnTo>
                <a:lnTo>
                  <a:pt x="620" y="341"/>
                </a:lnTo>
                <a:lnTo>
                  <a:pt x="311" y="341"/>
                </a:lnTo>
                <a:lnTo>
                  <a:pt x="0" y="0"/>
                </a:lnTo>
                <a:close/>
              </a:path>
            </a:pathLst>
          </a:custGeom>
          <a:solidFill>
            <a:srgbClr val="58B57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DC909CE0-006B-44FA-AF74-AA2C18B73F13}"/>
              </a:ext>
            </a:extLst>
          </p:cNvPr>
          <p:cNvSpPr/>
          <p:nvPr/>
        </p:nvSpPr>
        <p:spPr bwMode="auto">
          <a:xfrm>
            <a:off x="513921" y="0"/>
            <a:ext cx="1301750" cy="522562"/>
          </a:xfrm>
          <a:custGeom>
            <a:avLst/>
            <a:gdLst>
              <a:gd name="T0" fmla="*/ 0 w 820"/>
              <a:gd name="T1" fmla="*/ 0 h 341"/>
              <a:gd name="T2" fmla="*/ 492 w 820"/>
              <a:gd name="T3" fmla="*/ 0 h 341"/>
              <a:gd name="T4" fmla="*/ 820 w 820"/>
              <a:gd name="T5" fmla="*/ 341 h 341"/>
              <a:gd name="T6" fmla="*/ 309 w 820"/>
              <a:gd name="T7" fmla="*/ 341 h 341"/>
              <a:gd name="T8" fmla="*/ 0 w 820"/>
              <a:gd name="T9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341">
                <a:moveTo>
                  <a:pt x="0" y="0"/>
                </a:moveTo>
                <a:lnTo>
                  <a:pt x="492" y="0"/>
                </a:lnTo>
                <a:lnTo>
                  <a:pt x="820" y="341"/>
                </a:lnTo>
                <a:lnTo>
                  <a:pt x="309" y="341"/>
                </a:lnTo>
                <a:lnTo>
                  <a:pt x="0" y="0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8D957AC-17AB-40BA-AE17-4A641BAA8FCF}"/>
              </a:ext>
            </a:extLst>
          </p:cNvPr>
          <p:cNvSpPr/>
          <p:nvPr/>
        </p:nvSpPr>
        <p:spPr>
          <a:xfrm>
            <a:off x="393851" y="2216896"/>
            <a:ext cx="3541805" cy="3541805"/>
          </a:xfrm>
          <a:prstGeom prst="ellipse">
            <a:avLst/>
          </a:prstGeom>
          <a:blipFill dpi="0" rotWithShape="0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99E227-0A3C-4809-A279-4B4D551FEB38}"/>
              </a:ext>
            </a:extLst>
          </p:cNvPr>
          <p:cNvGrpSpPr/>
          <p:nvPr/>
        </p:nvGrpSpPr>
        <p:grpSpPr>
          <a:xfrm>
            <a:off x="8016476" y="3090654"/>
            <a:ext cx="3632184" cy="738664"/>
            <a:chOff x="3017858" y="4283314"/>
            <a:chExt cx="2572466" cy="73866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34BD77D-5405-497D-A91C-618533869DB3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DAC41A-7E19-4900-9327-7189AB496DE7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BE94EE-313D-4E05-86FD-43E5225E6068}"/>
              </a:ext>
            </a:extLst>
          </p:cNvPr>
          <p:cNvGrpSpPr/>
          <p:nvPr/>
        </p:nvGrpSpPr>
        <p:grpSpPr>
          <a:xfrm>
            <a:off x="8016476" y="1944297"/>
            <a:ext cx="3632184" cy="738664"/>
            <a:chOff x="3017858" y="4283314"/>
            <a:chExt cx="2572466" cy="7386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E6C8E9-BAE3-46FC-8BEE-21CA32BAB5C3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B4E3677-355F-4F5A-84B9-211B1E178F74}"/>
                </a:ext>
              </a:extLst>
            </p:cNvPr>
            <p:cNvSpPr txBox="1"/>
            <p:nvPr/>
          </p:nvSpPr>
          <p:spPr>
            <a:xfrm>
              <a:off x="3017858" y="4283314"/>
              <a:ext cx="2568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AB64B2-C4B6-4DB1-90A0-D9BC330A98DF}"/>
              </a:ext>
            </a:extLst>
          </p:cNvPr>
          <p:cNvGrpSpPr/>
          <p:nvPr/>
        </p:nvGrpSpPr>
        <p:grpSpPr>
          <a:xfrm>
            <a:off x="8016476" y="4237011"/>
            <a:ext cx="3632184" cy="738664"/>
            <a:chOff x="3017858" y="4283314"/>
            <a:chExt cx="2572466" cy="73866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6DF7022-3E5F-4596-926E-E322084F7B40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BE45DC6-9CA9-4F99-B955-91383E808B21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742DD0D-881F-4B33-B6B2-B1B48F3579CF}"/>
              </a:ext>
            </a:extLst>
          </p:cNvPr>
          <p:cNvGrpSpPr/>
          <p:nvPr/>
        </p:nvGrpSpPr>
        <p:grpSpPr>
          <a:xfrm>
            <a:off x="8016476" y="5383367"/>
            <a:ext cx="3632184" cy="738664"/>
            <a:chOff x="3017858" y="4283314"/>
            <a:chExt cx="2572466" cy="73866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327755-7D31-40DC-976E-D2CDA187CF9F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26175A-D6B9-46F7-8ACF-9B6DCE1FFFFF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1" name="Rectángulo 110"/>
          <p:cNvSpPr/>
          <p:nvPr/>
        </p:nvSpPr>
        <p:spPr>
          <a:xfrm>
            <a:off x="0" y="6445902"/>
            <a:ext cx="12192000" cy="412098"/>
          </a:xfrm>
          <a:prstGeom prst="rect">
            <a:avLst/>
          </a:prstGeom>
          <a:solidFill>
            <a:srgbClr val="5C97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b="1" dirty="0">
                <a:solidFill>
                  <a:srgbClr val="5C9752"/>
                </a:solidFill>
                <a:cs typeface="B Nazanin" panose="00000400000000000000" pitchFamily="2" charset="-78"/>
              </a:rPr>
              <a:t>سبک اینفوگرافیک</a:t>
            </a:r>
            <a:endParaRPr lang="en-US" b="1" dirty="0">
              <a:solidFill>
                <a:srgbClr val="5C9752"/>
              </a:solidFill>
              <a:cs typeface="B Nazanin" panose="00000400000000000000" pitchFamily="2" charset="-78"/>
            </a:endParaRPr>
          </a:p>
        </p:txBody>
      </p:sp>
      <p:pic>
        <p:nvPicPr>
          <p:cNvPr id="17410" name="Picture 2" descr="hand dropping cbd oil into a cup of tea, surrounded by cannabis plants - medicina alternativa fotografías e imágenes de stock">
            <a:extLst>
              <a:ext uri="{FF2B5EF4-FFF2-40B4-BE49-F238E27FC236}">
                <a16:creationId xmlns:a16="http://schemas.microsoft.com/office/drawing/2014/main" id="{AC2323B2-4185-4E51-A7A5-44B0BBFCA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340" y="1772057"/>
            <a:ext cx="6638863" cy="434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upo 25">
            <a:extLst>
              <a:ext uri="{FF2B5EF4-FFF2-40B4-BE49-F238E27FC236}">
                <a16:creationId xmlns:a16="http://schemas.microsoft.com/office/drawing/2014/main" id="{79F6EECE-BB96-4C09-AE24-27882C1E06A3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0843F494-361C-4D7C-9DA6-E6F0E89729AC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D9A7D1EF-E588-4FDF-9661-EA83C6381EAA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5EFC2D0B-EBB8-4CB3-9A74-CE004DB04530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7E8F6F85-8D55-4F2C-9ACF-74680D280A27}"/>
              </a:ext>
            </a:extLst>
          </p:cNvPr>
          <p:cNvGrpSpPr/>
          <p:nvPr/>
        </p:nvGrpSpPr>
        <p:grpSpPr>
          <a:xfrm flipH="1">
            <a:off x="-17683" y="0"/>
            <a:ext cx="2655785" cy="1758393"/>
            <a:chOff x="10534197" y="-7938"/>
            <a:chExt cx="1687966" cy="1117601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7D0E75D7-05D7-480F-A000-54B17F13EEBC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6F151E1A-66CA-493B-B23E-64DC70D316E2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98328954-E2BB-4F8C-B9FB-340F402177C2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271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817" y="582820"/>
            <a:ext cx="11573197" cy="724247"/>
          </a:xfrm>
          <a:prstGeom prst="rect">
            <a:avLst/>
          </a:prstGeom>
        </p:spPr>
        <p:txBody>
          <a:bodyPr/>
          <a:lstStyle/>
          <a:p>
            <a:pPr rtl="1"/>
            <a:r>
              <a:rPr lang="fa-IR" sz="4400" dirty="0">
                <a:solidFill>
                  <a:srgbClr val="52AB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سبک اینفوگرافیک</a:t>
            </a:r>
            <a:endParaRPr lang="en-US" sz="4400" dirty="0">
              <a:solidFill>
                <a:srgbClr val="52AB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841627" y="4753862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841627" y="3272691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841627" y="1931941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7996854" y="193194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7996854" y="4753862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31E31771-405F-4D51-B6C2-3B8CDCDB513E}"/>
              </a:ext>
            </a:extLst>
          </p:cNvPr>
          <p:cNvSpPr txBox="1"/>
          <p:nvPr/>
        </p:nvSpPr>
        <p:spPr>
          <a:xfrm>
            <a:off x="7996854" y="3342901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جذابیت منحصر به فردی را به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pic>
        <p:nvPicPr>
          <p:cNvPr id="24578" name="Picture 2" descr="female hand holding essencial camomile oil - medicina alternativa fotografías e imágenes de stock">
            <a:extLst>
              <a:ext uri="{FF2B5EF4-FFF2-40B4-BE49-F238E27FC236}">
                <a16:creationId xmlns:a16="http://schemas.microsoft.com/office/drawing/2014/main" id="{9955E6A3-EAE4-47CE-B364-0BE1E5D29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0316" y="1381542"/>
            <a:ext cx="3886200" cy="512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0993CE2C-AD45-4F51-9C00-B9DDF3202FAA}"/>
              </a:ext>
            </a:extLst>
          </p:cNvPr>
          <p:cNvGrpSpPr/>
          <p:nvPr/>
        </p:nvGrpSpPr>
        <p:grpSpPr>
          <a:xfrm>
            <a:off x="20208" y="0"/>
            <a:ext cx="12171792" cy="522562"/>
            <a:chOff x="20208" y="0"/>
            <a:chExt cx="12171792" cy="522562"/>
          </a:xfrm>
        </p:grpSpPr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13ACA8F5-0B22-4ED7-BB6A-98C46F640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171" y="349260"/>
              <a:ext cx="10693829" cy="173302"/>
            </a:xfrm>
            <a:prstGeom prst="rect">
              <a:avLst/>
            </a:prstGeom>
            <a:solidFill>
              <a:srgbClr val="58B5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0574E366-13DC-439F-BEB9-4999FB64B470}"/>
                </a:ext>
              </a:extLst>
            </p:cNvPr>
            <p:cNvSpPr/>
            <p:nvPr/>
          </p:nvSpPr>
          <p:spPr bwMode="auto">
            <a:xfrm>
              <a:off x="20208" y="0"/>
              <a:ext cx="984250" cy="522562"/>
            </a:xfrm>
            <a:custGeom>
              <a:avLst/>
              <a:gdLst>
                <a:gd name="T0" fmla="*/ 0 w 620"/>
                <a:gd name="T1" fmla="*/ 0 h 341"/>
                <a:gd name="T2" fmla="*/ 320 w 620"/>
                <a:gd name="T3" fmla="*/ 0 h 341"/>
                <a:gd name="T4" fmla="*/ 620 w 620"/>
                <a:gd name="T5" fmla="*/ 341 h 341"/>
                <a:gd name="T6" fmla="*/ 311 w 620"/>
                <a:gd name="T7" fmla="*/ 341 h 341"/>
                <a:gd name="T8" fmla="*/ 0 w 620"/>
                <a:gd name="T9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341">
                  <a:moveTo>
                    <a:pt x="0" y="0"/>
                  </a:moveTo>
                  <a:lnTo>
                    <a:pt x="320" y="0"/>
                  </a:lnTo>
                  <a:lnTo>
                    <a:pt x="620" y="341"/>
                  </a:lnTo>
                  <a:lnTo>
                    <a:pt x="311" y="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8B57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2FF3498-0BBB-4056-B975-9040F92C89A9}"/>
                </a:ext>
              </a:extLst>
            </p:cNvPr>
            <p:cNvSpPr/>
            <p:nvPr/>
          </p:nvSpPr>
          <p:spPr bwMode="auto">
            <a:xfrm>
              <a:off x="513921" y="0"/>
              <a:ext cx="1301750" cy="522562"/>
            </a:xfrm>
            <a:custGeom>
              <a:avLst/>
              <a:gdLst>
                <a:gd name="T0" fmla="*/ 0 w 820"/>
                <a:gd name="T1" fmla="*/ 0 h 341"/>
                <a:gd name="T2" fmla="*/ 492 w 820"/>
                <a:gd name="T3" fmla="*/ 0 h 341"/>
                <a:gd name="T4" fmla="*/ 820 w 820"/>
                <a:gd name="T5" fmla="*/ 341 h 341"/>
                <a:gd name="T6" fmla="*/ 309 w 820"/>
                <a:gd name="T7" fmla="*/ 341 h 341"/>
                <a:gd name="T8" fmla="*/ 0 w 820"/>
                <a:gd name="T9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0" h="341">
                  <a:moveTo>
                    <a:pt x="0" y="0"/>
                  </a:moveTo>
                  <a:lnTo>
                    <a:pt x="492" y="0"/>
                  </a:lnTo>
                  <a:lnTo>
                    <a:pt x="820" y="341"/>
                  </a:lnTo>
                  <a:lnTo>
                    <a:pt x="309" y="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975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651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young woman holding homeopathic medicine by female homeopath at clinic - medicina alternativa fotografías e imágenes de stock">
            <a:extLst>
              <a:ext uri="{FF2B5EF4-FFF2-40B4-BE49-F238E27FC236}">
                <a16:creationId xmlns:a16="http://schemas.microsoft.com/office/drawing/2014/main" id="{1B2C7C57-CDD3-4A90-9FD8-CA74FBD2E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980E38B-690C-49EC-8F16-5F0A9EFD07AD}"/>
              </a:ext>
            </a:extLst>
          </p:cNvPr>
          <p:cNvSpPr/>
          <p:nvPr/>
        </p:nvSpPr>
        <p:spPr>
          <a:xfrm>
            <a:off x="331940" y="266700"/>
            <a:ext cx="11528120" cy="6210300"/>
          </a:xfrm>
          <a:prstGeom prst="rect">
            <a:avLst/>
          </a:prstGeom>
          <a:solidFill>
            <a:srgbClr val="5C975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26ED24DD-4FE9-47F1-A9CB-60BC6231CFE2}"/>
              </a:ext>
            </a:extLst>
          </p:cNvPr>
          <p:cNvSpPr txBox="1"/>
          <p:nvPr/>
        </p:nvSpPr>
        <p:spPr>
          <a:xfrm>
            <a:off x="1146629" y="4828577"/>
            <a:ext cx="9114115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4400" b="1" u="sng" dirty="0">
                <a:solidFill>
                  <a:schemeClr val="bg1"/>
                </a:solidFill>
                <a:cs typeface="B Nazanin" panose="00000400000000000000" pitchFamily="2" charset="-78"/>
              </a:rPr>
              <a:t>با تشکر از شما دوستان عزیز ... !</a:t>
            </a:r>
            <a:endParaRPr lang="ko-KR" altLang="en-US" sz="4400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A0D042F5-31F9-4E2E-B8F9-85062FCD4CDC}"/>
              </a:ext>
            </a:extLst>
          </p:cNvPr>
          <p:cNvSpPr txBox="1"/>
          <p:nvPr/>
        </p:nvSpPr>
        <p:spPr>
          <a:xfrm>
            <a:off x="3876220" y="5725856"/>
            <a:ext cx="443955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867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عنوان فرعی ارائه خود را وارد کنید</a:t>
            </a:r>
            <a:endParaRPr lang="ko-KR" altLang="en-US" sz="1867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7FA0CB4-A8F1-463C-92FF-404C3E45FEA0}"/>
              </a:ext>
            </a:extLst>
          </p:cNvPr>
          <p:cNvSpPr/>
          <p:nvPr/>
        </p:nvSpPr>
        <p:spPr>
          <a:xfrm>
            <a:off x="331940" y="266700"/>
            <a:ext cx="11528120" cy="62103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F2B0596-077F-4457-BE54-18CD63D668B9}"/>
              </a:ext>
            </a:extLst>
          </p:cNvPr>
          <p:cNvSpPr/>
          <p:nvPr/>
        </p:nvSpPr>
        <p:spPr bwMode="auto">
          <a:xfrm>
            <a:off x="4337050" y="1028700"/>
            <a:ext cx="3514725" cy="3517901"/>
          </a:xfrm>
          <a:custGeom>
            <a:avLst/>
            <a:gdLst>
              <a:gd name="T0" fmla="*/ 667 w 931"/>
              <a:gd name="T1" fmla="*/ 864 h 932"/>
              <a:gd name="T2" fmla="*/ 337 w 931"/>
              <a:gd name="T3" fmla="*/ 928 h 932"/>
              <a:gd name="T4" fmla="*/ 247 w 931"/>
              <a:gd name="T5" fmla="*/ 714 h 932"/>
              <a:gd name="T6" fmla="*/ 104 w 931"/>
              <a:gd name="T7" fmla="*/ 684 h 932"/>
              <a:gd name="T8" fmla="*/ 2 w 931"/>
              <a:gd name="T9" fmla="*/ 345 h 932"/>
              <a:gd name="T10" fmla="*/ 224 w 931"/>
              <a:gd name="T11" fmla="*/ 246 h 932"/>
              <a:gd name="T12" fmla="*/ 246 w 931"/>
              <a:gd name="T13" fmla="*/ 114 h 932"/>
              <a:gd name="T14" fmla="*/ 576 w 931"/>
              <a:gd name="T15" fmla="*/ 1 h 932"/>
              <a:gd name="T16" fmla="*/ 684 w 931"/>
              <a:gd name="T17" fmla="*/ 228 h 932"/>
              <a:gd name="T18" fmla="*/ 832 w 931"/>
              <a:gd name="T19" fmla="*/ 247 h 932"/>
              <a:gd name="T20" fmla="*/ 930 w 931"/>
              <a:gd name="T21" fmla="*/ 586 h 932"/>
              <a:gd name="T22" fmla="*/ 786 w 931"/>
              <a:gd name="T23" fmla="*/ 684 h 932"/>
              <a:gd name="T24" fmla="*/ 789 w 931"/>
              <a:gd name="T25" fmla="*/ 616 h 932"/>
              <a:gd name="T26" fmla="*/ 861 w 931"/>
              <a:gd name="T27" fmla="*/ 577 h 932"/>
              <a:gd name="T28" fmla="*/ 848 w 931"/>
              <a:gd name="T29" fmla="*/ 324 h 932"/>
              <a:gd name="T30" fmla="*/ 640 w 931"/>
              <a:gd name="T31" fmla="*/ 314 h 932"/>
              <a:gd name="T32" fmla="*/ 616 w 931"/>
              <a:gd name="T33" fmla="*/ 109 h 932"/>
              <a:gd name="T34" fmla="*/ 603 w 931"/>
              <a:gd name="T35" fmla="*/ 80 h 932"/>
              <a:gd name="T36" fmla="*/ 356 w 931"/>
              <a:gd name="T37" fmla="*/ 69 h 932"/>
              <a:gd name="T38" fmla="*/ 314 w 931"/>
              <a:gd name="T39" fmla="*/ 224 h 932"/>
              <a:gd name="T40" fmla="*/ 119 w 931"/>
              <a:gd name="T41" fmla="*/ 314 h 932"/>
              <a:gd name="T42" fmla="*/ 69 w 931"/>
              <a:gd name="T43" fmla="*/ 567 h 932"/>
              <a:gd name="T44" fmla="*/ 87 w 931"/>
              <a:gd name="T45" fmla="*/ 609 h 932"/>
              <a:gd name="T46" fmla="*/ 251 w 931"/>
              <a:gd name="T47" fmla="*/ 615 h 932"/>
              <a:gd name="T48" fmla="*/ 295 w 931"/>
              <a:gd name="T49" fmla="*/ 616 h 932"/>
              <a:gd name="T50" fmla="*/ 316 w 931"/>
              <a:gd name="T51" fmla="*/ 648 h 932"/>
              <a:gd name="T52" fmla="*/ 316 w 931"/>
              <a:gd name="T53" fmla="*/ 676 h 932"/>
              <a:gd name="T54" fmla="*/ 319 w 931"/>
              <a:gd name="T55" fmla="*/ 840 h 932"/>
              <a:gd name="T56" fmla="*/ 351 w 931"/>
              <a:gd name="T57" fmla="*/ 862 h 932"/>
              <a:gd name="T58" fmla="*/ 610 w 931"/>
              <a:gd name="T59" fmla="*/ 827 h 932"/>
              <a:gd name="T60" fmla="*/ 595 w 931"/>
              <a:gd name="T61" fmla="*/ 695 h 932"/>
              <a:gd name="T62" fmla="*/ 471 w 931"/>
              <a:gd name="T63" fmla="*/ 652 h 932"/>
              <a:gd name="T64" fmla="*/ 402 w 931"/>
              <a:gd name="T65" fmla="*/ 620 h 932"/>
              <a:gd name="T66" fmla="*/ 366 w 931"/>
              <a:gd name="T67" fmla="*/ 588 h 932"/>
              <a:gd name="T68" fmla="*/ 387 w 931"/>
              <a:gd name="T69" fmla="*/ 350 h 932"/>
              <a:gd name="T70" fmla="*/ 499 w 931"/>
              <a:gd name="T71" fmla="*/ 404 h 932"/>
              <a:gd name="T72" fmla="*/ 571 w 931"/>
              <a:gd name="T73" fmla="*/ 440 h 932"/>
              <a:gd name="T74" fmla="*/ 614 w 931"/>
              <a:gd name="T75" fmla="*/ 477 h 932"/>
              <a:gd name="T76" fmla="*/ 614 w 931"/>
              <a:gd name="T77" fmla="*/ 477 h 932"/>
              <a:gd name="T78" fmla="*/ 647 w 931"/>
              <a:gd name="T79" fmla="*/ 544 h 932"/>
              <a:gd name="T80" fmla="*/ 652 w 931"/>
              <a:gd name="T81" fmla="*/ 572 h 932"/>
              <a:gd name="T82" fmla="*/ 644 w 931"/>
              <a:gd name="T83" fmla="*/ 603 h 932"/>
              <a:gd name="T84" fmla="*/ 449 w 931"/>
              <a:gd name="T85" fmla="*/ 465 h 932"/>
              <a:gd name="T86" fmla="*/ 408 w 931"/>
              <a:gd name="T87" fmla="*/ 457 h 932"/>
              <a:gd name="T88" fmla="*/ 651 w 931"/>
              <a:gd name="T89" fmla="*/ 637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1" h="932">
                <a:moveTo>
                  <a:pt x="651" y="637"/>
                </a:moveTo>
                <a:cubicBezTo>
                  <a:pt x="690" y="710"/>
                  <a:pt x="695" y="786"/>
                  <a:pt x="667" y="864"/>
                </a:cubicBezTo>
                <a:cubicBezTo>
                  <a:pt x="653" y="904"/>
                  <a:pt x="623" y="925"/>
                  <a:pt x="581" y="927"/>
                </a:cubicBezTo>
                <a:cubicBezTo>
                  <a:pt x="500" y="932"/>
                  <a:pt x="418" y="931"/>
                  <a:pt x="337" y="928"/>
                </a:cubicBezTo>
                <a:cubicBezTo>
                  <a:pt x="289" y="926"/>
                  <a:pt x="248" y="881"/>
                  <a:pt x="247" y="832"/>
                </a:cubicBezTo>
                <a:cubicBezTo>
                  <a:pt x="247" y="793"/>
                  <a:pt x="247" y="754"/>
                  <a:pt x="247" y="714"/>
                </a:cubicBezTo>
                <a:cubicBezTo>
                  <a:pt x="247" y="684"/>
                  <a:pt x="247" y="684"/>
                  <a:pt x="218" y="684"/>
                </a:cubicBezTo>
                <a:cubicBezTo>
                  <a:pt x="180" y="684"/>
                  <a:pt x="142" y="684"/>
                  <a:pt x="104" y="684"/>
                </a:cubicBezTo>
                <a:cubicBezTo>
                  <a:pt x="48" y="684"/>
                  <a:pt x="2" y="641"/>
                  <a:pt x="1" y="585"/>
                </a:cubicBezTo>
                <a:cubicBezTo>
                  <a:pt x="0" y="505"/>
                  <a:pt x="0" y="425"/>
                  <a:pt x="2" y="345"/>
                </a:cubicBezTo>
                <a:cubicBezTo>
                  <a:pt x="2" y="291"/>
                  <a:pt x="46" y="248"/>
                  <a:pt x="100" y="247"/>
                </a:cubicBezTo>
                <a:cubicBezTo>
                  <a:pt x="141" y="245"/>
                  <a:pt x="183" y="246"/>
                  <a:pt x="224" y="246"/>
                </a:cubicBezTo>
                <a:cubicBezTo>
                  <a:pt x="241" y="247"/>
                  <a:pt x="247" y="242"/>
                  <a:pt x="246" y="224"/>
                </a:cubicBezTo>
                <a:cubicBezTo>
                  <a:pt x="245" y="187"/>
                  <a:pt x="246" y="150"/>
                  <a:pt x="246" y="114"/>
                </a:cubicBezTo>
                <a:cubicBezTo>
                  <a:pt x="248" y="42"/>
                  <a:pt x="288" y="1"/>
                  <a:pt x="360" y="1"/>
                </a:cubicBezTo>
                <a:cubicBezTo>
                  <a:pt x="432" y="0"/>
                  <a:pt x="504" y="0"/>
                  <a:pt x="576" y="1"/>
                </a:cubicBezTo>
                <a:cubicBezTo>
                  <a:pt x="642" y="1"/>
                  <a:pt x="684" y="44"/>
                  <a:pt x="685" y="110"/>
                </a:cubicBezTo>
                <a:cubicBezTo>
                  <a:pt x="685" y="149"/>
                  <a:pt x="685" y="188"/>
                  <a:pt x="684" y="228"/>
                </a:cubicBezTo>
                <a:cubicBezTo>
                  <a:pt x="684" y="242"/>
                  <a:pt x="688" y="246"/>
                  <a:pt x="703" y="246"/>
                </a:cubicBezTo>
                <a:cubicBezTo>
                  <a:pt x="746" y="245"/>
                  <a:pt x="789" y="246"/>
                  <a:pt x="832" y="247"/>
                </a:cubicBezTo>
                <a:cubicBezTo>
                  <a:pt x="884" y="248"/>
                  <a:pt x="928" y="291"/>
                  <a:pt x="929" y="343"/>
                </a:cubicBezTo>
                <a:cubicBezTo>
                  <a:pt x="931" y="424"/>
                  <a:pt x="931" y="505"/>
                  <a:pt x="930" y="586"/>
                </a:cubicBezTo>
                <a:cubicBezTo>
                  <a:pt x="929" y="639"/>
                  <a:pt x="883" y="683"/>
                  <a:pt x="830" y="684"/>
                </a:cubicBezTo>
                <a:cubicBezTo>
                  <a:pt x="816" y="684"/>
                  <a:pt x="801" y="685"/>
                  <a:pt x="786" y="684"/>
                </a:cubicBezTo>
                <a:cubicBezTo>
                  <a:pt x="763" y="682"/>
                  <a:pt x="748" y="667"/>
                  <a:pt x="749" y="648"/>
                </a:cubicBezTo>
                <a:cubicBezTo>
                  <a:pt x="750" y="630"/>
                  <a:pt x="767" y="617"/>
                  <a:pt x="789" y="616"/>
                </a:cubicBezTo>
                <a:cubicBezTo>
                  <a:pt x="800" y="616"/>
                  <a:pt x="812" y="617"/>
                  <a:pt x="823" y="616"/>
                </a:cubicBezTo>
                <a:cubicBezTo>
                  <a:pt x="847" y="615"/>
                  <a:pt x="861" y="601"/>
                  <a:pt x="861" y="577"/>
                </a:cubicBezTo>
                <a:cubicBezTo>
                  <a:pt x="861" y="503"/>
                  <a:pt x="861" y="429"/>
                  <a:pt x="861" y="355"/>
                </a:cubicBezTo>
                <a:cubicBezTo>
                  <a:pt x="861" y="343"/>
                  <a:pt x="860" y="331"/>
                  <a:pt x="848" y="324"/>
                </a:cubicBezTo>
                <a:cubicBezTo>
                  <a:pt x="841" y="314"/>
                  <a:pt x="830" y="314"/>
                  <a:pt x="819" y="314"/>
                </a:cubicBezTo>
                <a:cubicBezTo>
                  <a:pt x="759" y="314"/>
                  <a:pt x="700" y="313"/>
                  <a:pt x="640" y="314"/>
                </a:cubicBezTo>
                <a:cubicBezTo>
                  <a:pt x="623" y="314"/>
                  <a:pt x="616" y="311"/>
                  <a:pt x="616" y="293"/>
                </a:cubicBezTo>
                <a:cubicBezTo>
                  <a:pt x="617" y="231"/>
                  <a:pt x="616" y="170"/>
                  <a:pt x="616" y="109"/>
                </a:cubicBezTo>
                <a:cubicBezTo>
                  <a:pt x="616" y="97"/>
                  <a:pt x="616" y="86"/>
                  <a:pt x="603" y="80"/>
                </a:cubicBezTo>
                <a:cubicBezTo>
                  <a:pt x="603" y="80"/>
                  <a:pt x="603" y="80"/>
                  <a:pt x="603" y="80"/>
                </a:cubicBezTo>
                <a:cubicBezTo>
                  <a:pt x="598" y="69"/>
                  <a:pt x="588" y="69"/>
                  <a:pt x="578" y="69"/>
                </a:cubicBezTo>
                <a:cubicBezTo>
                  <a:pt x="504" y="69"/>
                  <a:pt x="430" y="69"/>
                  <a:pt x="356" y="69"/>
                </a:cubicBezTo>
                <a:cubicBezTo>
                  <a:pt x="327" y="69"/>
                  <a:pt x="315" y="81"/>
                  <a:pt x="315" y="111"/>
                </a:cubicBezTo>
                <a:cubicBezTo>
                  <a:pt x="315" y="148"/>
                  <a:pt x="316" y="186"/>
                  <a:pt x="314" y="224"/>
                </a:cubicBezTo>
                <a:cubicBezTo>
                  <a:pt x="312" y="274"/>
                  <a:pt x="291" y="319"/>
                  <a:pt x="225" y="314"/>
                </a:cubicBezTo>
                <a:cubicBezTo>
                  <a:pt x="190" y="311"/>
                  <a:pt x="155" y="314"/>
                  <a:pt x="119" y="314"/>
                </a:cubicBezTo>
                <a:cubicBezTo>
                  <a:pt x="81" y="314"/>
                  <a:pt x="69" y="326"/>
                  <a:pt x="68" y="364"/>
                </a:cubicBezTo>
                <a:cubicBezTo>
                  <a:pt x="68" y="431"/>
                  <a:pt x="68" y="499"/>
                  <a:pt x="69" y="567"/>
                </a:cubicBezTo>
                <a:cubicBezTo>
                  <a:pt x="69" y="580"/>
                  <a:pt x="69" y="594"/>
                  <a:pt x="79" y="604"/>
                </a:cubicBezTo>
                <a:cubicBezTo>
                  <a:pt x="80" y="608"/>
                  <a:pt x="84" y="609"/>
                  <a:pt x="87" y="609"/>
                </a:cubicBezTo>
                <a:cubicBezTo>
                  <a:pt x="91" y="616"/>
                  <a:pt x="98" y="616"/>
                  <a:pt x="105" y="616"/>
                </a:cubicBezTo>
                <a:cubicBezTo>
                  <a:pt x="154" y="616"/>
                  <a:pt x="202" y="616"/>
                  <a:pt x="251" y="615"/>
                </a:cubicBezTo>
                <a:cubicBezTo>
                  <a:pt x="257" y="615"/>
                  <a:pt x="262" y="615"/>
                  <a:pt x="267" y="615"/>
                </a:cubicBezTo>
                <a:cubicBezTo>
                  <a:pt x="277" y="616"/>
                  <a:pt x="286" y="617"/>
                  <a:pt x="295" y="616"/>
                </a:cubicBezTo>
                <a:cubicBezTo>
                  <a:pt x="311" y="614"/>
                  <a:pt x="316" y="621"/>
                  <a:pt x="316" y="636"/>
                </a:cubicBezTo>
                <a:cubicBezTo>
                  <a:pt x="316" y="640"/>
                  <a:pt x="316" y="644"/>
                  <a:pt x="316" y="648"/>
                </a:cubicBezTo>
                <a:cubicBezTo>
                  <a:pt x="316" y="651"/>
                  <a:pt x="316" y="653"/>
                  <a:pt x="316" y="656"/>
                </a:cubicBezTo>
                <a:cubicBezTo>
                  <a:pt x="316" y="663"/>
                  <a:pt x="316" y="669"/>
                  <a:pt x="316" y="676"/>
                </a:cubicBezTo>
                <a:cubicBezTo>
                  <a:pt x="316" y="729"/>
                  <a:pt x="315" y="781"/>
                  <a:pt x="315" y="833"/>
                </a:cubicBezTo>
                <a:cubicBezTo>
                  <a:pt x="315" y="836"/>
                  <a:pt x="318" y="838"/>
                  <a:pt x="319" y="840"/>
                </a:cubicBezTo>
                <a:cubicBezTo>
                  <a:pt x="320" y="841"/>
                  <a:pt x="321" y="842"/>
                  <a:pt x="321" y="844"/>
                </a:cubicBezTo>
                <a:cubicBezTo>
                  <a:pt x="327" y="858"/>
                  <a:pt x="338" y="862"/>
                  <a:pt x="351" y="862"/>
                </a:cubicBezTo>
                <a:cubicBezTo>
                  <a:pt x="423" y="862"/>
                  <a:pt x="495" y="862"/>
                  <a:pt x="567" y="861"/>
                </a:cubicBezTo>
                <a:cubicBezTo>
                  <a:pt x="590" y="861"/>
                  <a:pt x="603" y="849"/>
                  <a:pt x="610" y="827"/>
                </a:cubicBezTo>
                <a:cubicBezTo>
                  <a:pt x="619" y="800"/>
                  <a:pt x="622" y="772"/>
                  <a:pt x="618" y="745"/>
                </a:cubicBezTo>
                <a:cubicBezTo>
                  <a:pt x="615" y="726"/>
                  <a:pt x="617" y="704"/>
                  <a:pt x="595" y="695"/>
                </a:cubicBezTo>
                <a:cubicBezTo>
                  <a:pt x="555" y="678"/>
                  <a:pt x="514" y="663"/>
                  <a:pt x="471" y="652"/>
                </a:cubicBezTo>
                <a:cubicBezTo>
                  <a:pt x="471" y="652"/>
                  <a:pt x="471" y="652"/>
                  <a:pt x="471" y="652"/>
                </a:cubicBezTo>
                <a:cubicBezTo>
                  <a:pt x="452" y="643"/>
                  <a:pt x="432" y="635"/>
                  <a:pt x="412" y="626"/>
                </a:cubicBezTo>
                <a:cubicBezTo>
                  <a:pt x="409" y="624"/>
                  <a:pt x="405" y="622"/>
                  <a:pt x="402" y="620"/>
                </a:cubicBezTo>
                <a:cubicBezTo>
                  <a:pt x="393" y="613"/>
                  <a:pt x="385" y="606"/>
                  <a:pt x="376" y="599"/>
                </a:cubicBezTo>
                <a:cubicBezTo>
                  <a:pt x="372" y="595"/>
                  <a:pt x="369" y="592"/>
                  <a:pt x="366" y="588"/>
                </a:cubicBezTo>
                <a:cubicBezTo>
                  <a:pt x="300" y="500"/>
                  <a:pt x="308" y="404"/>
                  <a:pt x="330" y="302"/>
                </a:cubicBezTo>
                <a:cubicBezTo>
                  <a:pt x="352" y="319"/>
                  <a:pt x="365" y="340"/>
                  <a:pt x="387" y="350"/>
                </a:cubicBezTo>
                <a:cubicBezTo>
                  <a:pt x="390" y="351"/>
                  <a:pt x="392" y="352"/>
                  <a:pt x="394" y="353"/>
                </a:cubicBezTo>
                <a:cubicBezTo>
                  <a:pt x="425" y="378"/>
                  <a:pt x="462" y="391"/>
                  <a:pt x="499" y="404"/>
                </a:cubicBezTo>
                <a:cubicBezTo>
                  <a:pt x="502" y="405"/>
                  <a:pt x="505" y="407"/>
                  <a:pt x="508" y="408"/>
                </a:cubicBezTo>
                <a:cubicBezTo>
                  <a:pt x="529" y="419"/>
                  <a:pt x="550" y="429"/>
                  <a:pt x="571" y="440"/>
                </a:cubicBezTo>
                <a:cubicBezTo>
                  <a:pt x="571" y="440"/>
                  <a:pt x="571" y="440"/>
                  <a:pt x="571" y="440"/>
                </a:cubicBezTo>
                <a:cubicBezTo>
                  <a:pt x="586" y="452"/>
                  <a:pt x="600" y="465"/>
                  <a:pt x="614" y="477"/>
                </a:cubicBezTo>
                <a:cubicBezTo>
                  <a:pt x="615" y="476"/>
                  <a:pt x="615" y="476"/>
                  <a:pt x="615" y="476"/>
                </a:cubicBezTo>
                <a:cubicBezTo>
                  <a:pt x="615" y="476"/>
                  <a:pt x="614" y="477"/>
                  <a:pt x="614" y="477"/>
                </a:cubicBezTo>
                <a:cubicBezTo>
                  <a:pt x="625" y="500"/>
                  <a:pt x="636" y="522"/>
                  <a:pt x="647" y="544"/>
                </a:cubicBezTo>
                <a:cubicBezTo>
                  <a:pt x="647" y="544"/>
                  <a:pt x="647" y="544"/>
                  <a:pt x="647" y="544"/>
                </a:cubicBezTo>
                <a:cubicBezTo>
                  <a:pt x="647" y="551"/>
                  <a:pt x="647" y="558"/>
                  <a:pt x="651" y="564"/>
                </a:cubicBezTo>
                <a:cubicBezTo>
                  <a:pt x="652" y="567"/>
                  <a:pt x="652" y="569"/>
                  <a:pt x="652" y="572"/>
                </a:cubicBezTo>
                <a:cubicBezTo>
                  <a:pt x="654" y="585"/>
                  <a:pt x="656" y="599"/>
                  <a:pt x="655" y="615"/>
                </a:cubicBezTo>
                <a:cubicBezTo>
                  <a:pt x="650" y="610"/>
                  <a:pt x="647" y="607"/>
                  <a:pt x="644" y="603"/>
                </a:cubicBezTo>
                <a:cubicBezTo>
                  <a:pt x="622" y="566"/>
                  <a:pt x="590" y="538"/>
                  <a:pt x="554" y="515"/>
                </a:cubicBezTo>
                <a:cubicBezTo>
                  <a:pt x="521" y="494"/>
                  <a:pt x="485" y="481"/>
                  <a:pt x="449" y="465"/>
                </a:cubicBezTo>
                <a:cubicBezTo>
                  <a:pt x="429" y="457"/>
                  <a:pt x="413" y="441"/>
                  <a:pt x="392" y="432"/>
                </a:cubicBezTo>
                <a:cubicBezTo>
                  <a:pt x="396" y="441"/>
                  <a:pt x="402" y="449"/>
                  <a:pt x="408" y="457"/>
                </a:cubicBezTo>
                <a:cubicBezTo>
                  <a:pt x="436" y="493"/>
                  <a:pt x="474" y="516"/>
                  <a:pt x="515" y="534"/>
                </a:cubicBezTo>
                <a:cubicBezTo>
                  <a:pt x="568" y="558"/>
                  <a:pt x="620" y="584"/>
                  <a:pt x="651" y="6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286B478-A8CB-4DF3-A62E-2F7C58D16240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0A3A42D-0BA7-409F-A73A-11DF1F5BED66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768CD654-F537-4518-B785-03F1D9393032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65F2F6E-B48D-4248-B3CF-0B0A1AD2FE03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482E243D-975A-48A2-955C-83E592A73410}"/>
              </a:ext>
            </a:extLst>
          </p:cNvPr>
          <p:cNvGrpSpPr/>
          <p:nvPr/>
        </p:nvGrpSpPr>
        <p:grpSpPr>
          <a:xfrm flipH="1">
            <a:off x="-17683" y="0"/>
            <a:ext cx="2655785" cy="1758393"/>
            <a:chOff x="10534197" y="-7938"/>
            <a:chExt cx="1687966" cy="1117601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E17F405-730B-44BB-9470-BCFFC1474EC8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CD369145-752B-4744-BD2E-64FC720B3438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2B8DFC42-DF6B-43B5-B7FE-0C6E258F3C2E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992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7CFBE909-D393-4EDF-8521-739F36507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0500" y="262027"/>
            <a:ext cx="2650227" cy="724247"/>
          </a:xfrm>
        </p:spPr>
        <p:txBody>
          <a:bodyPr>
            <a:noAutofit/>
          </a:bodyPr>
          <a:lstStyle/>
          <a:p>
            <a:pPr rtl="1"/>
            <a:r>
              <a:rPr lang="fa-IR" sz="3600" dirty="0">
                <a:solidFill>
                  <a:srgbClr val="297D53"/>
                </a:solidFill>
                <a:cs typeface="B Nazanin" panose="00000400000000000000" pitchFamily="2" charset="-78"/>
              </a:rPr>
              <a:t>منابع</a:t>
            </a:r>
            <a:endParaRPr lang="en-US" sz="3600" dirty="0">
              <a:solidFill>
                <a:srgbClr val="297D53"/>
              </a:solidFill>
              <a:cs typeface="B Nazanin" panose="00000400000000000000" pitchFamily="2" charset="-78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B6BE704-4772-4B80-8EAE-E8C2F00B07FB}"/>
              </a:ext>
            </a:extLst>
          </p:cNvPr>
          <p:cNvSpPr>
            <a:spLocks noEditPoints="1"/>
          </p:cNvSpPr>
          <p:nvPr/>
        </p:nvSpPr>
        <p:spPr bwMode="auto">
          <a:xfrm>
            <a:off x="10320338" y="2860675"/>
            <a:ext cx="1185863" cy="1028700"/>
          </a:xfrm>
          <a:custGeom>
            <a:avLst/>
            <a:gdLst>
              <a:gd name="T0" fmla="*/ 372 w 871"/>
              <a:gd name="T1" fmla="*/ 219 h 755"/>
              <a:gd name="T2" fmla="*/ 525 w 871"/>
              <a:gd name="T3" fmla="*/ 58 h 755"/>
              <a:gd name="T4" fmla="*/ 856 w 871"/>
              <a:gd name="T5" fmla="*/ 214 h 755"/>
              <a:gd name="T6" fmla="*/ 822 w 871"/>
              <a:gd name="T7" fmla="*/ 427 h 755"/>
              <a:gd name="T8" fmla="*/ 631 w 871"/>
              <a:gd name="T9" fmla="*/ 639 h 755"/>
              <a:gd name="T10" fmla="*/ 445 w 871"/>
              <a:gd name="T11" fmla="*/ 750 h 755"/>
              <a:gd name="T12" fmla="*/ 429 w 871"/>
              <a:gd name="T13" fmla="*/ 752 h 755"/>
              <a:gd name="T14" fmla="*/ 367 w 871"/>
              <a:gd name="T15" fmla="*/ 688 h 755"/>
              <a:gd name="T16" fmla="*/ 416 w 871"/>
              <a:gd name="T17" fmla="*/ 597 h 755"/>
              <a:gd name="T18" fmla="*/ 556 w 871"/>
              <a:gd name="T19" fmla="*/ 535 h 755"/>
              <a:gd name="T20" fmla="*/ 726 w 871"/>
              <a:gd name="T21" fmla="*/ 330 h 755"/>
              <a:gd name="T22" fmla="*/ 703 w 871"/>
              <a:gd name="T23" fmla="*/ 153 h 755"/>
              <a:gd name="T24" fmla="*/ 473 w 871"/>
              <a:gd name="T25" fmla="*/ 298 h 755"/>
              <a:gd name="T26" fmla="*/ 319 w 871"/>
              <a:gd name="T27" fmla="*/ 435 h 755"/>
              <a:gd name="T28" fmla="*/ 308 w 871"/>
              <a:gd name="T29" fmla="*/ 528 h 755"/>
              <a:gd name="T30" fmla="*/ 403 w 871"/>
              <a:gd name="T31" fmla="*/ 410 h 755"/>
              <a:gd name="T32" fmla="*/ 534 w 871"/>
              <a:gd name="T33" fmla="*/ 340 h 755"/>
              <a:gd name="T34" fmla="*/ 390 w 871"/>
              <a:gd name="T35" fmla="*/ 468 h 755"/>
              <a:gd name="T36" fmla="*/ 325 w 871"/>
              <a:gd name="T37" fmla="*/ 629 h 755"/>
              <a:gd name="T38" fmla="*/ 351 w 871"/>
              <a:gd name="T39" fmla="*/ 710 h 755"/>
              <a:gd name="T40" fmla="*/ 258 w 871"/>
              <a:gd name="T41" fmla="*/ 654 h 755"/>
              <a:gd name="T42" fmla="*/ 94 w 871"/>
              <a:gd name="T43" fmla="*/ 502 h 755"/>
              <a:gd name="T44" fmla="*/ 10 w 871"/>
              <a:gd name="T45" fmla="*/ 239 h 755"/>
              <a:gd name="T46" fmla="*/ 124 w 871"/>
              <a:gd name="T47" fmla="*/ 67 h 755"/>
              <a:gd name="T48" fmla="*/ 394 w 871"/>
              <a:gd name="T49" fmla="*/ 88 h 755"/>
              <a:gd name="T50" fmla="*/ 401 w 871"/>
              <a:gd name="T51" fmla="*/ 116 h 755"/>
              <a:gd name="T52" fmla="*/ 372 w 871"/>
              <a:gd name="T53" fmla="*/ 219 h 755"/>
              <a:gd name="T54" fmla="*/ 176 w 871"/>
              <a:gd name="T55" fmla="*/ 230 h 755"/>
              <a:gd name="T56" fmla="*/ 277 w 871"/>
              <a:gd name="T57" fmla="*/ 555 h 755"/>
              <a:gd name="T58" fmla="*/ 207 w 871"/>
              <a:gd name="T59" fmla="*/ 381 h 755"/>
              <a:gd name="T60" fmla="*/ 236 w 871"/>
              <a:gd name="T61" fmla="*/ 426 h 755"/>
              <a:gd name="T62" fmla="*/ 273 w 871"/>
              <a:gd name="T63" fmla="*/ 464 h 755"/>
              <a:gd name="T64" fmla="*/ 297 w 871"/>
              <a:gd name="T65" fmla="*/ 399 h 755"/>
              <a:gd name="T66" fmla="*/ 261 w 871"/>
              <a:gd name="T67" fmla="*/ 289 h 755"/>
              <a:gd name="T68" fmla="*/ 176 w 871"/>
              <a:gd name="T69" fmla="*/ 230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71" h="755">
                <a:moveTo>
                  <a:pt x="372" y="219"/>
                </a:moveTo>
                <a:cubicBezTo>
                  <a:pt x="403" y="146"/>
                  <a:pt x="455" y="93"/>
                  <a:pt x="525" y="58"/>
                </a:cubicBezTo>
                <a:cubicBezTo>
                  <a:pt x="641" y="0"/>
                  <a:pt x="823" y="56"/>
                  <a:pt x="856" y="214"/>
                </a:cubicBezTo>
                <a:cubicBezTo>
                  <a:pt x="871" y="289"/>
                  <a:pt x="856" y="360"/>
                  <a:pt x="822" y="427"/>
                </a:cubicBezTo>
                <a:cubicBezTo>
                  <a:pt x="777" y="514"/>
                  <a:pt x="709" y="581"/>
                  <a:pt x="631" y="639"/>
                </a:cubicBezTo>
                <a:cubicBezTo>
                  <a:pt x="572" y="683"/>
                  <a:pt x="507" y="714"/>
                  <a:pt x="445" y="750"/>
                </a:cubicBezTo>
                <a:cubicBezTo>
                  <a:pt x="440" y="753"/>
                  <a:pt x="434" y="755"/>
                  <a:pt x="429" y="752"/>
                </a:cubicBezTo>
                <a:cubicBezTo>
                  <a:pt x="404" y="735"/>
                  <a:pt x="377" y="720"/>
                  <a:pt x="367" y="688"/>
                </a:cubicBezTo>
                <a:cubicBezTo>
                  <a:pt x="354" y="649"/>
                  <a:pt x="371" y="617"/>
                  <a:pt x="416" y="597"/>
                </a:cubicBezTo>
                <a:cubicBezTo>
                  <a:pt x="462" y="575"/>
                  <a:pt x="510" y="556"/>
                  <a:pt x="556" y="535"/>
                </a:cubicBezTo>
                <a:cubicBezTo>
                  <a:pt x="646" y="494"/>
                  <a:pt x="699" y="422"/>
                  <a:pt x="726" y="330"/>
                </a:cubicBezTo>
                <a:cubicBezTo>
                  <a:pt x="742" y="276"/>
                  <a:pt x="731" y="197"/>
                  <a:pt x="703" y="153"/>
                </a:cubicBezTo>
                <a:cubicBezTo>
                  <a:pt x="646" y="232"/>
                  <a:pt x="554" y="256"/>
                  <a:pt x="473" y="298"/>
                </a:cubicBezTo>
                <a:cubicBezTo>
                  <a:pt x="410" y="330"/>
                  <a:pt x="355" y="372"/>
                  <a:pt x="319" y="435"/>
                </a:cubicBezTo>
                <a:cubicBezTo>
                  <a:pt x="303" y="463"/>
                  <a:pt x="300" y="493"/>
                  <a:pt x="308" y="528"/>
                </a:cubicBezTo>
                <a:cubicBezTo>
                  <a:pt x="331" y="480"/>
                  <a:pt x="362" y="441"/>
                  <a:pt x="403" y="410"/>
                </a:cubicBezTo>
                <a:cubicBezTo>
                  <a:pt x="443" y="380"/>
                  <a:pt x="486" y="355"/>
                  <a:pt x="534" y="340"/>
                </a:cubicBezTo>
                <a:cubicBezTo>
                  <a:pt x="486" y="383"/>
                  <a:pt x="433" y="420"/>
                  <a:pt x="390" y="468"/>
                </a:cubicBezTo>
                <a:cubicBezTo>
                  <a:pt x="349" y="514"/>
                  <a:pt x="322" y="565"/>
                  <a:pt x="325" y="629"/>
                </a:cubicBezTo>
                <a:cubicBezTo>
                  <a:pt x="326" y="656"/>
                  <a:pt x="337" y="681"/>
                  <a:pt x="351" y="710"/>
                </a:cubicBezTo>
                <a:cubicBezTo>
                  <a:pt x="316" y="692"/>
                  <a:pt x="287" y="674"/>
                  <a:pt x="258" y="654"/>
                </a:cubicBezTo>
                <a:cubicBezTo>
                  <a:pt x="196" y="611"/>
                  <a:pt x="140" y="562"/>
                  <a:pt x="94" y="502"/>
                </a:cubicBezTo>
                <a:cubicBezTo>
                  <a:pt x="35" y="424"/>
                  <a:pt x="0" y="338"/>
                  <a:pt x="10" y="239"/>
                </a:cubicBezTo>
                <a:cubicBezTo>
                  <a:pt x="18" y="162"/>
                  <a:pt x="54" y="103"/>
                  <a:pt x="124" y="67"/>
                </a:cubicBezTo>
                <a:cubicBezTo>
                  <a:pt x="218" y="19"/>
                  <a:pt x="308" y="26"/>
                  <a:pt x="394" y="88"/>
                </a:cubicBezTo>
                <a:cubicBezTo>
                  <a:pt x="406" y="96"/>
                  <a:pt x="409" y="103"/>
                  <a:pt x="401" y="116"/>
                </a:cubicBezTo>
                <a:cubicBezTo>
                  <a:pt x="384" y="148"/>
                  <a:pt x="374" y="182"/>
                  <a:pt x="372" y="219"/>
                </a:cubicBezTo>
                <a:close/>
                <a:moveTo>
                  <a:pt x="176" y="230"/>
                </a:moveTo>
                <a:cubicBezTo>
                  <a:pt x="121" y="331"/>
                  <a:pt x="180" y="520"/>
                  <a:pt x="277" y="555"/>
                </a:cubicBezTo>
                <a:cubicBezTo>
                  <a:pt x="249" y="498"/>
                  <a:pt x="207" y="448"/>
                  <a:pt x="207" y="381"/>
                </a:cubicBezTo>
                <a:cubicBezTo>
                  <a:pt x="218" y="395"/>
                  <a:pt x="226" y="411"/>
                  <a:pt x="236" y="426"/>
                </a:cubicBezTo>
                <a:cubicBezTo>
                  <a:pt x="246" y="441"/>
                  <a:pt x="255" y="457"/>
                  <a:pt x="273" y="464"/>
                </a:cubicBezTo>
                <a:cubicBezTo>
                  <a:pt x="281" y="442"/>
                  <a:pt x="288" y="420"/>
                  <a:pt x="297" y="399"/>
                </a:cubicBezTo>
                <a:cubicBezTo>
                  <a:pt x="318" y="348"/>
                  <a:pt x="309" y="317"/>
                  <a:pt x="261" y="289"/>
                </a:cubicBezTo>
                <a:cubicBezTo>
                  <a:pt x="231" y="272"/>
                  <a:pt x="200" y="256"/>
                  <a:pt x="176" y="23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2CB95CD-FA33-4264-B168-B5C478C2DB12}"/>
              </a:ext>
            </a:extLst>
          </p:cNvPr>
          <p:cNvSpPr>
            <a:spLocks noEditPoints="1"/>
          </p:cNvSpPr>
          <p:nvPr/>
        </p:nvSpPr>
        <p:spPr bwMode="auto">
          <a:xfrm>
            <a:off x="6096000" y="2824163"/>
            <a:ext cx="1065213" cy="1066800"/>
          </a:xfrm>
          <a:custGeom>
            <a:avLst/>
            <a:gdLst>
              <a:gd name="T0" fmla="*/ 496 w 782"/>
              <a:gd name="T1" fmla="*/ 0 h 783"/>
              <a:gd name="T2" fmla="*/ 560 w 782"/>
              <a:gd name="T3" fmla="*/ 204 h 783"/>
              <a:gd name="T4" fmla="*/ 719 w 782"/>
              <a:gd name="T5" fmla="*/ 221 h 783"/>
              <a:gd name="T6" fmla="*/ 782 w 782"/>
              <a:gd name="T7" fmla="*/ 498 h 783"/>
              <a:gd name="T8" fmla="*/ 579 w 782"/>
              <a:gd name="T9" fmla="*/ 561 h 783"/>
              <a:gd name="T10" fmla="*/ 561 w 782"/>
              <a:gd name="T11" fmla="*/ 717 h 783"/>
              <a:gd name="T12" fmla="*/ 284 w 782"/>
              <a:gd name="T13" fmla="*/ 781 h 783"/>
              <a:gd name="T14" fmla="*/ 221 w 782"/>
              <a:gd name="T15" fmla="*/ 582 h 783"/>
              <a:gd name="T16" fmla="*/ 60 w 782"/>
              <a:gd name="T17" fmla="*/ 561 h 783"/>
              <a:gd name="T18" fmla="*/ 0 w 782"/>
              <a:gd name="T19" fmla="*/ 281 h 783"/>
              <a:gd name="T20" fmla="*/ 199 w 782"/>
              <a:gd name="T21" fmla="*/ 221 h 783"/>
              <a:gd name="T22" fmla="*/ 221 w 782"/>
              <a:gd name="T23" fmla="*/ 62 h 783"/>
              <a:gd name="T24" fmla="*/ 390 w 782"/>
              <a:gd name="T25" fmla="*/ 0 h 783"/>
              <a:gd name="T26" fmla="*/ 620 w 782"/>
              <a:gd name="T27" fmla="*/ 392 h 783"/>
              <a:gd name="T28" fmla="*/ 447 w 782"/>
              <a:gd name="T29" fmla="*/ 423 h 783"/>
              <a:gd name="T30" fmla="*/ 695 w 782"/>
              <a:gd name="T31" fmla="*/ 398 h 783"/>
              <a:gd name="T32" fmla="*/ 574 w 782"/>
              <a:gd name="T33" fmla="*/ 315 h 783"/>
              <a:gd name="T34" fmla="*/ 442 w 782"/>
              <a:gd name="T35" fmla="*/ 372 h 783"/>
              <a:gd name="T36" fmla="*/ 531 w 782"/>
              <a:gd name="T37" fmla="*/ 382 h 783"/>
              <a:gd name="T38" fmla="*/ 375 w 782"/>
              <a:gd name="T39" fmla="*/ 343 h 783"/>
              <a:gd name="T40" fmla="*/ 393 w 782"/>
              <a:gd name="T41" fmla="*/ 168 h 783"/>
              <a:gd name="T42" fmla="*/ 425 w 782"/>
              <a:gd name="T43" fmla="*/ 332 h 783"/>
              <a:gd name="T44" fmla="*/ 398 w 782"/>
              <a:gd name="T45" fmla="*/ 86 h 783"/>
              <a:gd name="T46" fmla="*/ 321 w 782"/>
              <a:gd name="T47" fmla="*/ 189 h 783"/>
              <a:gd name="T48" fmla="*/ 393 w 782"/>
              <a:gd name="T49" fmla="*/ 606 h 783"/>
              <a:gd name="T50" fmla="*/ 376 w 782"/>
              <a:gd name="T51" fmla="*/ 455 h 783"/>
              <a:gd name="T52" fmla="*/ 313 w 782"/>
              <a:gd name="T53" fmla="*/ 554 h 783"/>
              <a:gd name="T54" fmla="*/ 401 w 782"/>
              <a:gd name="T55" fmla="*/ 691 h 783"/>
              <a:gd name="T56" fmla="*/ 425 w 782"/>
              <a:gd name="T57" fmla="*/ 449 h 783"/>
              <a:gd name="T58" fmla="*/ 405 w 782"/>
              <a:gd name="T59" fmla="*/ 459 h 783"/>
              <a:gd name="T60" fmla="*/ 168 w 782"/>
              <a:gd name="T61" fmla="*/ 392 h 783"/>
              <a:gd name="T62" fmla="*/ 325 w 782"/>
              <a:gd name="T63" fmla="*/ 376 h 783"/>
              <a:gd name="T64" fmla="*/ 236 w 782"/>
              <a:gd name="T65" fmla="*/ 311 h 783"/>
              <a:gd name="T66" fmla="*/ 86 w 782"/>
              <a:gd name="T67" fmla="*/ 398 h 783"/>
              <a:gd name="T68" fmla="*/ 331 w 782"/>
              <a:gd name="T69" fmla="*/ 428 h 783"/>
              <a:gd name="T70" fmla="*/ 322 w 782"/>
              <a:gd name="T71" fmla="*/ 405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2" h="783">
                <a:moveTo>
                  <a:pt x="390" y="0"/>
                </a:moveTo>
                <a:cubicBezTo>
                  <a:pt x="425" y="0"/>
                  <a:pt x="461" y="0"/>
                  <a:pt x="496" y="0"/>
                </a:cubicBezTo>
                <a:cubicBezTo>
                  <a:pt x="540" y="0"/>
                  <a:pt x="559" y="18"/>
                  <a:pt x="560" y="62"/>
                </a:cubicBezTo>
                <a:cubicBezTo>
                  <a:pt x="561" y="110"/>
                  <a:pt x="561" y="157"/>
                  <a:pt x="560" y="204"/>
                </a:cubicBezTo>
                <a:cubicBezTo>
                  <a:pt x="560" y="219"/>
                  <a:pt x="565" y="222"/>
                  <a:pt x="578" y="221"/>
                </a:cubicBezTo>
                <a:cubicBezTo>
                  <a:pt x="625" y="221"/>
                  <a:pt x="672" y="221"/>
                  <a:pt x="719" y="221"/>
                </a:cubicBezTo>
                <a:cubicBezTo>
                  <a:pt x="760" y="221"/>
                  <a:pt x="782" y="242"/>
                  <a:pt x="782" y="282"/>
                </a:cubicBezTo>
                <a:cubicBezTo>
                  <a:pt x="782" y="354"/>
                  <a:pt x="782" y="426"/>
                  <a:pt x="782" y="498"/>
                </a:cubicBezTo>
                <a:cubicBezTo>
                  <a:pt x="782" y="540"/>
                  <a:pt x="758" y="561"/>
                  <a:pt x="717" y="561"/>
                </a:cubicBezTo>
                <a:cubicBezTo>
                  <a:pt x="671" y="560"/>
                  <a:pt x="625" y="561"/>
                  <a:pt x="579" y="561"/>
                </a:cubicBezTo>
                <a:cubicBezTo>
                  <a:pt x="565" y="560"/>
                  <a:pt x="559" y="563"/>
                  <a:pt x="560" y="579"/>
                </a:cubicBezTo>
                <a:cubicBezTo>
                  <a:pt x="561" y="625"/>
                  <a:pt x="560" y="671"/>
                  <a:pt x="561" y="717"/>
                </a:cubicBezTo>
                <a:cubicBezTo>
                  <a:pt x="562" y="759"/>
                  <a:pt x="534" y="783"/>
                  <a:pt x="496" y="782"/>
                </a:cubicBezTo>
                <a:cubicBezTo>
                  <a:pt x="425" y="780"/>
                  <a:pt x="354" y="781"/>
                  <a:pt x="284" y="781"/>
                </a:cubicBezTo>
                <a:cubicBezTo>
                  <a:pt x="243" y="781"/>
                  <a:pt x="221" y="759"/>
                  <a:pt x="221" y="718"/>
                </a:cubicBezTo>
                <a:cubicBezTo>
                  <a:pt x="221" y="673"/>
                  <a:pt x="221" y="628"/>
                  <a:pt x="221" y="582"/>
                </a:cubicBezTo>
                <a:cubicBezTo>
                  <a:pt x="222" y="566"/>
                  <a:pt x="218" y="560"/>
                  <a:pt x="200" y="560"/>
                </a:cubicBezTo>
                <a:cubicBezTo>
                  <a:pt x="153" y="561"/>
                  <a:pt x="107" y="561"/>
                  <a:pt x="60" y="561"/>
                </a:cubicBezTo>
                <a:cubicBezTo>
                  <a:pt x="25" y="560"/>
                  <a:pt x="0" y="538"/>
                  <a:pt x="0" y="503"/>
                </a:cubicBezTo>
                <a:cubicBezTo>
                  <a:pt x="0" y="429"/>
                  <a:pt x="0" y="355"/>
                  <a:pt x="0" y="281"/>
                </a:cubicBezTo>
                <a:cubicBezTo>
                  <a:pt x="1" y="241"/>
                  <a:pt x="22" y="221"/>
                  <a:pt x="61" y="221"/>
                </a:cubicBezTo>
                <a:cubicBezTo>
                  <a:pt x="107" y="221"/>
                  <a:pt x="153" y="220"/>
                  <a:pt x="199" y="221"/>
                </a:cubicBezTo>
                <a:cubicBezTo>
                  <a:pt x="216" y="222"/>
                  <a:pt x="222" y="217"/>
                  <a:pt x="221" y="200"/>
                </a:cubicBezTo>
                <a:cubicBezTo>
                  <a:pt x="220" y="154"/>
                  <a:pt x="221" y="108"/>
                  <a:pt x="221" y="62"/>
                </a:cubicBezTo>
                <a:cubicBezTo>
                  <a:pt x="221" y="22"/>
                  <a:pt x="242" y="0"/>
                  <a:pt x="282" y="0"/>
                </a:cubicBezTo>
                <a:cubicBezTo>
                  <a:pt x="318" y="0"/>
                  <a:pt x="354" y="0"/>
                  <a:pt x="390" y="0"/>
                </a:cubicBezTo>
                <a:cubicBezTo>
                  <a:pt x="390" y="0"/>
                  <a:pt x="390" y="0"/>
                  <a:pt x="390" y="0"/>
                </a:cubicBezTo>
                <a:close/>
                <a:moveTo>
                  <a:pt x="620" y="392"/>
                </a:moveTo>
                <a:cubicBezTo>
                  <a:pt x="565" y="396"/>
                  <a:pt x="510" y="401"/>
                  <a:pt x="456" y="404"/>
                </a:cubicBezTo>
                <a:cubicBezTo>
                  <a:pt x="439" y="405"/>
                  <a:pt x="438" y="410"/>
                  <a:pt x="447" y="423"/>
                </a:cubicBezTo>
                <a:cubicBezTo>
                  <a:pt x="468" y="452"/>
                  <a:pt x="495" y="468"/>
                  <a:pt x="531" y="469"/>
                </a:cubicBezTo>
                <a:cubicBezTo>
                  <a:pt x="596" y="470"/>
                  <a:pt x="647" y="438"/>
                  <a:pt x="695" y="398"/>
                </a:cubicBezTo>
                <a:cubicBezTo>
                  <a:pt x="704" y="390"/>
                  <a:pt x="697" y="385"/>
                  <a:pt x="692" y="380"/>
                </a:cubicBezTo>
                <a:cubicBezTo>
                  <a:pt x="657" y="350"/>
                  <a:pt x="619" y="327"/>
                  <a:pt x="574" y="315"/>
                </a:cubicBezTo>
                <a:cubicBezTo>
                  <a:pt x="524" y="301"/>
                  <a:pt x="477" y="317"/>
                  <a:pt x="448" y="355"/>
                </a:cubicBezTo>
                <a:cubicBezTo>
                  <a:pt x="444" y="361"/>
                  <a:pt x="440" y="366"/>
                  <a:pt x="442" y="372"/>
                </a:cubicBezTo>
                <a:cubicBezTo>
                  <a:pt x="444" y="379"/>
                  <a:pt x="452" y="376"/>
                  <a:pt x="457" y="376"/>
                </a:cubicBezTo>
                <a:cubicBezTo>
                  <a:pt x="482" y="379"/>
                  <a:pt x="506" y="380"/>
                  <a:pt x="531" y="382"/>
                </a:cubicBezTo>
                <a:cubicBezTo>
                  <a:pt x="561" y="385"/>
                  <a:pt x="591" y="384"/>
                  <a:pt x="620" y="392"/>
                </a:cubicBezTo>
                <a:close/>
                <a:moveTo>
                  <a:pt x="375" y="343"/>
                </a:moveTo>
                <a:cubicBezTo>
                  <a:pt x="380" y="280"/>
                  <a:pt x="385" y="219"/>
                  <a:pt x="389" y="158"/>
                </a:cubicBezTo>
                <a:cubicBezTo>
                  <a:pt x="393" y="162"/>
                  <a:pt x="393" y="165"/>
                  <a:pt x="393" y="168"/>
                </a:cubicBezTo>
                <a:cubicBezTo>
                  <a:pt x="397" y="220"/>
                  <a:pt x="401" y="271"/>
                  <a:pt x="405" y="323"/>
                </a:cubicBezTo>
                <a:cubicBezTo>
                  <a:pt x="406" y="343"/>
                  <a:pt x="409" y="344"/>
                  <a:pt x="425" y="332"/>
                </a:cubicBezTo>
                <a:cubicBezTo>
                  <a:pt x="455" y="311"/>
                  <a:pt x="471" y="281"/>
                  <a:pt x="470" y="244"/>
                </a:cubicBezTo>
                <a:cubicBezTo>
                  <a:pt x="469" y="181"/>
                  <a:pt x="437" y="132"/>
                  <a:pt x="398" y="86"/>
                </a:cubicBezTo>
                <a:cubicBezTo>
                  <a:pt x="389" y="76"/>
                  <a:pt x="384" y="85"/>
                  <a:pt x="379" y="91"/>
                </a:cubicBezTo>
                <a:cubicBezTo>
                  <a:pt x="354" y="120"/>
                  <a:pt x="334" y="153"/>
                  <a:pt x="321" y="189"/>
                </a:cubicBezTo>
                <a:cubicBezTo>
                  <a:pt x="297" y="254"/>
                  <a:pt x="317" y="313"/>
                  <a:pt x="375" y="343"/>
                </a:cubicBezTo>
                <a:close/>
                <a:moveTo>
                  <a:pt x="393" y="606"/>
                </a:moveTo>
                <a:cubicBezTo>
                  <a:pt x="386" y="596"/>
                  <a:pt x="387" y="590"/>
                  <a:pt x="387" y="584"/>
                </a:cubicBezTo>
                <a:cubicBezTo>
                  <a:pt x="383" y="541"/>
                  <a:pt x="379" y="498"/>
                  <a:pt x="376" y="455"/>
                </a:cubicBezTo>
                <a:cubicBezTo>
                  <a:pt x="375" y="438"/>
                  <a:pt x="370" y="438"/>
                  <a:pt x="358" y="446"/>
                </a:cubicBezTo>
                <a:cubicBezTo>
                  <a:pt x="321" y="473"/>
                  <a:pt x="307" y="510"/>
                  <a:pt x="313" y="554"/>
                </a:cubicBezTo>
                <a:cubicBezTo>
                  <a:pt x="319" y="608"/>
                  <a:pt x="348" y="651"/>
                  <a:pt x="381" y="691"/>
                </a:cubicBezTo>
                <a:cubicBezTo>
                  <a:pt x="388" y="700"/>
                  <a:pt x="394" y="700"/>
                  <a:pt x="401" y="691"/>
                </a:cubicBezTo>
                <a:cubicBezTo>
                  <a:pt x="427" y="661"/>
                  <a:pt x="447" y="629"/>
                  <a:pt x="461" y="592"/>
                </a:cubicBezTo>
                <a:cubicBezTo>
                  <a:pt x="482" y="534"/>
                  <a:pt x="468" y="479"/>
                  <a:pt x="425" y="449"/>
                </a:cubicBezTo>
                <a:cubicBezTo>
                  <a:pt x="420" y="445"/>
                  <a:pt x="415" y="438"/>
                  <a:pt x="408" y="442"/>
                </a:cubicBezTo>
                <a:cubicBezTo>
                  <a:pt x="403" y="446"/>
                  <a:pt x="405" y="453"/>
                  <a:pt x="405" y="459"/>
                </a:cubicBezTo>
                <a:cubicBezTo>
                  <a:pt x="401" y="506"/>
                  <a:pt x="397" y="554"/>
                  <a:pt x="393" y="606"/>
                </a:cubicBezTo>
                <a:close/>
                <a:moveTo>
                  <a:pt x="168" y="392"/>
                </a:moveTo>
                <a:cubicBezTo>
                  <a:pt x="175" y="387"/>
                  <a:pt x="179" y="387"/>
                  <a:pt x="184" y="386"/>
                </a:cubicBezTo>
                <a:cubicBezTo>
                  <a:pt x="231" y="383"/>
                  <a:pt x="278" y="380"/>
                  <a:pt x="325" y="376"/>
                </a:cubicBezTo>
                <a:cubicBezTo>
                  <a:pt x="343" y="375"/>
                  <a:pt x="345" y="372"/>
                  <a:pt x="335" y="357"/>
                </a:cubicBezTo>
                <a:cubicBezTo>
                  <a:pt x="310" y="324"/>
                  <a:pt x="277" y="309"/>
                  <a:pt x="236" y="311"/>
                </a:cubicBezTo>
                <a:cubicBezTo>
                  <a:pt x="176" y="315"/>
                  <a:pt x="129" y="348"/>
                  <a:pt x="85" y="384"/>
                </a:cubicBezTo>
                <a:cubicBezTo>
                  <a:pt x="77" y="391"/>
                  <a:pt x="81" y="393"/>
                  <a:pt x="86" y="398"/>
                </a:cubicBezTo>
                <a:cubicBezTo>
                  <a:pt x="122" y="429"/>
                  <a:pt x="161" y="454"/>
                  <a:pt x="207" y="465"/>
                </a:cubicBezTo>
                <a:cubicBezTo>
                  <a:pt x="255" y="476"/>
                  <a:pt x="299" y="469"/>
                  <a:pt x="331" y="428"/>
                </a:cubicBezTo>
                <a:cubicBezTo>
                  <a:pt x="335" y="422"/>
                  <a:pt x="343" y="416"/>
                  <a:pt x="340" y="409"/>
                </a:cubicBezTo>
                <a:cubicBezTo>
                  <a:pt x="337" y="402"/>
                  <a:pt x="328" y="405"/>
                  <a:pt x="322" y="405"/>
                </a:cubicBezTo>
                <a:cubicBezTo>
                  <a:pt x="271" y="400"/>
                  <a:pt x="221" y="396"/>
                  <a:pt x="168" y="392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8B1AF26-CAFB-455F-8F76-B8875C6A66D7}"/>
              </a:ext>
            </a:extLst>
          </p:cNvPr>
          <p:cNvSpPr>
            <a:spLocks noEditPoints="1"/>
          </p:cNvSpPr>
          <p:nvPr/>
        </p:nvSpPr>
        <p:spPr bwMode="auto">
          <a:xfrm>
            <a:off x="8435975" y="5048250"/>
            <a:ext cx="608013" cy="1101725"/>
          </a:xfrm>
          <a:custGeom>
            <a:avLst/>
            <a:gdLst>
              <a:gd name="T0" fmla="*/ 5 w 446"/>
              <a:gd name="T1" fmla="*/ 557 h 808"/>
              <a:gd name="T2" fmla="*/ 4 w 446"/>
              <a:gd name="T3" fmla="*/ 405 h 808"/>
              <a:gd name="T4" fmla="*/ 78 w 446"/>
              <a:gd name="T5" fmla="*/ 234 h 808"/>
              <a:gd name="T6" fmla="*/ 99 w 446"/>
              <a:gd name="T7" fmla="*/ 213 h 808"/>
              <a:gd name="T8" fmla="*/ 117 w 446"/>
              <a:gd name="T9" fmla="*/ 168 h 808"/>
              <a:gd name="T10" fmla="*/ 116 w 446"/>
              <a:gd name="T11" fmla="*/ 83 h 808"/>
              <a:gd name="T12" fmla="*/ 104 w 446"/>
              <a:gd name="T13" fmla="*/ 65 h 808"/>
              <a:gd name="T14" fmla="*/ 84 w 446"/>
              <a:gd name="T15" fmla="*/ 28 h 808"/>
              <a:gd name="T16" fmla="*/ 119 w 446"/>
              <a:gd name="T17" fmla="*/ 0 h 808"/>
              <a:gd name="T18" fmla="*/ 329 w 446"/>
              <a:gd name="T19" fmla="*/ 0 h 808"/>
              <a:gd name="T20" fmla="*/ 366 w 446"/>
              <a:gd name="T21" fmla="*/ 26 h 808"/>
              <a:gd name="T22" fmla="*/ 345 w 446"/>
              <a:gd name="T23" fmla="*/ 66 h 808"/>
              <a:gd name="T24" fmla="*/ 334 w 446"/>
              <a:gd name="T25" fmla="*/ 82 h 808"/>
              <a:gd name="T26" fmla="*/ 334 w 446"/>
              <a:gd name="T27" fmla="*/ 176 h 808"/>
              <a:gd name="T28" fmla="*/ 356 w 446"/>
              <a:gd name="T29" fmla="*/ 217 h 808"/>
              <a:gd name="T30" fmla="*/ 436 w 446"/>
              <a:gd name="T31" fmla="*/ 322 h 808"/>
              <a:gd name="T32" fmla="*/ 446 w 446"/>
              <a:gd name="T33" fmla="*/ 373 h 808"/>
              <a:gd name="T34" fmla="*/ 446 w 446"/>
              <a:gd name="T35" fmla="*/ 745 h 808"/>
              <a:gd name="T36" fmla="*/ 382 w 446"/>
              <a:gd name="T37" fmla="*/ 808 h 808"/>
              <a:gd name="T38" fmla="*/ 70 w 446"/>
              <a:gd name="T39" fmla="*/ 808 h 808"/>
              <a:gd name="T40" fmla="*/ 5 w 446"/>
              <a:gd name="T41" fmla="*/ 743 h 808"/>
              <a:gd name="T42" fmla="*/ 5 w 446"/>
              <a:gd name="T43" fmla="*/ 557 h 808"/>
              <a:gd name="T44" fmla="*/ 5 w 446"/>
              <a:gd name="T45" fmla="*/ 557 h 808"/>
              <a:gd name="T46" fmla="*/ 117 w 446"/>
              <a:gd name="T47" fmla="*/ 715 h 808"/>
              <a:gd name="T48" fmla="*/ 261 w 446"/>
              <a:gd name="T49" fmla="*/ 540 h 808"/>
              <a:gd name="T50" fmla="*/ 138 w 446"/>
              <a:gd name="T51" fmla="*/ 751 h 808"/>
              <a:gd name="T52" fmla="*/ 271 w 446"/>
              <a:gd name="T53" fmla="*/ 688 h 808"/>
              <a:gd name="T54" fmla="*/ 359 w 446"/>
              <a:gd name="T55" fmla="*/ 584 h 808"/>
              <a:gd name="T56" fmla="*/ 399 w 446"/>
              <a:gd name="T57" fmla="*/ 441 h 808"/>
              <a:gd name="T58" fmla="*/ 388 w 446"/>
              <a:gd name="T59" fmla="*/ 434 h 808"/>
              <a:gd name="T60" fmla="*/ 289 w 446"/>
              <a:gd name="T61" fmla="*/ 464 h 808"/>
              <a:gd name="T62" fmla="*/ 126 w 446"/>
              <a:gd name="T63" fmla="*/ 620 h 808"/>
              <a:gd name="T64" fmla="*/ 117 w 446"/>
              <a:gd name="T65" fmla="*/ 715 h 808"/>
              <a:gd name="T66" fmla="*/ 83 w 446"/>
              <a:gd name="T67" fmla="*/ 342 h 808"/>
              <a:gd name="T68" fmla="*/ 79 w 446"/>
              <a:gd name="T69" fmla="*/ 442 h 808"/>
              <a:gd name="T70" fmla="*/ 72 w 446"/>
              <a:gd name="T71" fmla="*/ 470 h 808"/>
              <a:gd name="T72" fmla="*/ 96 w 446"/>
              <a:gd name="T73" fmla="*/ 575 h 808"/>
              <a:gd name="T74" fmla="*/ 114 w 446"/>
              <a:gd name="T75" fmla="*/ 575 h 808"/>
              <a:gd name="T76" fmla="*/ 141 w 446"/>
              <a:gd name="T77" fmla="*/ 536 h 808"/>
              <a:gd name="T78" fmla="*/ 156 w 446"/>
              <a:gd name="T79" fmla="*/ 458 h 808"/>
              <a:gd name="T80" fmla="*/ 83 w 446"/>
              <a:gd name="T81" fmla="*/ 342 h 808"/>
              <a:gd name="T82" fmla="*/ 235 w 446"/>
              <a:gd name="T83" fmla="*/ 300 h 808"/>
              <a:gd name="T84" fmla="*/ 210 w 446"/>
              <a:gd name="T85" fmla="*/ 272 h 808"/>
              <a:gd name="T86" fmla="*/ 181 w 446"/>
              <a:gd name="T87" fmla="*/ 300 h 808"/>
              <a:gd name="T88" fmla="*/ 208 w 446"/>
              <a:gd name="T89" fmla="*/ 327 h 808"/>
              <a:gd name="T90" fmla="*/ 235 w 446"/>
              <a:gd name="T91" fmla="*/ 300 h 808"/>
              <a:gd name="T92" fmla="*/ 261 w 446"/>
              <a:gd name="T93" fmla="*/ 332 h 808"/>
              <a:gd name="T94" fmla="*/ 242 w 446"/>
              <a:gd name="T95" fmla="*/ 352 h 808"/>
              <a:gd name="T96" fmla="*/ 263 w 446"/>
              <a:gd name="T97" fmla="*/ 373 h 808"/>
              <a:gd name="T98" fmla="*/ 283 w 446"/>
              <a:gd name="T99" fmla="*/ 351 h 808"/>
              <a:gd name="T100" fmla="*/ 261 w 446"/>
              <a:gd name="T101" fmla="*/ 332 h 808"/>
              <a:gd name="T102" fmla="*/ 240 w 446"/>
              <a:gd name="T103" fmla="*/ 416 h 808"/>
              <a:gd name="T104" fmla="*/ 228 w 446"/>
              <a:gd name="T105" fmla="*/ 403 h 808"/>
              <a:gd name="T106" fmla="*/ 214 w 446"/>
              <a:gd name="T107" fmla="*/ 416 h 808"/>
              <a:gd name="T108" fmla="*/ 225 w 446"/>
              <a:gd name="T109" fmla="*/ 429 h 808"/>
              <a:gd name="T110" fmla="*/ 240 w 446"/>
              <a:gd name="T111" fmla="*/ 416 h 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46" h="807">
                <a:moveTo>
                  <a:pt x="5" y="557"/>
                </a:moveTo>
                <a:cubicBezTo>
                  <a:pt x="5" y="506"/>
                  <a:pt x="8" y="455"/>
                  <a:pt x="4" y="405"/>
                </a:cubicBezTo>
                <a:cubicBezTo>
                  <a:pt x="0" y="334"/>
                  <a:pt x="28" y="280"/>
                  <a:pt x="78" y="234"/>
                </a:cubicBezTo>
                <a:cubicBezTo>
                  <a:pt x="85" y="227"/>
                  <a:pt x="93" y="221"/>
                  <a:pt x="99" y="213"/>
                </a:cubicBezTo>
                <a:cubicBezTo>
                  <a:pt x="111" y="201"/>
                  <a:pt x="118" y="187"/>
                  <a:pt x="117" y="168"/>
                </a:cubicBezTo>
                <a:cubicBezTo>
                  <a:pt x="116" y="140"/>
                  <a:pt x="116" y="111"/>
                  <a:pt x="116" y="83"/>
                </a:cubicBezTo>
                <a:cubicBezTo>
                  <a:pt x="116" y="74"/>
                  <a:pt x="114" y="68"/>
                  <a:pt x="104" y="65"/>
                </a:cubicBezTo>
                <a:cubicBezTo>
                  <a:pt x="88" y="59"/>
                  <a:pt x="81" y="45"/>
                  <a:pt x="84" y="28"/>
                </a:cubicBezTo>
                <a:cubicBezTo>
                  <a:pt x="86" y="11"/>
                  <a:pt x="101" y="0"/>
                  <a:pt x="119" y="0"/>
                </a:cubicBezTo>
                <a:cubicBezTo>
                  <a:pt x="189" y="0"/>
                  <a:pt x="259" y="0"/>
                  <a:pt x="329" y="0"/>
                </a:cubicBezTo>
                <a:cubicBezTo>
                  <a:pt x="349" y="0"/>
                  <a:pt x="362" y="8"/>
                  <a:pt x="366" y="26"/>
                </a:cubicBezTo>
                <a:cubicBezTo>
                  <a:pt x="371" y="44"/>
                  <a:pt x="363" y="59"/>
                  <a:pt x="345" y="66"/>
                </a:cubicBezTo>
                <a:cubicBezTo>
                  <a:pt x="337" y="69"/>
                  <a:pt x="334" y="73"/>
                  <a:pt x="334" y="82"/>
                </a:cubicBezTo>
                <a:cubicBezTo>
                  <a:pt x="335" y="113"/>
                  <a:pt x="334" y="144"/>
                  <a:pt x="334" y="176"/>
                </a:cubicBezTo>
                <a:cubicBezTo>
                  <a:pt x="334" y="193"/>
                  <a:pt x="344" y="205"/>
                  <a:pt x="356" y="217"/>
                </a:cubicBezTo>
                <a:cubicBezTo>
                  <a:pt x="387" y="248"/>
                  <a:pt x="419" y="280"/>
                  <a:pt x="436" y="322"/>
                </a:cubicBezTo>
                <a:cubicBezTo>
                  <a:pt x="443" y="339"/>
                  <a:pt x="446" y="355"/>
                  <a:pt x="446" y="373"/>
                </a:cubicBezTo>
                <a:cubicBezTo>
                  <a:pt x="446" y="497"/>
                  <a:pt x="446" y="621"/>
                  <a:pt x="446" y="745"/>
                </a:cubicBezTo>
                <a:cubicBezTo>
                  <a:pt x="446" y="786"/>
                  <a:pt x="423" y="808"/>
                  <a:pt x="382" y="808"/>
                </a:cubicBezTo>
                <a:cubicBezTo>
                  <a:pt x="278" y="808"/>
                  <a:pt x="174" y="808"/>
                  <a:pt x="70" y="808"/>
                </a:cubicBezTo>
                <a:cubicBezTo>
                  <a:pt x="28" y="808"/>
                  <a:pt x="5" y="786"/>
                  <a:pt x="5" y="743"/>
                </a:cubicBezTo>
                <a:cubicBezTo>
                  <a:pt x="5" y="681"/>
                  <a:pt x="5" y="619"/>
                  <a:pt x="5" y="557"/>
                </a:cubicBezTo>
                <a:cubicBezTo>
                  <a:pt x="5" y="557"/>
                  <a:pt x="5" y="557"/>
                  <a:pt x="5" y="557"/>
                </a:cubicBezTo>
                <a:close/>
                <a:moveTo>
                  <a:pt x="117" y="715"/>
                </a:moveTo>
                <a:cubicBezTo>
                  <a:pt x="150" y="626"/>
                  <a:pt x="229" y="531"/>
                  <a:pt x="261" y="540"/>
                </a:cubicBezTo>
                <a:cubicBezTo>
                  <a:pt x="202" y="600"/>
                  <a:pt x="154" y="666"/>
                  <a:pt x="138" y="751"/>
                </a:cubicBezTo>
                <a:cubicBezTo>
                  <a:pt x="179" y="722"/>
                  <a:pt x="227" y="709"/>
                  <a:pt x="271" y="688"/>
                </a:cubicBezTo>
                <a:cubicBezTo>
                  <a:pt x="316" y="666"/>
                  <a:pt x="348" y="634"/>
                  <a:pt x="359" y="584"/>
                </a:cubicBezTo>
                <a:cubicBezTo>
                  <a:pt x="370" y="536"/>
                  <a:pt x="375" y="486"/>
                  <a:pt x="399" y="441"/>
                </a:cubicBezTo>
                <a:cubicBezTo>
                  <a:pt x="405" y="429"/>
                  <a:pt x="394" y="432"/>
                  <a:pt x="388" y="434"/>
                </a:cubicBezTo>
                <a:cubicBezTo>
                  <a:pt x="355" y="443"/>
                  <a:pt x="322" y="451"/>
                  <a:pt x="289" y="464"/>
                </a:cubicBezTo>
                <a:cubicBezTo>
                  <a:pt x="214" y="495"/>
                  <a:pt x="154" y="540"/>
                  <a:pt x="126" y="620"/>
                </a:cubicBezTo>
                <a:cubicBezTo>
                  <a:pt x="116" y="650"/>
                  <a:pt x="111" y="680"/>
                  <a:pt x="117" y="715"/>
                </a:cubicBezTo>
                <a:close/>
                <a:moveTo>
                  <a:pt x="83" y="342"/>
                </a:moveTo>
                <a:cubicBezTo>
                  <a:pt x="96" y="380"/>
                  <a:pt x="90" y="411"/>
                  <a:pt x="79" y="442"/>
                </a:cubicBezTo>
                <a:cubicBezTo>
                  <a:pt x="75" y="451"/>
                  <a:pt x="73" y="460"/>
                  <a:pt x="72" y="470"/>
                </a:cubicBezTo>
                <a:cubicBezTo>
                  <a:pt x="66" y="508"/>
                  <a:pt x="69" y="544"/>
                  <a:pt x="96" y="575"/>
                </a:cubicBezTo>
                <a:cubicBezTo>
                  <a:pt x="102" y="583"/>
                  <a:pt x="107" y="587"/>
                  <a:pt x="114" y="575"/>
                </a:cubicBezTo>
                <a:cubicBezTo>
                  <a:pt x="122" y="561"/>
                  <a:pt x="132" y="549"/>
                  <a:pt x="141" y="536"/>
                </a:cubicBezTo>
                <a:cubicBezTo>
                  <a:pt x="157" y="512"/>
                  <a:pt x="161" y="486"/>
                  <a:pt x="156" y="458"/>
                </a:cubicBezTo>
                <a:cubicBezTo>
                  <a:pt x="147" y="412"/>
                  <a:pt x="121" y="377"/>
                  <a:pt x="83" y="342"/>
                </a:cubicBezTo>
                <a:close/>
                <a:moveTo>
                  <a:pt x="235" y="300"/>
                </a:moveTo>
                <a:cubicBezTo>
                  <a:pt x="235" y="286"/>
                  <a:pt x="224" y="273"/>
                  <a:pt x="210" y="272"/>
                </a:cubicBezTo>
                <a:cubicBezTo>
                  <a:pt x="193" y="271"/>
                  <a:pt x="181" y="283"/>
                  <a:pt x="181" y="300"/>
                </a:cubicBezTo>
                <a:cubicBezTo>
                  <a:pt x="180" y="315"/>
                  <a:pt x="193" y="327"/>
                  <a:pt x="208" y="327"/>
                </a:cubicBezTo>
                <a:cubicBezTo>
                  <a:pt x="222" y="327"/>
                  <a:pt x="234" y="315"/>
                  <a:pt x="235" y="300"/>
                </a:cubicBezTo>
                <a:close/>
                <a:moveTo>
                  <a:pt x="261" y="332"/>
                </a:moveTo>
                <a:cubicBezTo>
                  <a:pt x="250" y="333"/>
                  <a:pt x="242" y="339"/>
                  <a:pt x="242" y="352"/>
                </a:cubicBezTo>
                <a:cubicBezTo>
                  <a:pt x="242" y="365"/>
                  <a:pt x="250" y="373"/>
                  <a:pt x="263" y="373"/>
                </a:cubicBezTo>
                <a:cubicBezTo>
                  <a:pt x="275" y="372"/>
                  <a:pt x="284" y="365"/>
                  <a:pt x="283" y="351"/>
                </a:cubicBezTo>
                <a:cubicBezTo>
                  <a:pt x="282" y="338"/>
                  <a:pt x="274" y="332"/>
                  <a:pt x="261" y="332"/>
                </a:cubicBezTo>
                <a:close/>
                <a:moveTo>
                  <a:pt x="240" y="416"/>
                </a:moveTo>
                <a:cubicBezTo>
                  <a:pt x="239" y="409"/>
                  <a:pt x="236" y="404"/>
                  <a:pt x="228" y="403"/>
                </a:cubicBezTo>
                <a:cubicBezTo>
                  <a:pt x="220" y="403"/>
                  <a:pt x="214" y="407"/>
                  <a:pt x="214" y="416"/>
                </a:cubicBezTo>
                <a:cubicBezTo>
                  <a:pt x="214" y="423"/>
                  <a:pt x="217" y="429"/>
                  <a:pt x="225" y="429"/>
                </a:cubicBezTo>
                <a:cubicBezTo>
                  <a:pt x="234" y="430"/>
                  <a:pt x="239" y="425"/>
                  <a:pt x="240" y="416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21A32F-24DD-42AB-81E5-74C24B644C3C}"/>
              </a:ext>
            </a:extLst>
          </p:cNvPr>
          <p:cNvSpPr>
            <a:spLocks noEditPoints="1"/>
          </p:cNvSpPr>
          <p:nvPr/>
        </p:nvSpPr>
        <p:spPr bwMode="auto">
          <a:xfrm>
            <a:off x="8150225" y="1109663"/>
            <a:ext cx="1184275" cy="712788"/>
          </a:xfrm>
          <a:custGeom>
            <a:avLst/>
            <a:gdLst>
              <a:gd name="T0" fmla="*/ 125 w 869"/>
              <a:gd name="T1" fmla="*/ 0 h 524"/>
              <a:gd name="T2" fmla="*/ 77 w 869"/>
              <a:gd name="T3" fmla="*/ 30 h 524"/>
              <a:gd name="T4" fmla="*/ 83 w 869"/>
              <a:gd name="T5" fmla="*/ 80 h 524"/>
              <a:gd name="T6" fmla="*/ 189 w 869"/>
              <a:gd name="T7" fmla="*/ 114 h 524"/>
              <a:gd name="T8" fmla="*/ 709 w 869"/>
              <a:gd name="T9" fmla="*/ 108 h 524"/>
              <a:gd name="T10" fmla="*/ 784 w 869"/>
              <a:gd name="T11" fmla="*/ 82 h 524"/>
              <a:gd name="T12" fmla="*/ 788 w 869"/>
              <a:gd name="T13" fmla="*/ 27 h 524"/>
              <a:gd name="T14" fmla="*/ 759 w 869"/>
              <a:gd name="T15" fmla="*/ 7 h 524"/>
              <a:gd name="T16" fmla="*/ 863 w 869"/>
              <a:gd name="T17" fmla="*/ 44 h 524"/>
              <a:gd name="T18" fmla="*/ 869 w 869"/>
              <a:gd name="T19" fmla="*/ 71 h 524"/>
              <a:gd name="T20" fmla="*/ 592 w 869"/>
              <a:gd name="T21" fmla="*/ 457 h 524"/>
              <a:gd name="T22" fmla="*/ 94 w 869"/>
              <a:gd name="T23" fmla="*/ 324 h 524"/>
              <a:gd name="T24" fmla="*/ 0 w 869"/>
              <a:gd name="T25" fmla="*/ 66 h 524"/>
              <a:gd name="T26" fmla="*/ 17 w 869"/>
              <a:gd name="T27" fmla="*/ 34 h 524"/>
              <a:gd name="T28" fmla="*/ 125 w 869"/>
              <a:gd name="T29" fmla="*/ 0 h 524"/>
              <a:gd name="T30" fmla="*/ 412 w 869"/>
              <a:gd name="T31" fmla="*/ 211 h 524"/>
              <a:gd name="T32" fmla="*/ 714 w 869"/>
              <a:gd name="T33" fmla="*/ 208 h 524"/>
              <a:gd name="T34" fmla="*/ 731 w 869"/>
              <a:gd name="T35" fmla="*/ 208 h 524"/>
              <a:gd name="T36" fmla="*/ 728 w 869"/>
              <a:gd name="T37" fmla="*/ 225 h 524"/>
              <a:gd name="T38" fmla="*/ 629 w 869"/>
              <a:gd name="T39" fmla="*/ 356 h 524"/>
              <a:gd name="T40" fmla="*/ 552 w 869"/>
              <a:gd name="T41" fmla="*/ 417 h 524"/>
              <a:gd name="T42" fmla="*/ 791 w 869"/>
              <a:gd name="T43" fmla="*/ 160 h 524"/>
              <a:gd name="T44" fmla="*/ 412 w 869"/>
              <a:gd name="T45" fmla="*/ 211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69" h="524">
                <a:moveTo>
                  <a:pt x="125" y="0"/>
                </a:moveTo>
                <a:cubicBezTo>
                  <a:pt x="107" y="10"/>
                  <a:pt x="91" y="18"/>
                  <a:pt x="77" y="30"/>
                </a:cubicBezTo>
                <a:cubicBezTo>
                  <a:pt x="56" y="49"/>
                  <a:pt x="58" y="66"/>
                  <a:pt x="83" y="80"/>
                </a:cubicBezTo>
                <a:cubicBezTo>
                  <a:pt x="116" y="99"/>
                  <a:pt x="152" y="108"/>
                  <a:pt x="189" y="114"/>
                </a:cubicBezTo>
                <a:cubicBezTo>
                  <a:pt x="362" y="142"/>
                  <a:pt x="536" y="143"/>
                  <a:pt x="709" y="108"/>
                </a:cubicBezTo>
                <a:cubicBezTo>
                  <a:pt x="735" y="103"/>
                  <a:pt x="760" y="95"/>
                  <a:pt x="784" y="82"/>
                </a:cubicBezTo>
                <a:cubicBezTo>
                  <a:pt x="813" y="66"/>
                  <a:pt x="814" y="48"/>
                  <a:pt x="788" y="27"/>
                </a:cubicBezTo>
                <a:cubicBezTo>
                  <a:pt x="779" y="20"/>
                  <a:pt x="769" y="14"/>
                  <a:pt x="759" y="7"/>
                </a:cubicBezTo>
                <a:cubicBezTo>
                  <a:pt x="785" y="0"/>
                  <a:pt x="850" y="24"/>
                  <a:pt x="863" y="44"/>
                </a:cubicBezTo>
                <a:cubicBezTo>
                  <a:pt x="869" y="53"/>
                  <a:pt x="869" y="62"/>
                  <a:pt x="869" y="71"/>
                </a:cubicBezTo>
                <a:cubicBezTo>
                  <a:pt x="862" y="244"/>
                  <a:pt x="754" y="395"/>
                  <a:pt x="592" y="457"/>
                </a:cubicBezTo>
                <a:cubicBezTo>
                  <a:pt x="416" y="524"/>
                  <a:pt x="213" y="470"/>
                  <a:pt x="94" y="324"/>
                </a:cubicBezTo>
                <a:cubicBezTo>
                  <a:pt x="33" y="249"/>
                  <a:pt x="3" y="162"/>
                  <a:pt x="0" y="66"/>
                </a:cubicBezTo>
                <a:cubicBezTo>
                  <a:pt x="0" y="52"/>
                  <a:pt x="5" y="42"/>
                  <a:pt x="17" y="34"/>
                </a:cubicBezTo>
                <a:cubicBezTo>
                  <a:pt x="40" y="18"/>
                  <a:pt x="87" y="2"/>
                  <a:pt x="125" y="0"/>
                </a:cubicBezTo>
                <a:close/>
                <a:moveTo>
                  <a:pt x="412" y="211"/>
                </a:moveTo>
                <a:cubicBezTo>
                  <a:pt x="513" y="223"/>
                  <a:pt x="614" y="223"/>
                  <a:pt x="714" y="208"/>
                </a:cubicBezTo>
                <a:cubicBezTo>
                  <a:pt x="720" y="207"/>
                  <a:pt x="727" y="203"/>
                  <a:pt x="731" y="208"/>
                </a:cubicBezTo>
                <a:cubicBezTo>
                  <a:pt x="736" y="214"/>
                  <a:pt x="730" y="220"/>
                  <a:pt x="728" y="225"/>
                </a:cubicBezTo>
                <a:cubicBezTo>
                  <a:pt x="704" y="276"/>
                  <a:pt x="669" y="318"/>
                  <a:pt x="629" y="356"/>
                </a:cubicBezTo>
                <a:cubicBezTo>
                  <a:pt x="606" y="378"/>
                  <a:pt x="580" y="397"/>
                  <a:pt x="552" y="417"/>
                </a:cubicBezTo>
                <a:cubicBezTo>
                  <a:pt x="682" y="386"/>
                  <a:pt x="775" y="245"/>
                  <a:pt x="791" y="160"/>
                </a:cubicBezTo>
                <a:cubicBezTo>
                  <a:pt x="667" y="198"/>
                  <a:pt x="540" y="204"/>
                  <a:pt x="412" y="21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5FE069E-97AD-4F8B-838D-5A3EEB7E517B}"/>
              </a:ext>
            </a:extLst>
          </p:cNvPr>
          <p:cNvSpPr/>
          <p:nvPr/>
        </p:nvSpPr>
        <p:spPr bwMode="auto">
          <a:xfrm>
            <a:off x="10318750" y="763588"/>
            <a:ext cx="1173163" cy="620713"/>
          </a:xfrm>
          <a:custGeom>
            <a:avLst/>
            <a:gdLst>
              <a:gd name="T0" fmla="*/ 239 w 861"/>
              <a:gd name="T1" fmla="*/ 19 h 456"/>
              <a:gd name="T2" fmla="*/ 423 w 861"/>
              <a:gd name="T3" fmla="*/ 113 h 456"/>
              <a:gd name="T4" fmla="*/ 447 w 861"/>
              <a:gd name="T5" fmla="*/ 112 h 456"/>
              <a:gd name="T6" fmla="*/ 582 w 861"/>
              <a:gd name="T7" fmla="*/ 27 h 456"/>
              <a:gd name="T8" fmla="*/ 846 w 861"/>
              <a:gd name="T9" fmla="*/ 150 h 456"/>
              <a:gd name="T10" fmla="*/ 832 w 861"/>
              <a:gd name="T11" fmla="*/ 218 h 456"/>
              <a:gd name="T12" fmla="*/ 731 w 861"/>
              <a:gd name="T13" fmla="*/ 266 h 456"/>
              <a:gd name="T14" fmla="*/ 549 w 861"/>
              <a:gd name="T15" fmla="*/ 331 h 456"/>
              <a:gd name="T16" fmla="*/ 444 w 861"/>
              <a:gd name="T17" fmla="*/ 440 h 456"/>
              <a:gd name="T18" fmla="*/ 429 w 861"/>
              <a:gd name="T19" fmla="*/ 442 h 456"/>
              <a:gd name="T20" fmla="*/ 205 w 861"/>
              <a:gd name="T21" fmla="*/ 283 h 456"/>
              <a:gd name="T22" fmla="*/ 62 w 861"/>
              <a:gd name="T23" fmla="*/ 234 h 456"/>
              <a:gd name="T24" fmla="*/ 36 w 861"/>
              <a:gd name="T25" fmla="*/ 132 h 456"/>
              <a:gd name="T26" fmla="*/ 239 w 861"/>
              <a:gd name="T27" fmla="*/ 19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1" h="456">
                <a:moveTo>
                  <a:pt x="239" y="19"/>
                </a:moveTo>
                <a:cubicBezTo>
                  <a:pt x="313" y="26"/>
                  <a:pt x="377" y="52"/>
                  <a:pt x="423" y="113"/>
                </a:cubicBezTo>
                <a:cubicBezTo>
                  <a:pt x="432" y="125"/>
                  <a:pt x="438" y="125"/>
                  <a:pt x="447" y="112"/>
                </a:cubicBezTo>
                <a:cubicBezTo>
                  <a:pt x="481" y="67"/>
                  <a:pt x="528" y="39"/>
                  <a:pt x="582" y="27"/>
                </a:cubicBezTo>
                <a:cubicBezTo>
                  <a:pt x="696" y="0"/>
                  <a:pt x="808" y="70"/>
                  <a:pt x="846" y="150"/>
                </a:cubicBezTo>
                <a:cubicBezTo>
                  <a:pt x="861" y="183"/>
                  <a:pt x="859" y="194"/>
                  <a:pt x="832" y="218"/>
                </a:cubicBezTo>
                <a:cubicBezTo>
                  <a:pt x="803" y="244"/>
                  <a:pt x="768" y="256"/>
                  <a:pt x="731" y="266"/>
                </a:cubicBezTo>
                <a:cubicBezTo>
                  <a:pt x="669" y="283"/>
                  <a:pt x="605" y="296"/>
                  <a:pt x="549" y="331"/>
                </a:cubicBezTo>
                <a:cubicBezTo>
                  <a:pt x="506" y="359"/>
                  <a:pt x="469" y="394"/>
                  <a:pt x="444" y="440"/>
                </a:cubicBezTo>
                <a:cubicBezTo>
                  <a:pt x="439" y="447"/>
                  <a:pt x="437" y="456"/>
                  <a:pt x="429" y="442"/>
                </a:cubicBezTo>
                <a:cubicBezTo>
                  <a:pt x="379" y="354"/>
                  <a:pt x="299" y="308"/>
                  <a:pt x="205" y="283"/>
                </a:cubicBezTo>
                <a:cubicBezTo>
                  <a:pt x="156" y="270"/>
                  <a:pt x="105" y="263"/>
                  <a:pt x="62" y="234"/>
                </a:cubicBezTo>
                <a:cubicBezTo>
                  <a:pt x="0" y="192"/>
                  <a:pt x="5" y="181"/>
                  <a:pt x="36" y="132"/>
                </a:cubicBezTo>
                <a:cubicBezTo>
                  <a:pt x="82" y="59"/>
                  <a:pt x="153" y="25"/>
                  <a:pt x="239" y="19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8858F03C-F943-4CA8-AB86-0F6A87C33774}"/>
              </a:ext>
            </a:extLst>
          </p:cNvPr>
          <p:cNvSpPr>
            <a:spLocks noEditPoints="1"/>
          </p:cNvSpPr>
          <p:nvPr/>
        </p:nvSpPr>
        <p:spPr bwMode="auto">
          <a:xfrm>
            <a:off x="8255000" y="3208338"/>
            <a:ext cx="1319213" cy="682625"/>
          </a:xfrm>
          <a:custGeom>
            <a:avLst/>
            <a:gdLst>
              <a:gd name="T0" fmla="*/ 206 w 968"/>
              <a:gd name="T1" fmla="*/ 247 h 502"/>
              <a:gd name="T2" fmla="*/ 306 w 968"/>
              <a:gd name="T3" fmla="*/ 247 h 502"/>
              <a:gd name="T4" fmla="*/ 319 w 968"/>
              <a:gd name="T5" fmla="*/ 244 h 502"/>
              <a:gd name="T6" fmla="*/ 312 w 968"/>
              <a:gd name="T7" fmla="*/ 234 h 502"/>
              <a:gd name="T8" fmla="*/ 306 w 968"/>
              <a:gd name="T9" fmla="*/ 59 h 502"/>
              <a:gd name="T10" fmla="*/ 465 w 968"/>
              <a:gd name="T11" fmla="*/ 32 h 502"/>
              <a:gd name="T12" fmla="*/ 666 w 968"/>
              <a:gd name="T13" fmla="*/ 141 h 502"/>
              <a:gd name="T14" fmla="*/ 894 w 968"/>
              <a:gd name="T15" fmla="*/ 265 h 502"/>
              <a:gd name="T16" fmla="*/ 932 w 968"/>
              <a:gd name="T17" fmla="*/ 433 h 502"/>
              <a:gd name="T18" fmla="*/ 849 w 968"/>
              <a:gd name="T19" fmla="*/ 496 h 502"/>
              <a:gd name="T20" fmla="*/ 768 w 968"/>
              <a:gd name="T21" fmla="*/ 484 h 502"/>
              <a:gd name="T22" fmla="*/ 719 w 968"/>
              <a:gd name="T23" fmla="*/ 458 h 502"/>
              <a:gd name="T24" fmla="*/ 699 w 968"/>
              <a:gd name="T25" fmla="*/ 462 h 502"/>
              <a:gd name="T26" fmla="*/ 616 w 968"/>
              <a:gd name="T27" fmla="*/ 499 h 502"/>
              <a:gd name="T28" fmla="*/ 116 w 968"/>
              <a:gd name="T29" fmla="*/ 499 h 502"/>
              <a:gd name="T30" fmla="*/ 1 w 968"/>
              <a:gd name="T31" fmla="*/ 383 h 502"/>
              <a:gd name="T32" fmla="*/ 56 w 968"/>
              <a:gd name="T33" fmla="*/ 264 h 502"/>
              <a:gd name="T34" fmla="*/ 110 w 968"/>
              <a:gd name="T35" fmla="*/ 247 h 502"/>
              <a:gd name="T36" fmla="*/ 206 w 968"/>
              <a:gd name="T37" fmla="*/ 247 h 502"/>
              <a:gd name="T38" fmla="*/ 206 w 968"/>
              <a:gd name="T39" fmla="*/ 247 h 502"/>
              <a:gd name="T40" fmla="*/ 377 w 968"/>
              <a:gd name="T41" fmla="*/ 279 h 502"/>
              <a:gd name="T42" fmla="*/ 377 w 968"/>
              <a:gd name="T43" fmla="*/ 280 h 502"/>
              <a:gd name="T44" fmla="*/ 137 w 968"/>
              <a:gd name="T45" fmla="*/ 280 h 502"/>
              <a:gd name="T46" fmla="*/ 49 w 968"/>
              <a:gd name="T47" fmla="*/ 361 h 502"/>
              <a:gd name="T48" fmla="*/ 61 w 968"/>
              <a:gd name="T49" fmla="*/ 378 h 502"/>
              <a:gd name="T50" fmla="*/ 73 w 968"/>
              <a:gd name="T51" fmla="*/ 363 h 502"/>
              <a:gd name="T52" fmla="*/ 143 w 968"/>
              <a:gd name="T53" fmla="*/ 304 h 502"/>
              <a:gd name="T54" fmla="*/ 359 w 968"/>
              <a:gd name="T55" fmla="*/ 302 h 502"/>
              <a:gd name="T56" fmla="*/ 378 w 968"/>
              <a:gd name="T57" fmla="*/ 323 h 502"/>
              <a:gd name="T58" fmla="*/ 378 w 968"/>
              <a:gd name="T59" fmla="*/ 449 h 502"/>
              <a:gd name="T60" fmla="*/ 395 w 968"/>
              <a:gd name="T61" fmla="*/ 468 h 502"/>
              <a:gd name="T62" fmla="*/ 615 w 968"/>
              <a:gd name="T63" fmla="*/ 467 h 502"/>
              <a:gd name="T64" fmla="*/ 697 w 968"/>
              <a:gd name="T65" fmla="*/ 398 h 502"/>
              <a:gd name="T66" fmla="*/ 603 w 968"/>
              <a:gd name="T67" fmla="*/ 278 h 502"/>
              <a:gd name="T68" fmla="*/ 377 w 968"/>
              <a:gd name="T69" fmla="*/ 279 h 502"/>
              <a:gd name="T70" fmla="*/ 305 w 968"/>
              <a:gd name="T71" fmla="*/ 144 h 502"/>
              <a:gd name="T72" fmla="*/ 411 w 968"/>
              <a:gd name="T73" fmla="*/ 246 h 502"/>
              <a:gd name="T74" fmla="*/ 576 w 968"/>
              <a:gd name="T75" fmla="*/ 247 h 502"/>
              <a:gd name="T76" fmla="*/ 617 w 968"/>
              <a:gd name="T77" fmla="*/ 223 h 502"/>
              <a:gd name="T78" fmla="*/ 667 w 968"/>
              <a:gd name="T79" fmla="*/ 206 h 502"/>
              <a:gd name="T80" fmla="*/ 675 w 968"/>
              <a:gd name="T81" fmla="*/ 210 h 502"/>
              <a:gd name="T82" fmla="*/ 853 w 968"/>
              <a:gd name="T83" fmla="*/ 309 h 502"/>
              <a:gd name="T84" fmla="*/ 876 w 968"/>
              <a:gd name="T85" fmla="*/ 383 h 502"/>
              <a:gd name="T86" fmla="*/ 880 w 968"/>
              <a:gd name="T87" fmla="*/ 406 h 502"/>
              <a:gd name="T88" fmla="*/ 899 w 968"/>
              <a:gd name="T89" fmla="*/ 392 h 502"/>
              <a:gd name="T90" fmla="*/ 857 w 968"/>
              <a:gd name="T91" fmla="*/ 283 h 502"/>
              <a:gd name="T92" fmla="*/ 446 w 968"/>
              <a:gd name="T93" fmla="*/ 58 h 502"/>
              <a:gd name="T94" fmla="*/ 305 w 968"/>
              <a:gd name="T95" fmla="*/ 144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67" h="502">
                <a:moveTo>
                  <a:pt x="206" y="247"/>
                </a:moveTo>
                <a:cubicBezTo>
                  <a:pt x="239" y="247"/>
                  <a:pt x="273" y="247"/>
                  <a:pt x="306" y="247"/>
                </a:cubicBezTo>
                <a:cubicBezTo>
                  <a:pt x="310" y="247"/>
                  <a:pt x="316" y="249"/>
                  <a:pt x="319" y="244"/>
                </a:cubicBezTo>
                <a:cubicBezTo>
                  <a:pt x="321" y="239"/>
                  <a:pt x="315" y="237"/>
                  <a:pt x="312" y="234"/>
                </a:cubicBezTo>
                <a:cubicBezTo>
                  <a:pt x="262" y="185"/>
                  <a:pt x="260" y="120"/>
                  <a:pt x="306" y="59"/>
                </a:cubicBezTo>
                <a:cubicBezTo>
                  <a:pt x="342" y="10"/>
                  <a:pt x="407" y="0"/>
                  <a:pt x="465" y="32"/>
                </a:cubicBezTo>
                <a:cubicBezTo>
                  <a:pt x="532" y="69"/>
                  <a:pt x="599" y="105"/>
                  <a:pt x="666" y="141"/>
                </a:cubicBezTo>
                <a:cubicBezTo>
                  <a:pt x="742" y="183"/>
                  <a:pt x="819" y="223"/>
                  <a:pt x="894" y="265"/>
                </a:cubicBezTo>
                <a:cubicBezTo>
                  <a:pt x="954" y="298"/>
                  <a:pt x="968" y="375"/>
                  <a:pt x="932" y="433"/>
                </a:cubicBezTo>
                <a:cubicBezTo>
                  <a:pt x="911" y="466"/>
                  <a:pt x="887" y="488"/>
                  <a:pt x="849" y="496"/>
                </a:cubicBezTo>
                <a:cubicBezTo>
                  <a:pt x="820" y="502"/>
                  <a:pt x="793" y="497"/>
                  <a:pt x="768" y="484"/>
                </a:cubicBezTo>
                <a:cubicBezTo>
                  <a:pt x="751" y="475"/>
                  <a:pt x="735" y="466"/>
                  <a:pt x="719" y="458"/>
                </a:cubicBezTo>
                <a:cubicBezTo>
                  <a:pt x="710" y="453"/>
                  <a:pt x="705" y="455"/>
                  <a:pt x="699" y="462"/>
                </a:cubicBezTo>
                <a:cubicBezTo>
                  <a:pt x="677" y="486"/>
                  <a:pt x="649" y="499"/>
                  <a:pt x="616" y="499"/>
                </a:cubicBezTo>
                <a:cubicBezTo>
                  <a:pt x="449" y="499"/>
                  <a:pt x="283" y="500"/>
                  <a:pt x="116" y="499"/>
                </a:cubicBezTo>
                <a:cubicBezTo>
                  <a:pt x="50" y="498"/>
                  <a:pt x="4" y="449"/>
                  <a:pt x="1" y="383"/>
                </a:cubicBezTo>
                <a:cubicBezTo>
                  <a:pt x="0" y="334"/>
                  <a:pt x="11" y="292"/>
                  <a:pt x="56" y="264"/>
                </a:cubicBezTo>
                <a:cubicBezTo>
                  <a:pt x="72" y="254"/>
                  <a:pt x="90" y="247"/>
                  <a:pt x="110" y="247"/>
                </a:cubicBezTo>
                <a:cubicBezTo>
                  <a:pt x="142" y="247"/>
                  <a:pt x="174" y="247"/>
                  <a:pt x="206" y="247"/>
                </a:cubicBezTo>
                <a:cubicBezTo>
                  <a:pt x="206" y="247"/>
                  <a:pt x="206" y="247"/>
                  <a:pt x="206" y="247"/>
                </a:cubicBezTo>
                <a:close/>
                <a:moveTo>
                  <a:pt x="377" y="279"/>
                </a:moveTo>
                <a:cubicBezTo>
                  <a:pt x="377" y="279"/>
                  <a:pt x="377" y="280"/>
                  <a:pt x="377" y="280"/>
                </a:cubicBezTo>
                <a:cubicBezTo>
                  <a:pt x="297" y="280"/>
                  <a:pt x="217" y="280"/>
                  <a:pt x="137" y="280"/>
                </a:cubicBezTo>
                <a:cubicBezTo>
                  <a:pt x="85" y="281"/>
                  <a:pt x="48" y="315"/>
                  <a:pt x="49" y="361"/>
                </a:cubicBezTo>
                <a:cubicBezTo>
                  <a:pt x="49" y="370"/>
                  <a:pt x="51" y="378"/>
                  <a:pt x="61" y="378"/>
                </a:cubicBezTo>
                <a:cubicBezTo>
                  <a:pt x="69" y="379"/>
                  <a:pt x="73" y="372"/>
                  <a:pt x="73" y="363"/>
                </a:cubicBezTo>
                <a:cubicBezTo>
                  <a:pt x="73" y="321"/>
                  <a:pt x="105" y="304"/>
                  <a:pt x="143" y="304"/>
                </a:cubicBezTo>
                <a:cubicBezTo>
                  <a:pt x="215" y="304"/>
                  <a:pt x="287" y="304"/>
                  <a:pt x="359" y="302"/>
                </a:cubicBezTo>
                <a:cubicBezTo>
                  <a:pt x="375" y="302"/>
                  <a:pt x="379" y="307"/>
                  <a:pt x="378" y="323"/>
                </a:cubicBezTo>
                <a:cubicBezTo>
                  <a:pt x="377" y="365"/>
                  <a:pt x="378" y="407"/>
                  <a:pt x="378" y="449"/>
                </a:cubicBezTo>
                <a:cubicBezTo>
                  <a:pt x="377" y="461"/>
                  <a:pt x="380" y="468"/>
                  <a:pt x="395" y="468"/>
                </a:cubicBezTo>
                <a:cubicBezTo>
                  <a:pt x="468" y="467"/>
                  <a:pt x="541" y="468"/>
                  <a:pt x="615" y="467"/>
                </a:cubicBezTo>
                <a:cubicBezTo>
                  <a:pt x="658" y="467"/>
                  <a:pt x="689" y="441"/>
                  <a:pt x="697" y="398"/>
                </a:cubicBezTo>
                <a:cubicBezTo>
                  <a:pt x="711" y="330"/>
                  <a:pt x="672" y="275"/>
                  <a:pt x="603" y="278"/>
                </a:cubicBezTo>
                <a:cubicBezTo>
                  <a:pt x="528" y="281"/>
                  <a:pt x="452" y="279"/>
                  <a:pt x="377" y="279"/>
                </a:cubicBezTo>
                <a:close/>
                <a:moveTo>
                  <a:pt x="305" y="144"/>
                </a:moveTo>
                <a:cubicBezTo>
                  <a:pt x="299" y="202"/>
                  <a:pt x="365" y="243"/>
                  <a:pt x="411" y="246"/>
                </a:cubicBezTo>
                <a:cubicBezTo>
                  <a:pt x="466" y="250"/>
                  <a:pt x="521" y="246"/>
                  <a:pt x="576" y="247"/>
                </a:cubicBezTo>
                <a:cubicBezTo>
                  <a:pt x="597" y="248"/>
                  <a:pt x="608" y="242"/>
                  <a:pt x="617" y="223"/>
                </a:cubicBezTo>
                <a:cubicBezTo>
                  <a:pt x="633" y="188"/>
                  <a:pt x="634" y="188"/>
                  <a:pt x="667" y="206"/>
                </a:cubicBezTo>
                <a:cubicBezTo>
                  <a:pt x="670" y="207"/>
                  <a:pt x="673" y="209"/>
                  <a:pt x="675" y="210"/>
                </a:cubicBezTo>
                <a:cubicBezTo>
                  <a:pt x="735" y="243"/>
                  <a:pt x="794" y="275"/>
                  <a:pt x="853" y="309"/>
                </a:cubicBezTo>
                <a:cubicBezTo>
                  <a:pt x="882" y="327"/>
                  <a:pt x="889" y="353"/>
                  <a:pt x="876" y="383"/>
                </a:cubicBezTo>
                <a:cubicBezTo>
                  <a:pt x="873" y="392"/>
                  <a:pt x="866" y="401"/>
                  <a:pt x="880" y="406"/>
                </a:cubicBezTo>
                <a:cubicBezTo>
                  <a:pt x="892" y="411"/>
                  <a:pt x="895" y="400"/>
                  <a:pt x="899" y="392"/>
                </a:cubicBezTo>
                <a:cubicBezTo>
                  <a:pt x="918" y="351"/>
                  <a:pt x="902" y="308"/>
                  <a:pt x="857" y="283"/>
                </a:cubicBezTo>
                <a:cubicBezTo>
                  <a:pt x="720" y="208"/>
                  <a:pt x="582" y="134"/>
                  <a:pt x="446" y="58"/>
                </a:cubicBezTo>
                <a:cubicBezTo>
                  <a:pt x="369" y="15"/>
                  <a:pt x="308" y="82"/>
                  <a:pt x="305" y="14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C6B07AD-6EAA-48D3-9706-3F86E6811757}"/>
              </a:ext>
            </a:extLst>
          </p:cNvPr>
          <p:cNvSpPr/>
          <p:nvPr/>
        </p:nvSpPr>
        <p:spPr bwMode="auto">
          <a:xfrm>
            <a:off x="10321925" y="1092200"/>
            <a:ext cx="1181100" cy="674688"/>
          </a:xfrm>
          <a:custGeom>
            <a:avLst/>
            <a:gdLst>
              <a:gd name="T0" fmla="*/ 7 w 866"/>
              <a:gd name="T1" fmla="*/ 0 h 495"/>
              <a:gd name="T2" fmla="*/ 205 w 866"/>
              <a:gd name="T3" fmla="*/ 87 h 495"/>
              <a:gd name="T4" fmla="*/ 400 w 866"/>
              <a:gd name="T5" fmla="*/ 234 h 495"/>
              <a:gd name="T6" fmla="*/ 417 w 866"/>
              <a:gd name="T7" fmla="*/ 279 h 495"/>
              <a:gd name="T8" fmla="*/ 132 w 866"/>
              <a:gd name="T9" fmla="*/ 121 h 495"/>
              <a:gd name="T10" fmla="*/ 251 w 866"/>
              <a:gd name="T11" fmla="*/ 181 h 495"/>
              <a:gd name="T12" fmla="*/ 359 w 866"/>
              <a:gd name="T13" fmla="*/ 262 h 495"/>
              <a:gd name="T14" fmla="*/ 432 w 866"/>
              <a:gd name="T15" fmla="*/ 381 h 495"/>
              <a:gd name="T16" fmla="*/ 445 w 866"/>
              <a:gd name="T17" fmla="*/ 348 h 495"/>
              <a:gd name="T18" fmla="*/ 589 w 866"/>
              <a:gd name="T19" fmla="*/ 197 h 495"/>
              <a:gd name="T20" fmla="*/ 733 w 866"/>
              <a:gd name="T21" fmla="*/ 122 h 495"/>
              <a:gd name="T22" fmla="*/ 578 w 866"/>
              <a:gd name="T23" fmla="*/ 175 h 495"/>
              <a:gd name="T24" fmla="*/ 449 w 866"/>
              <a:gd name="T25" fmla="*/ 275 h 495"/>
              <a:gd name="T26" fmla="*/ 586 w 866"/>
              <a:gd name="T27" fmla="*/ 113 h 495"/>
              <a:gd name="T28" fmla="*/ 722 w 866"/>
              <a:gd name="T29" fmla="*/ 73 h 495"/>
              <a:gd name="T30" fmla="*/ 842 w 866"/>
              <a:gd name="T31" fmla="*/ 19 h 495"/>
              <a:gd name="T32" fmla="*/ 857 w 866"/>
              <a:gd name="T33" fmla="*/ 4 h 495"/>
              <a:gd name="T34" fmla="*/ 861 w 866"/>
              <a:gd name="T35" fmla="*/ 28 h 495"/>
              <a:gd name="T36" fmla="*/ 679 w 866"/>
              <a:gd name="T37" fmla="*/ 312 h 495"/>
              <a:gd name="T38" fmla="*/ 568 w 866"/>
              <a:gd name="T39" fmla="*/ 370 h 495"/>
              <a:gd name="T40" fmla="*/ 433 w 866"/>
              <a:gd name="T41" fmla="*/ 495 h 495"/>
              <a:gd name="T42" fmla="*/ 227 w 866"/>
              <a:gd name="T43" fmla="*/ 334 h 495"/>
              <a:gd name="T44" fmla="*/ 22 w 866"/>
              <a:gd name="T45" fmla="*/ 128 h 495"/>
              <a:gd name="T46" fmla="*/ 7 w 866"/>
              <a:gd name="T4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65" h="495">
                <a:moveTo>
                  <a:pt x="7" y="0"/>
                </a:moveTo>
                <a:cubicBezTo>
                  <a:pt x="59" y="64"/>
                  <a:pt x="134" y="71"/>
                  <a:pt x="205" y="87"/>
                </a:cubicBezTo>
                <a:cubicBezTo>
                  <a:pt x="293" y="107"/>
                  <a:pt x="357" y="156"/>
                  <a:pt x="400" y="234"/>
                </a:cubicBezTo>
                <a:cubicBezTo>
                  <a:pt x="407" y="247"/>
                  <a:pt x="416" y="259"/>
                  <a:pt x="417" y="279"/>
                </a:cubicBezTo>
                <a:cubicBezTo>
                  <a:pt x="341" y="188"/>
                  <a:pt x="242" y="145"/>
                  <a:pt x="132" y="121"/>
                </a:cubicBezTo>
                <a:cubicBezTo>
                  <a:pt x="172" y="141"/>
                  <a:pt x="212" y="159"/>
                  <a:pt x="251" y="181"/>
                </a:cubicBezTo>
                <a:cubicBezTo>
                  <a:pt x="290" y="204"/>
                  <a:pt x="327" y="230"/>
                  <a:pt x="359" y="262"/>
                </a:cubicBezTo>
                <a:cubicBezTo>
                  <a:pt x="392" y="294"/>
                  <a:pt x="417" y="331"/>
                  <a:pt x="432" y="381"/>
                </a:cubicBezTo>
                <a:cubicBezTo>
                  <a:pt x="437" y="367"/>
                  <a:pt x="441" y="357"/>
                  <a:pt x="445" y="348"/>
                </a:cubicBezTo>
                <a:cubicBezTo>
                  <a:pt x="475" y="281"/>
                  <a:pt x="529" y="237"/>
                  <a:pt x="589" y="197"/>
                </a:cubicBezTo>
                <a:cubicBezTo>
                  <a:pt x="634" y="167"/>
                  <a:pt x="684" y="145"/>
                  <a:pt x="733" y="122"/>
                </a:cubicBezTo>
                <a:cubicBezTo>
                  <a:pt x="713" y="119"/>
                  <a:pt x="640" y="143"/>
                  <a:pt x="578" y="175"/>
                </a:cubicBezTo>
                <a:cubicBezTo>
                  <a:pt x="529" y="200"/>
                  <a:pt x="486" y="234"/>
                  <a:pt x="449" y="275"/>
                </a:cubicBezTo>
                <a:cubicBezTo>
                  <a:pt x="473" y="203"/>
                  <a:pt x="519" y="149"/>
                  <a:pt x="586" y="113"/>
                </a:cubicBezTo>
                <a:cubicBezTo>
                  <a:pt x="629" y="90"/>
                  <a:pt x="676" y="85"/>
                  <a:pt x="722" y="73"/>
                </a:cubicBezTo>
                <a:cubicBezTo>
                  <a:pt x="765" y="62"/>
                  <a:pt x="807" y="50"/>
                  <a:pt x="842" y="19"/>
                </a:cubicBezTo>
                <a:cubicBezTo>
                  <a:pt x="847" y="13"/>
                  <a:pt x="849" y="0"/>
                  <a:pt x="857" y="4"/>
                </a:cubicBezTo>
                <a:cubicBezTo>
                  <a:pt x="866" y="8"/>
                  <a:pt x="861" y="20"/>
                  <a:pt x="861" y="28"/>
                </a:cubicBezTo>
                <a:cubicBezTo>
                  <a:pt x="857" y="159"/>
                  <a:pt x="790" y="250"/>
                  <a:pt x="679" y="312"/>
                </a:cubicBezTo>
                <a:cubicBezTo>
                  <a:pt x="643" y="333"/>
                  <a:pt x="604" y="349"/>
                  <a:pt x="568" y="370"/>
                </a:cubicBezTo>
                <a:cubicBezTo>
                  <a:pt x="515" y="402"/>
                  <a:pt x="461" y="433"/>
                  <a:pt x="433" y="495"/>
                </a:cubicBezTo>
                <a:cubicBezTo>
                  <a:pt x="387" y="410"/>
                  <a:pt x="306" y="371"/>
                  <a:pt x="227" y="334"/>
                </a:cubicBezTo>
                <a:cubicBezTo>
                  <a:pt x="133" y="289"/>
                  <a:pt x="60" y="227"/>
                  <a:pt x="22" y="128"/>
                </a:cubicBezTo>
                <a:cubicBezTo>
                  <a:pt x="6" y="88"/>
                  <a:pt x="0" y="46"/>
                  <a:pt x="7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9" name="Freeform 12">
            <a:extLst>
              <a:ext uri="{FF2B5EF4-FFF2-40B4-BE49-F238E27FC236}">
                <a16:creationId xmlns:a16="http://schemas.microsoft.com/office/drawing/2014/main" id="{99816353-8E0A-4A4C-B6DD-91A2E000E1DF}"/>
              </a:ext>
            </a:extLst>
          </p:cNvPr>
          <p:cNvSpPr/>
          <p:nvPr/>
        </p:nvSpPr>
        <p:spPr bwMode="auto">
          <a:xfrm>
            <a:off x="10569575" y="4905375"/>
            <a:ext cx="685800" cy="1108075"/>
          </a:xfrm>
          <a:custGeom>
            <a:avLst/>
            <a:gdLst>
              <a:gd name="T0" fmla="*/ 379 w 504"/>
              <a:gd name="T1" fmla="*/ 65 h 813"/>
              <a:gd name="T2" fmla="*/ 263 w 504"/>
              <a:gd name="T3" fmla="*/ 142 h 813"/>
              <a:gd name="T4" fmla="*/ 282 w 504"/>
              <a:gd name="T5" fmla="*/ 82 h 813"/>
              <a:gd name="T6" fmla="*/ 447 w 504"/>
              <a:gd name="T7" fmla="*/ 5 h 813"/>
              <a:gd name="T8" fmla="*/ 491 w 504"/>
              <a:gd name="T9" fmla="*/ 1 h 813"/>
              <a:gd name="T10" fmla="*/ 500 w 504"/>
              <a:gd name="T11" fmla="*/ 13 h 813"/>
              <a:gd name="T12" fmla="*/ 482 w 504"/>
              <a:gd name="T13" fmla="*/ 74 h 813"/>
              <a:gd name="T14" fmla="*/ 381 w 504"/>
              <a:gd name="T15" fmla="*/ 170 h 813"/>
              <a:gd name="T16" fmla="*/ 288 w 504"/>
              <a:gd name="T17" fmla="*/ 199 h 813"/>
              <a:gd name="T18" fmla="*/ 267 w 504"/>
              <a:gd name="T19" fmla="*/ 230 h 813"/>
              <a:gd name="T20" fmla="*/ 267 w 504"/>
              <a:gd name="T21" fmla="*/ 533 h 813"/>
              <a:gd name="T22" fmla="*/ 280 w 504"/>
              <a:gd name="T23" fmla="*/ 543 h 813"/>
              <a:gd name="T24" fmla="*/ 286 w 504"/>
              <a:gd name="T25" fmla="*/ 543 h 813"/>
              <a:gd name="T26" fmla="*/ 351 w 504"/>
              <a:gd name="T27" fmla="*/ 580 h 813"/>
              <a:gd name="T28" fmla="*/ 436 w 504"/>
              <a:gd name="T29" fmla="*/ 778 h 813"/>
              <a:gd name="T30" fmla="*/ 412 w 504"/>
              <a:gd name="T31" fmla="*/ 813 h 813"/>
              <a:gd name="T32" fmla="*/ 88 w 504"/>
              <a:gd name="T33" fmla="*/ 813 h 813"/>
              <a:gd name="T34" fmla="*/ 66 w 504"/>
              <a:gd name="T35" fmla="*/ 781 h 813"/>
              <a:gd name="T36" fmla="*/ 112 w 504"/>
              <a:gd name="T37" fmla="*/ 671 h 813"/>
              <a:gd name="T38" fmla="*/ 156 w 504"/>
              <a:gd name="T39" fmla="*/ 565 h 813"/>
              <a:gd name="T40" fmla="*/ 190 w 504"/>
              <a:gd name="T41" fmla="*/ 542 h 813"/>
              <a:gd name="T42" fmla="*/ 235 w 504"/>
              <a:gd name="T43" fmla="*/ 498 h 813"/>
              <a:gd name="T44" fmla="*/ 236 w 504"/>
              <a:gd name="T45" fmla="*/ 236 h 813"/>
              <a:gd name="T46" fmla="*/ 210 w 504"/>
              <a:gd name="T47" fmla="*/ 197 h 813"/>
              <a:gd name="T48" fmla="*/ 124 w 504"/>
              <a:gd name="T49" fmla="*/ 171 h 813"/>
              <a:gd name="T50" fmla="*/ 19 w 504"/>
              <a:gd name="T51" fmla="*/ 65 h 813"/>
              <a:gd name="T52" fmla="*/ 3 w 504"/>
              <a:gd name="T53" fmla="*/ 13 h 813"/>
              <a:gd name="T54" fmla="*/ 10 w 504"/>
              <a:gd name="T55" fmla="*/ 1 h 813"/>
              <a:gd name="T56" fmla="*/ 216 w 504"/>
              <a:gd name="T57" fmla="*/ 78 h 813"/>
              <a:gd name="T58" fmla="*/ 243 w 504"/>
              <a:gd name="T59" fmla="*/ 141 h 813"/>
              <a:gd name="T60" fmla="*/ 124 w 504"/>
              <a:gd name="T61" fmla="*/ 68 h 813"/>
              <a:gd name="T62" fmla="*/ 162 w 504"/>
              <a:gd name="T63" fmla="*/ 93 h 813"/>
              <a:gd name="T64" fmla="*/ 242 w 504"/>
              <a:gd name="T65" fmla="*/ 174 h 813"/>
              <a:gd name="T66" fmla="*/ 259 w 504"/>
              <a:gd name="T67" fmla="*/ 177 h 813"/>
              <a:gd name="T68" fmla="*/ 372 w 504"/>
              <a:gd name="T69" fmla="*/ 73 h 813"/>
              <a:gd name="T70" fmla="*/ 379 w 504"/>
              <a:gd name="T71" fmla="*/ 65 h 813"/>
              <a:gd name="T72" fmla="*/ 397 w 504"/>
              <a:gd name="T73" fmla="*/ 57 h 813"/>
              <a:gd name="T74" fmla="*/ 379 w 504"/>
              <a:gd name="T75" fmla="*/ 65 h 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03" h="813">
                <a:moveTo>
                  <a:pt x="379" y="65"/>
                </a:moveTo>
                <a:cubicBezTo>
                  <a:pt x="332" y="77"/>
                  <a:pt x="295" y="105"/>
                  <a:pt x="263" y="142"/>
                </a:cubicBezTo>
                <a:cubicBezTo>
                  <a:pt x="260" y="125"/>
                  <a:pt x="272" y="93"/>
                  <a:pt x="282" y="82"/>
                </a:cubicBezTo>
                <a:cubicBezTo>
                  <a:pt x="327" y="34"/>
                  <a:pt x="385" y="15"/>
                  <a:pt x="447" y="5"/>
                </a:cubicBezTo>
                <a:cubicBezTo>
                  <a:pt x="462" y="3"/>
                  <a:pt x="476" y="2"/>
                  <a:pt x="491" y="1"/>
                </a:cubicBezTo>
                <a:cubicBezTo>
                  <a:pt x="500" y="0"/>
                  <a:pt x="504" y="2"/>
                  <a:pt x="500" y="13"/>
                </a:cubicBezTo>
                <a:cubicBezTo>
                  <a:pt x="493" y="33"/>
                  <a:pt x="488" y="54"/>
                  <a:pt x="482" y="74"/>
                </a:cubicBezTo>
                <a:cubicBezTo>
                  <a:pt x="467" y="125"/>
                  <a:pt x="431" y="155"/>
                  <a:pt x="381" y="170"/>
                </a:cubicBezTo>
                <a:cubicBezTo>
                  <a:pt x="350" y="180"/>
                  <a:pt x="318" y="185"/>
                  <a:pt x="288" y="199"/>
                </a:cubicBezTo>
                <a:cubicBezTo>
                  <a:pt x="275" y="205"/>
                  <a:pt x="267" y="214"/>
                  <a:pt x="267" y="230"/>
                </a:cubicBezTo>
                <a:cubicBezTo>
                  <a:pt x="268" y="331"/>
                  <a:pt x="268" y="432"/>
                  <a:pt x="267" y="533"/>
                </a:cubicBezTo>
                <a:cubicBezTo>
                  <a:pt x="267" y="544"/>
                  <a:pt x="270" y="547"/>
                  <a:pt x="280" y="543"/>
                </a:cubicBezTo>
                <a:cubicBezTo>
                  <a:pt x="282" y="543"/>
                  <a:pt x="284" y="543"/>
                  <a:pt x="286" y="543"/>
                </a:cubicBezTo>
                <a:cubicBezTo>
                  <a:pt x="331" y="539"/>
                  <a:pt x="333" y="539"/>
                  <a:pt x="351" y="580"/>
                </a:cubicBezTo>
                <a:cubicBezTo>
                  <a:pt x="380" y="646"/>
                  <a:pt x="408" y="712"/>
                  <a:pt x="436" y="778"/>
                </a:cubicBezTo>
                <a:cubicBezTo>
                  <a:pt x="447" y="804"/>
                  <a:pt x="441" y="813"/>
                  <a:pt x="412" y="813"/>
                </a:cubicBezTo>
                <a:cubicBezTo>
                  <a:pt x="304" y="813"/>
                  <a:pt x="196" y="813"/>
                  <a:pt x="88" y="813"/>
                </a:cubicBezTo>
                <a:cubicBezTo>
                  <a:pt x="62" y="813"/>
                  <a:pt x="56" y="806"/>
                  <a:pt x="66" y="781"/>
                </a:cubicBezTo>
                <a:cubicBezTo>
                  <a:pt x="81" y="744"/>
                  <a:pt x="97" y="708"/>
                  <a:pt x="112" y="671"/>
                </a:cubicBezTo>
                <a:cubicBezTo>
                  <a:pt x="127" y="636"/>
                  <a:pt x="143" y="601"/>
                  <a:pt x="156" y="565"/>
                </a:cubicBezTo>
                <a:cubicBezTo>
                  <a:pt x="163" y="548"/>
                  <a:pt x="172" y="542"/>
                  <a:pt x="190" y="542"/>
                </a:cubicBezTo>
                <a:cubicBezTo>
                  <a:pt x="235" y="544"/>
                  <a:pt x="235" y="543"/>
                  <a:pt x="235" y="498"/>
                </a:cubicBezTo>
                <a:cubicBezTo>
                  <a:pt x="235" y="410"/>
                  <a:pt x="235" y="323"/>
                  <a:pt x="236" y="236"/>
                </a:cubicBezTo>
                <a:cubicBezTo>
                  <a:pt x="236" y="215"/>
                  <a:pt x="228" y="204"/>
                  <a:pt x="210" y="197"/>
                </a:cubicBezTo>
                <a:cubicBezTo>
                  <a:pt x="182" y="185"/>
                  <a:pt x="152" y="180"/>
                  <a:pt x="124" y="171"/>
                </a:cubicBezTo>
                <a:cubicBezTo>
                  <a:pt x="69" y="154"/>
                  <a:pt x="32" y="122"/>
                  <a:pt x="19" y="65"/>
                </a:cubicBezTo>
                <a:cubicBezTo>
                  <a:pt x="15" y="47"/>
                  <a:pt x="9" y="30"/>
                  <a:pt x="3" y="13"/>
                </a:cubicBezTo>
                <a:cubicBezTo>
                  <a:pt x="0" y="5"/>
                  <a:pt x="0" y="0"/>
                  <a:pt x="10" y="1"/>
                </a:cubicBezTo>
                <a:cubicBezTo>
                  <a:pt x="87" y="6"/>
                  <a:pt x="160" y="20"/>
                  <a:pt x="216" y="78"/>
                </a:cubicBezTo>
                <a:cubicBezTo>
                  <a:pt x="232" y="95"/>
                  <a:pt x="240" y="117"/>
                  <a:pt x="243" y="141"/>
                </a:cubicBezTo>
                <a:cubicBezTo>
                  <a:pt x="209" y="107"/>
                  <a:pt x="172" y="79"/>
                  <a:pt x="124" y="68"/>
                </a:cubicBezTo>
                <a:cubicBezTo>
                  <a:pt x="137" y="76"/>
                  <a:pt x="150" y="85"/>
                  <a:pt x="162" y="93"/>
                </a:cubicBezTo>
                <a:cubicBezTo>
                  <a:pt x="193" y="116"/>
                  <a:pt x="221" y="141"/>
                  <a:pt x="242" y="174"/>
                </a:cubicBezTo>
                <a:cubicBezTo>
                  <a:pt x="246" y="181"/>
                  <a:pt x="250" y="192"/>
                  <a:pt x="259" y="177"/>
                </a:cubicBezTo>
                <a:cubicBezTo>
                  <a:pt x="288" y="132"/>
                  <a:pt x="327" y="100"/>
                  <a:pt x="372" y="73"/>
                </a:cubicBezTo>
                <a:cubicBezTo>
                  <a:pt x="375" y="71"/>
                  <a:pt x="380" y="70"/>
                  <a:pt x="379" y="65"/>
                </a:cubicBezTo>
                <a:cubicBezTo>
                  <a:pt x="385" y="65"/>
                  <a:pt x="390" y="66"/>
                  <a:pt x="397" y="57"/>
                </a:cubicBezTo>
                <a:cubicBezTo>
                  <a:pt x="389" y="61"/>
                  <a:pt x="383" y="59"/>
                  <a:pt x="379" y="65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0" name="Freeform 13">
            <a:extLst>
              <a:ext uri="{FF2B5EF4-FFF2-40B4-BE49-F238E27FC236}">
                <a16:creationId xmlns:a16="http://schemas.microsoft.com/office/drawing/2014/main" id="{C2795EF1-7839-43CA-9D42-22B75B24374F}"/>
              </a:ext>
            </a:extLst>
          </p:cNvPr>
          <p:cNvSpPr/>
          <p:nvPr/>
        </p:nvSpPr>
        <p:spPr bwMode="auto">
          <a:xfrm>
            <a:off x="6094413" y="663575"/>
            <a:ext cx="766763" cy="773113"/>
          </a:xfrm>
          <a:custGeom>
            <a:avLst/>
            <a:gdLst>
              <a:gd name="T0" fmla="*/ 0 w 562"/>
              <a:gd name="T1" fmla="*/ 392 h 567"/>
              <a:gd name="T2" fmla="*/ 0 w 562"/>
              <a:gd name="T3" fmla="*/ 282 h 567"/>
              <a:gd name="T4" fmla="*/ 60 w 562"/>
              <a:gd name="T5" fmla="*/ 222 h 567"/>
              <a:gd name="T6" fmla="*/ 200 w 562"/>
              <a:gd name="T7" fmla="*/ 222 h 567"/>
              <a:gd name="T8" fmla="*/ 222 w 562"/>
              <a:gd name="T9" fmla="*/ 200 h 567"/>
              <a:gd name="T10" fmla="*/ 222 w 562"/>
              <a:gd name="T11" fmla="*/ 60 h 567"/>
              <a:gd name="T12" fmla="*/ 282 w 562"/>
              <a:gd name="T13" fmla="*/ 1 h 567"/>
              <a:gd name="T14" fmla="*/ 502 w 562"/>
              <a:gd name="T15" fmla="*/ 0 h 567"/>
              <a:gd name="T16" fmla="*/ 562 w 562"/>
              <a:gd name="T17" fmla="*/ 58 h 567"/>
              <a:gd name="T18" fmla="*/ 502 w 562"/>
              <a:gd name="T19" fmla="*/ 182 h 567"/>
              <a:gd name="T20" fmla="*/ 324 w 562"/>
              <a:gd name="T21" fmla="*/ 277 h 567"/>
              <a:gd name="T22" fmla="*/ 149 w 562"/>
              <a:gd name="T23" fmla="*/ 398 h 567"/>
              <a:gd name="T24" fmla="*/ 97 w 562"/>
              <a:gd name="T25" fmla="*/ 550 h 567"/>
              <a:gd name="T26" fmla="*/ 92 w 562"/>
              <a:gd name="T27" fmla="*/ 562 h 567"/>
              <a:gd name="T28" fmla="*/ 18 w 562"/>
              <a:gd name="T29" fmla="*/ 547 h 567"/>
              <a:gd name="T30" fmla="*/ 0 w 562"/>
              <a:gd name="T31" fmla="*/ 502 h 567"/>
              <a:gd name="T32" fmla="*/ 0 w 562"/>
              <a:gd name="T33" fmla="*/ 392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2" h="567">
                <a:moveTo>
                  <a:pt x="0" y="392"/>
                </a:moveTo>
                <a:cubicBezTo>
                  <a:pt x="0" y="355"/>
                  <a:pt x="0" y="318"/>
                  <a:pt x="0" y="282"/>
                </a:cubicBezTo>
                <a:cubicBezTo>
                  <a:pt x="1" y="245"/>
                  <a:pt x="23" y="222"/>
                  <a:pt x="60" y="222"/>
                </a:cubicBezTo>
                <a:cubicBezTo>
                  <a:pt x="107" y="222"/>
                  <a:pt x="153" y="221"/>
                  <a:pt x="200" y="222"/>
                </a:cubicBezTo>
                <a:cubicBezTo>
                  <a:pt x="218" y="223"/>
                  <a:pt x="222" y="217"/>
                  <a:pt x="222" y="200"/>
                </a:cubicBezTo>
                <a:cubicBezTo>
                  <a:pt x="221" y="153"/>
                  <a:pt x="221" y="106"/>
                  <a:pt x="222" y="60"/>
                </a:cubicBezTo>
                <a:cubicBezTo>
                  <a:pt x="222" y="22"/>
                  <a:pt x="244" y="1"/>
                  <a:pt x="282" y="1"/>
                </a:cubicBezTo>
                <a:cubicBezTo>
                  <a:pt x="355" y="0"/>
                  <a:pt x="429" y="1"/>
                  <a:pt x="502" y="0"/>
                </a:cubicBezTo>
                <a:cubicBezTo>
                  <a:pt x="533" y="0"/>
                  <a:pt x="562" y="26"/>
                  <a:pt x="562" y="58"/>
                </a:cubicBezTo>
                <a:cubicBezTo>
                  <a:pt x="562" y="110"/>
                  <a:pt x="541" y="150"/>
                  <a:pt x="502" y="182"/>
                </a:cubicBezTo>
                <a:cubicBezTo>
                  <a:pt x="449" y="226"/>
                  <a:pt x="385" y="247"/>
                  <a:pt x="324" y="277"/>
                </a:cubicBezTo>
                <a:cubicBezTo>
                  <a:pt x="260" y="308"/>
                  <a:pt x="195" y="339"/>
                  <a:pt x="149" y="398"/>
                </a:cubicBezTo>
                <a:cubicBezTo>
                  <a:pt x="115" y="443"/>
                  <a:pt x="96" y="493"/>
                  <a:pt x="97" y="550"/>
                </a:cubicBezTo>
                <a:cubicBezTo>
                  <a:pt x="97" y="555"/>
                  <a:pt x="100" y="562"/>
                  <a:pt x="92" y="562"/>
                </a:cubicBezTo>
                <a:cubicBezTo>
                  <a:pt x="66" y="562"/>
                  <a:pt x="39" y="567"/>
                  <a:pt x="18" y="547"/>
                </a:cubicBezTo>
                <a:cubicBezTo>
                  <a:pt x="5" y="535"/>
                  <a:pt x="0" y="519"/>
                  <a:pt x="0" y="502"/>
                </a:cubicBezTo>
                <a:cubicBezTo>
                  <a:pt x="1" y="465"/>
                  <a:pt x="0" y="428"/>
                  <a:pt x="0" y="392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8" name="Freeform 14">
            <a:extLst>
              <a:ext uri="{FF2B5EF4-FFF2-40B4-BE49-F238E27FC236}">
                <a16:creationId xmlns:a16="http://schemas.microsoft.com/office/drawing/2014/main" id="{A564812C-8100-4B05-9829-45DBA5838BB1}"/>
              </a:ext>
            </a:extLst>
          </p:cNvPr>
          <p:cNvSpPr/>
          <p:nvPr/>
        </p:nvSpPr>
        <p:spPr bwMode="auto">
          <a:xfrm>
            <a:off x="6265863" y="858838"/>
            <a:ext cx="704850" cy="911225"/>
          </a:xfrm>
          <a:custGeom>
            <a:avLst/>
            <a:gdLst>
              <a:gd name="T0" fmla="*/ 275 w 518"/>
              <a:gd name="T1" fmla="*/ 217 h 669"/>
              <a:gd name="T2" fmla="*/ 10 w 518"/>
              <a:gd name="T3" fmla="*/ 429 h 669"/>
              <a:gd name="T4" fmla="*/ 33 w 518"/>
              <a:gd name="T5" fmla="*/ 314 h 669"/>
              <a:gd name="T6" fmla="*/ 203 w 518"/>
              <a:gd name="T7" fmla="*/ 170 h 669"/>
              <a:gd name="T8" fmla="*/ 360 w 518"/>
              <a:gd name="T9" fmla="*/ 100 h 669"/>
              <a:gd name="T10" fmla="*/ 457 w 518"/>
              <a:gd name="T11" fmla="*/ 10 h 669"/>
              <a:gd name="T12" fmla="*/ 462 w 518"/>
              <a:gd name="T13" fmla="*/ 0 h 669"/>
              <a:gd name="T14" fmla="*/ 491 w 518"/>
              <a:gd name="T15" fmla="*/ 85 h 669"/>
              <a:gd name="T16" fmla="*/ 283 w 518"/>
              <a:gd name="T17" fmla="*/ 431 h 669"/>
              <a:gd name="T18" fmla="*/ 128 w 518"/>
              <a:gd name="T19" fmla="*/ 484 h 669"/>
              <a:gd name="T20" fmla="*/ 70 w 518"/>
              <a:gd name="T21" fmla="*/ 542 h 669"/>
              <a:gd name="T22" fmla="*/ 113 w 518"/>
              <a:gd name="T23" fmla="*/ 637 h 669"/>
              <a:gd name="T24" fmla="*/ 130 w 518"/>
              <a:gd name="T25" fmla="*/ 651 h 669"/>
              <a:gd name="T26" fmla="*/ 116 w 518"/>
              <a:gd name="T27" fmla="*/ 667 h 669"/>
              <a:gd name="T28" fmla="*/ 90 w 518"/>
              <a:gd name="T29" fmla="*/ 659 h 669"/>
              <a:gd name="T30" fmla="*/ 71 w 518"/>
              <a:gd name="T31" fmla="*/ 386 h 669"/>
              <a:gd name="T32" fmla="*/ 194 w 518"/>
              <a:gd name="T33" fmla="*/ 277 h 669"/>
              <a:gd name="T34" fmla="*/ 264 w 518"/>
              <a:gd name="T35" fmla="*/ 231 h 669"/>
              <a:gd name="T36" fmla="*/ 275 w 518"/>
              <a:gd name="T37" fmla="*/ 217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18" h="669">
                <a:moveTo>
                  <a:pt x="275" y="217"/>
                </a:moveTo>
                <a:cubicBezTo>
                  <a:pt x="161" y="258"/>
                  <a:pt x="64" y="314"/>
                  <a:pt x="10" y="429"/>
                </a:cubicBezTo>
                <a:cubicBezTo>
                  <a:pt x="4" y="387"/>
                  <a:pt x="13" y="349"/>
                  <a:pt x="33" y="314"/>
                </a:cubicBezTo>
                <a:cubicBezTo>
                  <a:pt x="72" y="246"/>
                  <a:pt x="132" y="202"/>
                  <a:pt x="203" y="170"/>
                </a:cubicBezTo>
                <a:cubicBezTo>
                  <a:pt x="255" y="147"/>
                  <a:pt x="309" y="128"/>
                  <a:pt x="360" y="100"/>
                </a:cubicBezTo>
                <a:cubicBezTo>
                  <a:pt x="400" y="78"/>
                  <a:pt x="436" y="52"/>
                  <a:pt x="457" y="10"/>
                </a:cubicBezTo>
                <a:cubicBezTo>
                  <a:pt x="459" y="8"/>
                  <a:pt x="460" y="5"/>
                  <a:pt x="462" y="0"/>
                </a:cubicBezTo>
                <a:cubicBezTo>
                  <a:pt x="479" y="29"/>
                  <a:pt x="486" y="57"/>
                  <a:pt x="491" y="85"/>
                </a:cubicBezTo>
                <a:cubicBezTo>
                  <a:pt x="518" y="236"/>
                  <a:pt x="429" y="382"/>
                  <a:pt x="283" y="431"/>
                </a:cubicBezTo>
                <a:cubicBezTo>
                  <a:pt x="231" y="448"/>
                  <a:pt x="180" y="466"/>
                  <a:pt x="128" y="484"/>
                </a:cubicBezTo>
                <a:cubicBezTo>
                  <a:pt x="100" y="494"/>
                  <a:pt x="74" y="508"/>
                  <a:pt x="70" y="542"/>
                </a:cubicBezTo>
                <a:cubicBezTo>
                  <a:pt x="66" y="581"/>
                  <a:pt x="79" y="614"/>
                  <a:pt x="113" y="637"/>
                </a:cubicBezTo>
                <a:cubicBezTo>
                  <a:pt x="119" y="641"/>
                  <a:pt x="130" y="641"/>
                  <a:pt x="130" y="651"/>
                </a:cubicBezTo>
                <a:cubicBezTo>
                  <a:pt x="129" y="659"/>
                  <a:pt x="123" y="665"/>
                  <a:pt x="116" y="667"/>
                </a:cubicBezTo>
                <a:cubicBezTo>
                  <a:pt x="106" y="669"/>
                  <a:pt x="97" y="668"/>
                  <a:pt x="90" y="659"/>
                </a:cubicBezTo>
                <a:cubicBezTo>
                  <a:pt x="22" y="576"/>
                  <a:pt x="0" y="487"/>
                  <a:pt x="71" y="386"/>
                </a:cubicBezTo>
                <a:cubicBezTo>
                  <a:pt x="104" y="340"/>
                  <a:pt x="149" y="308"/>
                  <a:pt x="194" y="277"/>
                </a:cubicBezTo>
                <a:cubicBezTo>
                  <a:pt x="217" y="261"/>
                  <a:pt x="241" y="246"/>
                  <a:pt x="264" y="231"/>
                </a:cubicBezTo>
                <a:cubicBezTo>
                  <a:pt x="268" y="228"/>
                  <a:pt x="274" y="227"/>
                  <a:pt x="275" y="21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9" name="Freeform 15">
            <a:extLst>
              <a:ext uri="{FF2B5EF4-FFF2-40B4-BE49-F238E27FC236}">
                <a16:creationId xmlns:a16="http://schemas.microsoft.com/office/drawing/2014/main" id="{FC412331-E39B-47D8-A39F-0B941D059EBC}"/>
              </a:ext>
            </a:extLst>
          </p:cNvPr>
          <p:cNvSpPr/>
          <p:nvPr/>
        </p:nvSpPr>
        <p:spPr bwMode="auto">
          <a:xfrm>
            <a:off x="10507663" y="5267325"/>
            <a:ext cx="839788" cy="884238"/>
          </a:xfrm>
          <a:custGeom>
            <a:avLst/>
            <a:gdLst>
              <a:gd name="T0" fmla="*/ 296 w 616"/>
              <a:gd name="T1" fmla="*/ 648 h 649"/>
              <a:gd name="T2" fmla="*/ 116 w 616"/>
              <a:gd name="T3" fmla="*/ 648 h 649"/>
              <a:gd name="T4" fmla="*/ 7 w 616"/>
              <a:gd name="T5" fmla="*/ 566 h 649"/>
              <a:gd name="T6" fmla="*/ 13 w 616"/>
              <a:gd name="T7" fmla="*/ 485 h 649"/>
              <a:gd name="T8" fmla="*/ 162 w 616"/>
              <a:gd name="T9" fmla="*/ 159 h 649"/>
              <a:gd name="T10" fmla="*/ 168 w 616"/>
              <a:gd name="T11" fmla="*/ 134 h 649"/>
              <a:gd name="T12" fmla="*/ 168 w 616"/>
              <a:gd name="T13" fmla="*/ 20 h 649"/>
              <a:gd name="T14" fmla="*/ 185 w 616"/>
              <a:gd name="T15" fmla="*/ 4 h 649"/>
              <a:gd name="T16" fmla="*/ 229 w 616"/>
              <a:gd name="T17" fmla="*/ 46 h 649"/>
              <a:gd name="T18" fmla="*/ 229 w 616"/>
              <a:gd name="T19" fmla="*/ 68 h 649"/>
              <a:gd name="T20" fmla="*/ 187 w 616"/>
              <a:gd name="T21" fmla="*/ 261 h 649"/>
              <a:gd name="T22" fmla="*/ 94 w 616"/>
              <a:gd name="T23" fmla="*/ 462 h 649"/>
              <a:gd name="T24" fmla="*/ 69 w 616"/>
              <a:gd name="T25" fmla="*/ 522 h 649"/>
              <a:gd name="T26" fmla="*/ 116 w 616"/>
              <a:gd name="T27" fmla="*/ 584 h 649"/>
              <a:gd name="T28" fmla="*/ 150 w 616"/>
              <a:gd name="T29" fmla="*/ 584 h 649"/>
              <a:gd name="T30" fmla="*/ 460 w 616"/>
              <a:gd name="T31" fmla="*/ 584 h 649"/>
              <a:gd name="T32" fmla="*/ 488 w 616"/>
              <a:gd name="T33" fmla="*/ 582 h 649"/>
              <a:gd name="T34" fmla="*/ 519 w 616"/>
              <a:gd name="T35" fmla="*/ 504 h 649"/>
              <a:gd name="T36" fmla="*/ 389 w 616"/>
              <a:gd name="T37" fmla="*/ 224 h 649"/>
              <a:gd name="T38" fmla="*/ 364 w 616"/>
              <a:gd name="T39" fmla="*/ 96 h 649"/>
              <a:gd name="T40" fmla="*/ 364 w 616"/>
              <a:gd name="T41" fmla="*/ 16 h 649"/>
              <a:gd name="T42" fmla="*/ 375 w 616"/>
              <a:gd name="T43" fmla="*/ 4 h 649"/>
              <a:gd name="T44" fmla="*/ 425 w 616"/>
              <a:gd name="T45" fmla="*/ 50 h 649"/>
              <a:gd name="T46" fmla="*/ 424 w 616"/>
              <a:gd name="T47" fmla="*/ 111 h 649"/>
              <a:gd name="T48" fmla="*/ 452 w 616"/>
              <a:gd name="T49" fmla="*/ 205 h 649"/>
              <a:gd name="T50" fmla="*/ 578 w 616"/>
              <a:gd name="T51" fmla="*/ 482 h 649"/>
              <a:gd name="T52" fmla="*/ 470 w 616"/>
              <a:gd name="T53" fmla="*/ 648 h 649"/>
              <a:gd name="T54" fmla="*/ 382 w 616"/>
              <a:gd name="T55" fmla="*/ 648 h 649"/>
              <a:gd name="T56" fmla="*/ 296 w 616"/>
              <a:gd name="T57" fmla="*/ 648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6" h="649">
                <a:moveTo>
                  <a:pt x="296" y="648"/>
                </a:moveTo>
                <a:cubicBezTo>
                  <a:pt x="236" y="648"/>
                  <a:pt x="176" y="649"/>
                  <a:pt x="116" y="648"/>
                </a:cubicBezTo>
                <a:cubicBezTo>
                  <a:pt x="63" y="647"/>
                  <a:pt x="19" y="615"/>
                  <a:pt x="7" y="566"/>
                </a:cubicBezTo>
                <a:cubicBezTo>
                  <a:pt x="0" y="539"/>
                  <a:pt x="2" y="511"/>
                  <a:pt x="13" y="485"/>
                </a:cubicBezTo>
                <a:cubicBezTo>
                  <a:pt x="63" y="377"/>
                  <a:pt x="112" y="268"/>
                  <a:pt x="162" y="159"/>
                </a:cubicBezTo>
                <a:cubicBezTo>
                  <a:pt x="166" y="151"/>
                  <a:pt x="168" y="143"/>
                  <a:pt x="168" y="134"/>
                </a:cubicBezTo>
                <a:cubicBezTo>
                  <a:pt x="168" y="96"/>
                  <a:pt x="169" y="58"/>
                  <a:pt x="168" y="20"/>
                </a:cubicBezTo>
                <a:cubicBezTo>
                  <a:pt x="168" y="7"/>
                  <a:pt x="172" y="4"/>
                  <a:pt x="185" y="4"/>
                </a:cubicBezTo>
                <a:cubicBezTo>
                  <a:pt x="229" y="4"/>
                  <a:pt x="229" y="3"/>
                  <a:pt x="229" y="46"/>
                </a:cubicBezTo>
                <a:cubicBezTo>
                  <a:pt x="229" y="53"/>
                  <a:pt x="228" y="61"/>
                  <a:pt x="229" y="68"/>
                </a:cubicBezTo>
                <a:cubicBezTo>
                  <a:pt x="236" y="137"/>
                  <a:pt x="220" y="200"/>
                  <a:pt x="187" y="261"/>
                </a:cubicBezTo>
                <a:cubicBezTo>
                  <a:pt x="153" y="326"/>
                  <a:pt x="124" y="394"/>
                  <a:pt x="94" y="462"/>
                </a:cubicBezTo>
                <a:cubicBezTo>
                  <a:pt x="86" y="482"/>
                  <a:pt x="74" y="500"/>
                  <a:pt x="69" y="522"/>
                </a:cubicBezTo>
                <a:cubicBezTo>
                  <a:pt x="62" y="555"/>
                  <a:pt x="81" y="581"/>
                  <a:pt x="116" y="584"/>
                </a:cubicBezTo>
                <a:cubicBezTo>
                  <a:pt x="127" y="585"/>
                  <a:pt x="139" y="584"/>
                  <a:pt x="150" y="584"/>
                </a:cubicBezTo>
                <a:cubicBezTo>
                  <a:pt x="253" y="584"/>
                  <a:pt x="356" y="584"/>
                  <a:pt x="460" y="584"/>
                </a:cubicBezTo>
                <a:cubicBezTo>
                  <a:pt x="469" y="584"/>
                  <a:pt x="479" y="585"/>
                  <a:pt x="488" y="582"/>
                </a:cubicBezTo>
                <a:cubicBezTo>
                  <a:pt x="522" y="574"/>
                  <a:pt x="535" y="540"/>
                  <a:pt x="519" y="504"/>
                </a:cubicBezTo>
                <a:cubicBezTo>
                  <a:pt x="476" y="411"/>
                  <a:pt x="434" y="316"/>
                  <a:pt x="389" y="224"/>
                </a:cubicBezTo>
                <a:cubicBezTo>
                  <a:pt x="368" y="182"/>
                  <a:pt x="362" y="141"/>
                  <a:pt x="364" y="96"/>
                </a:cubicBezTo>
                <a:cubicBezTo>
                  <a:pt x="366" y="70"/>
                  <a:pt x="365" y="43"/>
                  <a:pt x="364" y="16"/>
                </a:cubicBezTo>
                <a:cubicBezTo>
                  <a:pt x="363" y="6"/>
                  <a:pt x="366" y="4"/>
                  <a:pt x="375" y="4"/>
                </a:cubicBezTo>
                <a:cubicBezTo>
                  <a:pt x="425" y="0"/>
                  <a:pt x="425" y="0"/>
                  <a:pt x="425" y="50"/>
                </a:cubicBezTo>
                <a:cubicBezTo>
                  <a:pt x="425" y="70"/>
                  <a:pt x="426" y="91"/>
                  <a:pt x="424" y="111"/>
                </a:cubicBezTo>
                <a:cubicBezTo>
                  <a:pt x="420" y="147"/>
                  <a:pt x="439" y="175"/>
                  <a:pt x="452" y="205"/>
                </a:cubicBezTo>
                <a:cubicBezTo>
                  <a:pt x="494" y="298"/>
                  <a:pt x="537" y="390"/>
                  <a:pt x="578" y="482"/>
                </a:cubicBezTo>
                <a:cubicBezTo>
                  <a:pt x="616" y="567"/>
                  <a:pt x="563" y="647"/>
                  <a:pt x="470" y="648"/>
                </a:cubicBezTo>
                <a:cubicBezTo>
                  <a:pt x="441" y="648"/>
                  <a:pt x="412" y="648"/>
                  <a:pt x="382" y="648"/>
                </a:cubicBezTo>
                <a:cubicBezTo>
                  <a:pt x="354" y="648"/>
                  <a:pt x="325" y="648"/>
                  <a:pt x="296" y="64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0" name="Freeform 16">
            <a:extLst>
              <a:ext uri="{FF2B5EF4-FFF2-40B4-BE49-F238E27FC236}">
                <a16:creationId xmlns:a16="http://schemas.microsoft.com/office/drawing/2014/main" id="{46C3F9B7-09BA-4F6E-8A54-1DDF26900041}"/>
              </a:ext>
            </a:extLst>
          </p:cNvPr>
          <p:cNvSpPr/>
          <p:nvPr/>
        </p:nvSpPr>
        <p:spPr bwMode="auto">
          <a:xfrm>
            <a:off x="6405563" y="965200"/>
            <a:ext cx="757238" cy="766763"/>
          </a:xfrm>
          <a:custGeom>
            <a:avLst/>
            <a:gdLst>
              <a:gd name="T0" fmla="*/ 555 w 556"/>
              <a:gd name="T1" fmla="*/ 170 h 563"/>
              <a:gd name="T2" fmla="*/ 555 w 556"/>
              <a:gd name="T3" fmla="*/ 280 h 563"/>
              <a:gd name="T4" fmla="*/ 494 w 556"/>
              <a:gd name="T5" fmla="*/ 341 h 563"/>
              <a:gd name="T6" fmla="*/ 350 w 556"/>
              <a:gd name="T7" fmla="*/ 341 h 563"/>
              <a:gd name="T8" fmla="*/ 333 w 556"/>
              <a:gd name="T9" fmla="*/ 359 h 563"/>
              <a:gd name="T10" fmla="*/ 332 w 556"/>
              <a:gd name="T11" fmla="*/ 511 h 563"/>
              <a:gd name="T12" fmla="*/ 282 w 556"/>
              <a:gd name="T13" fmla="*/ 562 h 563"/>
              <a:gd name="T14" fmla="*/ 88 w 556"/>
              <a:gd name="T15" fmla="*/ 562 h 563"/>
              <a:gd name="T16" fmla="*/ 7 w 556"/>
              <a:gd name="T17" fmla="*/ 495 h 563"/>
              <a:gd name="T18" fmla="*/ 43 w 556"/>
              <a:gd name="T19" fmla="*/ 435 h 563"/>
              <a:gd name="T20" fmla="*/ 136 w 556"/>
              <a:gd name="T21" fmla="*/ 405 h 563"/>
              <a:gd name="T22" fmla="*/ 311 w 556"/>
              <a:gd name="T23" fmla="*/ 316 h 563"/>
              <a:gd name="T24" fmla="*/ 424 w 556"/>
              <a:gd name="T25" fmla="*/ 68 h 563"/>
              <a:gd name="T26" fmla="*/ 422 w 556"/>
              <a:gd name="T27" fmla="*/ 14 h 563"/>
              <a:gd name="T28" fmla="*/ 435 w 556"/>
              <a:gd name="T29" fmla="*/ 1 h 563"/>
              <a:gd name="T30" fmla="*/ 499 w 556"/>
              <a:gd name="T31" fmla="*/ 1 h 563"/>
              <a:gd name="T32" fmla="*/ 555 w 556"/>
              <a:gd name="T33" fmla="*/ 58 h 563"/>
              <a:gd name="T34" fmla="*/ 555 w 556"/>
              <a:gd name="T35" fmla="*/ 170 h 563"/>
              <a:gd name="T36" fmla="*/ 555 w 556"/>
              <a:gd name="T37" fmla="*/ 170 h 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56" h="563">
                <a:moveTo>
                  <a:pt x="555" y="170"/>
                </a:moveTo>
                <a:cubicBezTo>
                  <a:pt x="555" y="207"/>
                  <a:pt x="556" y="244"/>
                  <a:pt x="555" y="280"/>
                </a:cubicBezTo>
                <a:cubicBezTo>
                  <a:pt x="555" y="319"/>
                  <a:pt x="533" y="341"/>
                  <a:pt x="494" y="341"/>
                </a:cubicBezTo>
                <a:cubicBezTo>
                  <a:pt x="446" y="342"/>
                  <a:pt x="398" y="342"/>
                  <a:pt x="350" y="341"/>
                </a:cubicBezTo>
                <a:cubicBezTo>
                  <a:pt x="336" y="341"/>
                  <a:pt x="333" y="345"/>
                  <a:pt x="333" y="359"/>
                </a:cubicBezTo>
                <a:cubicBezTo>
                  <a:pt x="334" y="410"/>
                  <a:pt x="333" y="460"/>
                  <a:pt x="332" y="511"/>
                </a:cubicBezTo>
                <a:cubicBezTo>
                  <a:pt x="332" y="540"/>
                  <a:pt x="311" y="561"/>
                  <a:pt x="282" y="562"/>
                </a:cubicBezTo>
                <a:cubicBezTo>
                  <a:pt x="217" y="563"/>
                  <a:pt x="153" y="563"/>
                  <a:pt x="88" y="562"/>
                </a:cubicBezTo>
                <a:cubicBezTo>
                  <a:pt x="53" y="561"/>
                  <a:pt x="15" y="528"/>
                  <a:pt x="7" y="495"/>
                </a:cubicBezTo>
                <a:cubicBezTo>
                  <a:pt x="0" y="468"/>
                  <a:pt x="13" y="446"/>
                  <a:pt x="43" y="435"/>
                </a:cubicBezTo>
                <a:cubicBezTo>
                  <a:pt x="74" y="425"/>
                  <a:pt x="106" y="417"/>
                  <a:pt x="136" y="405"/>
                </a:cubicBezTo>
                <a:cubicBezTo>
                  <a:pt x="198" y="382"/>
                  <a:pt x="260" y="360"/>
                  <a:pt x="311" y="316"/>
                </a:cubicBezTo>
                <a:cubicBezTo>
                  <a:pt x="388" y="251"/>
                  <a:pt x="421" y="166"/>
                  <a:pt x="424" y="68"/>
                </a:cubicBezTo>
                <a:cubicBezTo>
                  <a:pt x="425" y="50"/>
                  <a:pt x="425" y="32"/>
                  <a:pt x="422" y="14"/>
                </a:cubicBezTo>
                <a:cubicBezTo>
                  <a:pt x="420" y="2"/>
                  <a:pt x="426" y="1"/>
                  <a:pt x="435" y="1"/>
                </a:cubicBezTo>
                <a:cubicBezTo>
                  <a:pt x="456" y="1"/>
                  <a:pt x="478" y="0"/>
                  <a:pt x="499" y="1"/>
                </a:cubicBezTo>
                <a:cubicBezTo>
                  <a:pt x="532" y="2"/>
                  <a:pt x="555" y="25"/>
                  <a:pt x="555" y="58"/>
                </a:cubicBezTo>
                <a:cubicBezTo>
                  <a:pt x="555" y="96"/>
                  <a:pt x="555" y="133"/>
                  <a:pt x="555" y="170"/>
                </a:cubicBezTo>
                <a:cubicBezTo>
                  <a:pt x="555" y="170"/>
                  <a:pt x="555" y="170"/>
                  <a:pt x="555" y="17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1" name="Freeform 17">
            <a:extLst>
              <a:ext uri="{FF2B5EF4-FFF2-40B4-BE49-F238E27FC236}">
                <a16:creationId xmlns:a16="http://schemas.microsoft.com/office/drawing/2014/main" id="{E2E538CD-A473-4B84-8355-05923ADDD2ED}"/>
              </a:ext>
            </a:extLst>
          </p:cNvPr>
          <p:cNvSpPr>
            <a:spLocks noEditPoints="1"/>
          </p:cNvSpPr>
          <p:nvPr/>
        </p:nvSpPr>
        <p:spPr bwMode="auto">
          <a:xfrm>
            <a:off x="6500813" y="4983163"/>
            <a:ext cx="339725" cy="1001713"/>
          </a:xfrm>
          <a:custGeom>
            <a:avLst/>
            <a:gdLst>
              <a:gd name="T0" fmla="*/ 248 w 249"/>
              <a:gd name="T1" fmla="*/ 361 h 735"/>
              <a:gd name="T2" fmla="*/ 248 w 249"/>
              <a:gd name="T3" fmla="*/ 590 h 735"/>
              <a:gd name="T4" fmla="*/ 181 w 249"/>
              <a:gd name="T5" fmla="*/ 697 h 735"/>
              <a:gd name="T6" fmla="*/ 2 w 249"/>
              <a:gd name="T7" fmla="*/ 589 h 735"/>
              <a:gd name="T8" fmla="*/ 2 w 249"/>
              <a:gd name="T9" fmla="*/ 133 h 735"/>
              <a:gd name="T10" fmla="*/ 83 w 249"/>
              <a:gd name="T11" fmla="*/ 17 h 735"/>
              <a:gd name="T12" fmla="*/ 225 w 249"/>
              <a:gd name="T13" fmla="*/ 58 h 735"/>
              <a:gd name="T14" fmla="*/ 248 w 249"/>
              <a:gd name="T15" fmla="*/ 131 h 735"/>
              <a:gd name="T16" fmla="*/ 248 w 249"/>
              <a:gd name="T17" fmla="*/ 361 h 735"/>
              <a:gd name="T18" fmla="*/ 248 w 249"/>
              <a:gd name="T19" fmla="*/ 361 h 735"/>
              <a:gd name="T20" fmla="*/ 33 w 249"/>
              <a:gd name="T21" fmla="*/ 358 h 735"/>
              <a:gd name="T22" fmla="*/ 33 w 249"/>
              <a:gd name="T23" fmla="*/ 358 h 735"/>
              <a:gd name="T24" fmla="*/ 33 w 249"/>
              <a:gd name="T25" fmla="*/ 440 h 735"/>
              <a:gd name="T26" fmla="*/ 34 w 249"/>
              <a:gd name="T27" fmla="*/ 596 h 735"/>
              <a:gd name="T28" fmla="*/ 111 w 249"/>
              <a:gd name="T29" fmla="*/ 676 h 735"/>
              <a:gd name="T30" fmla="*/ 126 w 249"/>
              <a:gd name="T31" fmla="*/ 666 h 735"/>
              <a:gd name="T32" fmla="*/ 113 w 249"/>
              <a:gd name="T33" fmla="*/ 654 h 735"/>
              <a:gd name="T34" fmla="*/ 55 w 249"/>
              <a:gd name="T35" fmla="*/ 580 h 735"/>
              <a:gd name="T36" fmla="*/ 55 w 249"/>
              <a:gd name="T37" fmla="*/ 376 h 735"/>
              <a:gd name="T38" fmla="*/ 72 w 249"/>
              <a:gd name="T39" fmla="*/ 359 h 735"/>
              <a:gd name="T40" fmla="*/ 201 w 249"/>
              <a:gd name="T41" fmla="*/ 359 h 735"/>
              <a:gd name="T42" fmla="*/ 218 w 249"/>
              <a:gd name="T43" fmla="*/ 343 h 735"/>
              <a:gd name="T44" fmla="*/ 218 w 249"/>
              <a:gd name="T45" fmla="*/ 131 h 735"/>
              <a:gd name="T46" fmla="*/ 128 w 249"/>
              <a:gd name="T47" fmla="*/ 40 h 735"/>
              <a:gd name="T48" fmla="*/ 33 w 249"/>
              <a:gd name="T49" fmla="*/ 130 h 735"/>
              <a:gd name="T50" fmla="*/ 33 w 249"/>
              <a:gd name="T51" fmla="*/ 358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9" h="735">
                <a:moveTo>
                  <a:pt x="248" y="361"/>
                </a:moveTo>
                <a:cubicBezTo>
                  <a:pt x="248" y="437"/>
                  <a:pt x="249" y="514"/>
                  <a:pt x="248" y="590"/>
                </a:cubicBezTo>
                <a:cubicBezTo>
                  <a:pt x="248" y="639"/>
                  <a:pt x="226" y="676"/>
                  <a:pt x="181" y="697"/>
                </a:cubicBezTo>
                <a:cubicBezTo>
                  <a:pt x="99" y="735"/>
                  <a:pt x="3" y="687"/>
                  <a:pt x="2" y="589"/>
                </a:cubicBezTo>
                <a:cubicBezTo>
                  <a:pt x="0" y="437"/>
                  <a:pt x="1" y="285"/>
                  <a:pt x="2" y="133"/>
                </a:cubicBezTo>
                <a:cubicBezTo>
                  <a:pt x="2" y="80"/>
                  <a:pt x="34" y="34"/>
                  <a:pt x="83" y="17"/>
                </a:cubicBezTo>
                <a:cubicBezTo>
                  <a:pt x="134" y="0"/>
                  <a:pt x="194" y="17"/>
                  <a:pt x="225" y="58"/>
                </a:cubicBezTo>
                <a:cubicBezTo>
                  <a:pt x="241" y="80"/>
                  <a:pt x="248" y="104"/>
                  <a:pt x="248" y="131"/>
                </a:cubicBezTo>
                <a:cubicBezTo>
                  <a:pt x="248" y="207"/>
                  <a:pt x="248" y="284"/>
                  <a:pt x="248" y="361"/>
                </a:cubicBezTo>
                <a:cubicBezTo>
                  <a:pt x="248" y="361"/>
                  <a:pt x="248" y="361"/>
                  <a:pt x="248" y="361"/>
                </a:cubicBezTo>
                <a:close/>
                <a:moveTo>
                  <a:pt x="33" y="358"/>
                </a:moveTo>
                <a:cubicBezTo>
                  <a:pt x="33" y="358"/>
                  <a:pt x="33" y="358"/>
                  <a:pt x="33" y="358"/>
                </a:cubicBezTo>
                <a:cubicBezTo>
                  <a:pt x="33" y="385"/>
                  <a:pt x="32" y="413"/>
                  <a:pt x="33" y="440"/>
                </a:cubicBezTo>
                <a:cubicBezTo>
                  <a:pt x="33" y="492"/>
                  <a:pt x="32" y="544"/>
                  <a:pt x="34" y="596"/>
                </a:cubicBezTo>
                <a:cubicBezTo>
                  <a:pt x="35" y="642"/>
                  <a:pt x="72" y="678"/>
                  <a:pt x="111" y="676"/>
                </a:cubicBezTo>
                <a:cubicBezTo>
                  <a:pt x="118" y="676"/>
                  <a:pt x="125" y="675"/>
                  <a:pt x="126" y="666"/>
                </a:cubicBezTo>
                <a:cubicBezTo>
                  <a:pt x="126" y="658"/>
                  <a:pt x="121" y="655"/>
                  <a:pt x="113" y="654"/>
                </a:cubicBezTo>
                <a:cubicBezTo>
                  <a:pt x="71" y="643"/>
                  <a:pt x="55" y="624"/>
                  <a:pt x="55" y="580"/>
                </a:cubicBezTo>
                <a:cubicBezTo>
                  <a:pt x="55" y="512"/>
                  <a:pt x="55" y="444"/>
                  <a:pt x="55" y="376"/>
                </a:cubicBezTo>
                <a:cubicBezTo>
                  <a:pt x="55" y="363"/>
                  <a:pt x="58" y="359"/>
                  <a:pt x="72" y="359"/>
                </a:cubicBezTo>
                <a:cubicBezTo>
                  <a:pt x="115" y="360"/>
                  <a:pt x="158" y="358"/>
                  <a:pt x="201" y="359"/>
                </a:cubicBezTo>
                <a:cubicBezTo>
                  <a:pt x="215" y="360"/>
                  <a:pt x="218" y="356"/>
                  <a:pt x="218" y="343"/>
                </a:cubicBezTo>
                <a:cubicBezTo>
                  <a:pt x="218" y="272"/>
                  <a:pt x="218" y="202"/>
                  <a:pt x="218" y="131"/>
                </a:cubicBezTo>
                <a:cubicBezTo>
                  <a:pt x="217" y="81"/>
                  <a:pt x="176" y="41"/>
                  <a:pt x="128" y="40"/>
                </a:cubicBezTo>
                <a:cubicBezTo>
                  <a:pt x="74" y="40"/>
                  <a:pt x="34" y="77"/>
                  <a:pt x="33" y="130"/>
                </a:cubicBezTo>
                <a:cubicBezTo>
                  <a:pt x="32" y="206"/>
                  <a:pt x="33" y="282"/>
                  <a:pt x="33" y="35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9" name="Freeform 18">
            <a:extLst>
              <a:ext uri="{FF2B5EF4-FFF2-40B4-BE49-F238E27FC236}">
                <a16:creationId xmlns:a16="http://schemas.microsoft.com/office/drawing/2014/main" id="{A616C072-9718-4CD3-8ADA-F77FADB4D5F4}"/>
              </a:ext>
            </a:extLst>
          </p:cNvPr>
          <p:cNvSpPr/>
          <p:nvPr/>
        </p:nvSpPr>
        <p:spPr bwMode="auto">
          <a:xfrm>
            <a:off x="6884988" y="4916488"/>
            <a:ext cx="307975" cy="839788"/>
          </a:xfrm>
          <a:custGeom>
            <a:avLst/>
            <a:gdLst>
              <a:gd name="T0" fmla="*/ 178 w 226"/>
              <a:gd name="T1" fmla="*/ 0 h 616"/>
              <a:gd name="T2" fmla="*/ 210 w 226"/>
              <a:gd name="T3" fmla="*/ 110 h 616"/>
              <a:gd name="T4" fmla="*/ 199 w 226"/>
              <a:gd name="T5" fmla="*/ 367 h 616"/>
              <a:gd name="T6" fmla="*/ 39 w 226"/>
              <a:gd name="T7" fmla="*/ 591 h 616"/>
              <a:gd name="T8" fmla="*/ 13 w 226"/>
              <a:gd name="T9" fmla="*/ 610 h 616"/>
              <a:gd name="T10" fmla="*/ 1 w 226"/>
              <a:gd name="T11" fmla="*/ 603 h 616"/>
              <a:gd name="T12" fmla="*/ 1 w 226"/>
              <a:gd name="T13" fmla="*/ 591 h 616"/>
              <a:gd name="T14" fmla="*/ 0 w 226"/>
              <a:gd name="T15" fmla="*/ 149 h 616"/>
              <a:gd name="T16" fmla="*/ 15 w 226"/>
              <a:gd name="T17" fmla="*/ 129 h 616"/>
              <a:gd name="T18" fmla="*/ 151 w 226"/>
              <a:gd name="T19" fmla="*/ 40 h 616"/>
              <a:gd name="T20" fmla="*/ 178 w 226"/>
              <a:gd name="T21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6" h="616">
                <a:moveTo>
                  <a:pt x="178" y="0"/>
                </a:moveTo>
                <a:cubicBezTo>
                  <a:pt x="193" y="38"/>
                  <a:pt x="203" y="74"/>
                  <a:pt x="210" y="110"/>
                </a:cubicBezTo>
                <a:cubicBezTo>
                  <a:pt x="226" y="196"/>
                  <a:pt x="222" y="282"/>
                  <a:pt x="199" y="367"/>
                </a:cubicBezTo>
                <a:cubicBezTo>
                  <a:pt x="173" y="461"/>
                  <a:pt x="118" y="535"/>
                  <a:pt x="39" y="591"/>
                </a:cubicBezTo>
                <a:cubicBezTo>
                  <a:pt x="30" y="597"/>
                  <a:pt x="22" y="603"/>
                  <a:pt x="13" y="610"/>
                </a:cubicBezTo>
                <a:cubicBezTo>
                  <a:pt x="4" y="616"/>
                  <a:pt x="1" y="612"/>
                  <a:pt x="1" y="603"/>
                </a:cubicBezTo>
                <a:cubicBezTo>
                  <a:pt x="1" y="599"/>
                  <a:pt x="1" y="595"/>
                  <a:pt x="1" y="591"/>
                </a:cubicBezTo>
                <a:cubicBezTo>
                  <a:pt x="1" y="444"/>
                  <a:pt x="1" y="296"/>
                  <a:pt x="0" y="149"/>
                </a:cubicBezTo>
                <a:cubicBezTo>
                  <a:pt x="0" y="138"/>
                  <a:pt x="5" y="133"/>
                  <a:pt x="15" y="129"/>
                </a:cubicBezTo>
                <a:cubicBezTo>
                  <a:pt x="67" y="110"/>
                  <a:pt x="115" y="83"/>
                  <a:pt x="151" y="40"/>
                </a:cubicBezTo>
                <a:cubicBezTo>
                  <a:pt x="160" y="28"/>
                  <a:pt x="167" y="16"/>
                  <a:pt x="178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472382F3-4306-4D09-8A78-FE350C80F54D}"/>
              </a:ext>
            </a:extLst>
          </p:cNvPr>
          <p:cNvSpPr/>
          <p:nvPr/>
        </p:nvSpPr>
        <p:spPr bwMode="auto">
          <a:xfrm>
            <a:off x="6142038" y="5254625"/>
            <a:ext cx="366713" cy="947738"/>
          </a:xfrm>
          <a:custGeom>
            <a:avLst/>
            <a:gdLst>
              <a:gd name="T0" fmla="*/ 269 w 269"/>
              <a:gd name="T1" fmla="*/ 664 h 696"/>
              <a:gd name="T2" fmla="*/ 193 w 269"/>
              <a:gd name="T3" fmla="*/ 671 h 696"/>
              <a:gd name="T4" fmla="*/ 78 w 269"/>
              <a:gd name="T5" fmla="*/ 520 h 696"/>
              <a:gd name="T6" fmla="*/ 183 w 269"/>
              <a:gd name="T7" fmla="*/ 36 h 696"/>
              <a:gd name="T8" fmla="*/ 217 w 269"/>
              <a:gd name="T9" fmla="*/ 6 h 696"/>
              <a:gd name="T10" fmla="*/ 227 w 269"/>
              <a:gd name="T11" fmla="*/ 2 h 696"/>
              <a:gd name="T12" fmla="*/ 231 w 269"/>
              <a:gd name="T13" fmla="*/ 12 h 696"/>
              <a:gd name="T14" fmla="*/ 230 w 269"/>
              <a:gd name="T15" fmla="*/ 60 h 696"/>
              <a:gd name="T16" fmla="*/ 230 w 269"/>
              <a:gd name="T17" fmla="*/ 396 h 696"/>
              <a:gd name="T18" fmla="*/ 245 w 269"/>
              <a:gd name="T19" fmla="*/ 476 h 696"/>
              <a:gd name="T20" fmla="*/ 237 w 269"/>
              <a:gd name="T21" fmla="*/ 492 h 696"/>
              <a:gd name="T22" fmla="*/ 167 w 269"/>
              <a:gd name="T23" fmla="*/ 521 h 696"/>
              <a:gd name="T24" fmla="*/ 154 w 269"/>
              <a:gd name="T25" fmla="*/ 597 h 696"/>
              <a:gd name="T26" fmla="*/ 269 w 269"/>
              <a:gd name="T27" fmla="*/ 664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69" h="696">
                <a:moveTo>
                  <a:pt x="269" y="664"/>
                </a:moveTo>
                <a:cubicBezTo>
                  <a:pt x="233" y="695"/>
                  <a:pt x="228" y="696"/>
                  <a:pt x="193" y="671"/>
                </a:cubicBezTo>
                <a:cubicBezTo>
                  <a:pt x="140" y="632"/>
                  <a:pt x="106" y="578"/>
                  <a:pt x="78" y="520"/>
                </a:cubicBezTo>
                <a:cubicBezTo>
                  <a:pt x="0" y="363"/>
                  <a:pt x="54" y="159"/>
                  <a:pt x="183" y="36"/>
                </a:cubicBezTo>
                <a:cubicBezTo>
                  <a:pt x="194" y="26"/>
                  <a:pt x="206" y="16"/>
                  <a:pt x="217" y="6"/>
                </a:cubicBezTo>
                <a:cubicBezTo>
                  <a:pt x="220" y="3"/>
                  <a:pt x="223" y="0"/>
                  <a:pt x="227" y="2"/>
                </a:cubicBezTo>
                <a:cubicBezTo>
                  <a:pt x="232" y="3"/>
                  <a:pt x="231" y="8"/>
                  <a:pt x="231" y="12"/>
                </a:cubicBezTo>
                <a:cubicBezTo>
                  <a:pt x="230" y="28"/>
                  <a:pt x="230" y="44"/>
                  <a:pt x="230" y="60"/>
                </a:cubicBezTo>
                <a:cubicBezTo>
                  <a:pt x="230" y="172"/>
                  <a:pt x="230" y="284"/>
                  <a:pt x="230" y="396"/>
                </a:cubicBezTo>
                <a:cubicBezTo>
                  <a:pt x="230" y="423"/>
                  <a:pt x="231" y="451"/>
                  <a:pt x="245" y="476"/>
                </a:cubicBezTo>
                <a:cubicBezTo>
                  <a:pt x="250" y="486"/>
                  <a:pt x="247" y="489"/>
                  <a:pt x="237" y="492"/>
                </a:cubicBezTo>
                <a:cubicBezTo>
                  <a:pt x="213" y="499"/>
                  <a:pt x="189" y="507"/>
                  <a:pt x="167" y="521"/>
                </a:cubicBezTo>
                <a:cubicBezTo>
                  <a:pt x="134" y="541"/>
                  <a:pt x="130" y="568"/>
                  <a:pt x="154" y="597"/>
                </a:cubicBezTo>
                <a:cubicBezTo>
                  <a:pt x="184" y="633"/>
                  <a:pt x="221" y="656"/>
                  <a:pt x="269" y="66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1" name="Freeform 20">
            <a:extLst>
              <a:ext uri="{FF2B5EF4-FFF2-40B4-BE49-F238E27FC236}">
                <a16:creationId xmlns:a16="http://schemas.microsoft.com/office/drawing/2014/main" id="{DACFEEBC-941A-42EE-AB0F-A6F1F615CC2F}"/>
              </a:ext>
            </a:extLst>
          </p:cNvPr>
          <p:cNvSpPr>
            <a:spLocks noEditPoints="1"/>
          </p:cNvSpPr>
          <p:nvPr/>
        </p:nvSpPr>
        <p:spPr bwMode="auto">
          <a:xfrm>
            <a:off x="8816975" y="754063"/>
            <a:ext cx="519113" cy="482600"/>
          </a:xfrm>
          <a:custGeom>
            <a:avLst/>
            <a:gdLst>
              <a:gd name="T0" fmla="*/ 163 w 381"/>
              <a:gd name="T1" fmla="*/ 126 h 354"/>
              <a:gd name="T2" fmla="*/ 106 w 381"/>
              <a:gd name="T3" fmla="*/ 161 h 354"/>
              <a:gd name="T4" fmla="*/ 44 w 381"/>
              <a:gd name="T5" fmla="*/ 228 h 354"/>
              <a:gd name="T6" fmla="*/ 3 w 381"/>
              <a:gd name="T7" fmla="*/ 306 h 354"/>
              <a:gd name="T8" fmla="*/ 103 w 381"/>
              <a:gd name="T9" fmla="*/ 90 h 354"/>
              <a:gd name="T10" fmla="*/ 286 w 381"/>
              <a:gd name="T11" fmla="*/ 14 h 354"/>
              <a:gd name="T12" fmla="*/ 354 w 381"/>
              <a:gd name="T13" fmla="*/ 3 h 354"/>
              <a:gd name="T14" fmla="*/ 381 w 381"/>
              <a:gd name="T15" fmla="*/ 0 h 354"/>
              <a:gd name="T16" fmla="*/ 309 w 381"/>
              <a:gd name="T17" fmla="*/ 168 h 354"/>
              <a:gd name="T18" fmla="*/ 170 w 381"/>
              <a:gd name="T19" fmla="*/ 296 h 354"/>
              <a:gd name="T20" fmla="*/ 44 w 381"/>
              <a:gd name="T21" fmla="*/ 340 h 354"/>
              <a:gd name="T22" fmla="*/ 21 w 381"/>
              <a:gd name="T23" fmla="*/ 354 h 354"/>
              <a:gd name="T24" fmla="*/ 32 w 381"/>
              <a:gd name="T25" fmla="*/ 309 h 354"/>
              <a:gd name="T26" fmla="*/ 111 w 381"/>
              <a:gd name="T27" fmla="*/ 190 h 354"/>
              <a:gd name="T28" fmla="*/ 168 w 381"/>
              <a:gd name="T29" fmla="*/ 131 h 354"/>
              <a:gd name="T30" fmla="*/ 184 w 381"/>
              <a:gd name="T31" fmla="*/ 113 h 354"/>
              <a:gd name="T32" fmla="*/ 163 w 381"/>
              <a:gd name="T33" fmla="*/ 126 h 354"/>
              <a:gd name="T34" fmla="*/ 199 w 381"/>
              <a:gd name="T35" fmla="*/ 107 h 354"/>
              <a:gd name="T36" fmla="*/ 193 w 381"/>
              <a:gd name="T37" fmla="*/ 105 h 354"/>
              <a:gd name="T38" fmla="*/ 189 w 381"/>
              <a:gd name="T39" fmla="*/ 109 h 354"/>
              <a:gd name="T40" fmla="*/ 192 w 381"/>
              <a:gd name="T41" fmla="*/ 112 h 354"/>
              <a:gd name="T42" fmla="*/ 199 w 381"/>
              <a:gd name="T43" fmla="*/ 107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81" h="354">
                <a:moveTo>
                  <a:pt x="163" y="126"/>
                </a:moveTo>
                <a:cubicBezTo>
                  <a:pt x="140" y="132"/>
                  <a:pt x="123" y="146"/>
                  <a:pt x="106" y="161"/>
                </a:cubicBezTo>
                <a:cubicBezTo>
                  <a:pt x="83" y="181"/>
                  <a:pt x="62" y="203"/>
                  <a:pt x="44" y="228"/>
                </a:cubicBezTo>
                <a:cubicBezTo>
                  <a:pt x="27" y="252"/>
                  <a:pt x="16" y="279"/>
                  <a:pt x="3" y="306"/>
                </a:cubicBezTo>
                <a:cubicBezTo>
                  <a:pt x="0" y="217"/>
                  <a:pt x="33" y="145"/>
                  <a:pt x="103" y="90"/>
                </a:cubicBezTo>
                <a:cubicBezTo>
                  <a:pt x="157" y="48"/>
                  <a:pt x="219" y="25"/>
                  <a:pt x="286" y="14"/>
                </a:cubicBezTo>
                <a:cubicBezTo>
                  <a:pt x="308" y="10"/>
                  <a:pt x="331" y="6"/>
                  <a:pt x="354" y="3"/>
                </a:cubicBezTo>
                <a:cubicBezTo>
                  <a:pt x="361" y="2"/>
                  <a:pt x="368" y="1"/>
                  <a:pt x="381" y="0"/>
                </a:cubicBezTo>
                <a:cubicBezTo>
                  <a:pt x="338" y="52"/>
                  <a:pt x="325" y="111"/>
                  <a:pt x="309" y="168"/>
                </a:cubicBezTo>
                <a:cubicBezTo>
                  <a:pt x="288" y="239"/>
                  <a:pt x="237" y="275"/>
                  <a:pt x="170" y="296"/>
                </a:cubicBezTo>
                <a:cubicBezTo>
                  <a:pt x="128" y="309"/>
                  <a:pt x="84" y="319"/>
                  <a:pt x="44" y="340"/>
                </a:cubicBezTo>
                <a:cubicBezTo>
                  <a:pt x="37" y="344"/>
                  <a:pt x="30" y="349"/>
                  <a:pt x="21" y="354"/>
                </a:cubicBezTo>
                <a:cubicBezTo>
                  <a:pt x="17" y="337"/>
                  <a:pt x="25" y="322"/>
                  <a:pt x="32" y="309"/>
                </a:cubicBezTo>
                <a:cubicBezTo>
                  <a:pt x="52" y="265"/>
                  <a:pt x="78" y="226"/>
                  <a:pt x="111" y="190"/>
                </a:cubicBezTo>
                <a:cubicBezTo>
                  <a:pt x="129" y="170"/>
                  <a:pt x="149" y="151"/>
                  <a:pt x="168" y="131"/>
                </a:cubicBezTo>
                <a:cubicBezTo>
                  <a:pt x="175" y="128"/>
                  <a:pt x="181" y="124"/>
                  <a:pt x="184" y="113"/>
                </a:cubicBezTo>
                <a:cubicBezTo>
                  <a:pt x="174" y="117"/>
                  <a:pt x="166" y="117"/>
                  <a:pt x="163" y="126"/>
                </a:cubicBezTo>
                <a:close/>
                <a:moveTo>
                  <a:pt x="199" y="107"/>
                </a:moveTo>
                <a:cubicBezTo>
                  <a:pt x="196" y="106"/>
                  <a:pt x="195" y="105"/>
                  <a:pt x="193" y="105"/>
                </a:cubicBezTo>
                <a:cubicBezTo>
                  <a:pt x="190" y="104"/>
                  <a:pt x="189" y="107"/>
                  <a:pt x="189" y="109"/>
                </a:cubicBezTo>
                <a:cubicBezTo>
                  <a:pt x="188" y="110"/>
                  <a:pt x="191" y="112"/>
                  <a:pt x="192" y="112"/>
                </a:cubicBezTo>
                <a:cubicBezTo>
                  <a:pt x="194" y="111"/>
                  <a:pt x="196" y="109"/>
                  <a:pt x="199" y="10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2" name="Freeform 21">
            <a:extLst>
              <a:ext uri="{FF2B5EF4-FFF2-40B4-BE49-F238E27FC236}">
                <a16:creationId xmlns:a16="http://schemas.microsoft.com/office/drawing/2014/main" id="{99E8695E-2024-49E0-8157-4825B21EBF1F}"/>
              </a:ext>
            </a:extLst>
          </p:cNvPr>
          <p:cNvSpPr/>
          <p:nvPr/>
        </p:nvSpPr>
        <p:spPr bwMode="auto">
          <a:xfrm>
            <a:off x="7935913" y="3163888"/>
            <a:ext cx="500063" cy="314325"/>
          </a:xfrm>
          <a:custGeom>
            <a:avLst/>
            <a:gdLst>
              <a:gd name="T0" fmla="*/ 367 w 367"/>
              <a:gd name="T1" fmla="*/ 193 h 230"/>
              <a:gd name="T2" fmla="*/ 183 w 367"/>
              <a:gd name="T3" fmla="*/ 71 h 230"/>
              <a:gd name="T4" fmla="*/ 360 w 367"/>
              <a:gd name="T5" fmla="*/ 230 h 230"/>
              <a:gd name="T6" fmla="*/ 175 w 367"/>
              <a:gd name="T7" fmla="*/ 206 h 230"/>
              <a:gd name="T8" fmla="*/ 85 w 367"/>
              <a:gd name="T9" fmla="*/ 132 h 230"/>
              <a:gd name="T10" fmla="*/ 7 w 367"/>
              <a:gd name="T11" fmla="*/ 23 h 230"/>
              <a:gd name="T12" fmla="*/ 9 w 367"/>
              <a:gd name="T13" fmla="*/ 12 h 230"/>
              <a:gd name="T14" fmla="*/ 254 w 367"/>
              <a:gd name="T15" fmla="*/ 39 h 230"/>
              <a:gd name="T16" fmla="*/ 367 w 367"/>
              <a:gd name="T17" fmla="*/ 193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7" h="230">
                <a:moveTo>
                  <a:pt x="367" y="193"/>
                </a:moveTo>
                <a:cubicBezTo>
                  <a:pt x="320" y="126"/>
                  <a:pt x="261" y="85"/>
                  <a:pt x="183" y="71"/>
                </a:cubicBezTo>
                <a:cubicBezTo>
                  <a:pt x="254" y="111"/>
                  <a:pt x="321" y="155"/>
                  <a:pt x="360" y="230"/>
                </a:cubicBezTo>
                <a:cubicBezTo>
                  <a:pt x="299" y="211"/>
                  <a:pt x="235" y="223"/>
                  <a:pt x="175" y="206"/>
                </a:cubicBezTo>
                <a:cubicBezTo>
                  <a:pt x="134" y="195"/>
                  <a:pt x="105" y="168"/>
                  <a:pt x="85" y="132"/>
                </a:cubicBezTo>
                <a:cubicBezTo>
                  <a:pt x="63" y="93"/>
                  <a:pt x="42" y="53"/>
                  <a:pt x="7" y="23"/>
                </a:cubicBezTo>
                <a:cubicBezTo>
                  <a:pt x="0" y="17"/>
                  <a:pt x="0" y="13"/>
                  <a:pt x="9" y="12"/>
                </a:cubicBezTo>
                <a:cubicBezTo>
                  <a:pt x="93" y="5"/>
                  <a:pt x="175" y="0"/>
                  <a:pt x="254" y="39"/>
                </a:cubicBezTo>
                <a:cubicBezTo>
                  <a:pt x="312" y="69"/>
                  <a:pt x="361" y="133"/>
                  <a:pt x="367" y="19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3" name="Freeform 22">
            <a:extLst>
              <a:ext uri="{FF2B5EF4-FFF2-40B4-BE49-F238E27FC236}">
                <a16:creationId xmlns:a16="http://schemas.microsoft.com/office/drawing/2014/main" id="{33275D5C-17D1-4C5A-A732-CED407C9F2DD}"/>
              </a:ext>
            </a:extLst>
          </p:cNvPr>
          <p:cNvSpPr/>
          <p:nvPr/>
        </p:nvSpPr>
        <p:spPr bwMode="auto">
          <a:xfrm>
            <a:off x="8266113" y="828675"/>
            <a:ext cx="330200" cy="419100"/>
          </a:xfrm>
          <a:custGeom>
            <a:avLst/>
            <a:gdLst>
              <a:gd name="T0" fmla="*/ 74 w 242"/>
              <a:gd name="T1" fmla="*/ 1 h 308"/>
              <a:gd name="T2" fmla="*/ 149 w 242"/>
              <a:gd name="T3" fmla="*/ 97 h 308"/>
              <a:gd name="T4" fmla="*/ 153 w 242"/>
              <a:gd name="T5" fmla="*/ 126 h 308"/>
              <a:gd name="T6" fmla="*/ 235 w 242"/>
              <a:gd name="T7" fmla="*/ 288 h 308"/>
              <a:gd name="T8" fmla="*/ 239 w 242"/>
              <a:gd name="T9" fmla="*/ 302 h 308"/>
              <a:gd name="T10" fmla="*/ 223 w 242"/>
              <a:gd name="T11" fmla="*/ 304 h 308"/>
              <a:gd name="T12" fmla="*/ 146 w 242"/>
              <a:gd name="T13" fmla="*/ 297 h 308"/>
              <a:gd name="T14" fmla="*/ 128 w 242"/>
              <a:gd name="T15" fmla="*/ 283 h 308"/>
              <a:gd name="T16" fmla="*/ 69 w 242"/>
              <a:gd name="T17" fmla="*/ 166 h 308"/>
              <a:gd name="T18" fmla="*/ 46 w 242"/>
              <a:gd name="T19" fmla="*/ 146 h 308"/>
              <a:gd name="T20" fmla="*/ 0 w 242"/>
              <a:gd name="T21" fmla="*/ 77 h 308"/>
              <a:gd name="T22" fmla="*/ 49 w 242"/>
              <a:gd name="T23" fmla="*/ 5 h 308"/>
              <a:gd name="T24" fmla="*/ 74 w 242"/>
              <a:gd name="T25" fmla="*/ 1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1" h="308">
                <a:moveTo>
                  <a:pt x="74" y="1"/>
                </a:moveTo>
                <a:cubicBezTo>
                  <a:pt x="126" y="0"/>
                  <a:pt x="160" y="43"/>
                  <a:pt x="149" y="97"/>
                </a:cubicBezTo>
                <a:cubicBezTo>
                  <a:pt x="146" y="108"/>
                  <a:pt x="148" y="117"/>
                  <a:pt x="153" y="126"/>
                </a:cubicBezTo>
                <a:cubicBezTo>
                  <a:pt x="180" y="180"/>
                  <a:pt x="207" y="234"/>
                  <a:pt x="235" y="288"/>
                </a:cubicBezTo>
                <a:cubicBezTo>
                  <a:pt x="237" y="292"/>
                  <a:pt x="242" y="297"/>
                  <a:pt x="239" y="302"/>
                </a:cubicBezTo>
                <a:cubicBezTo>
                  <a:pt x="236" y="308"/>
                  <a:pt x="228" y="305"/>
                  <a:pt x="223" y="304"/>
                </a:cubicBezTo>
                <a:cubicBezTo>
                  <a:pt x="197" y="302"/>
                  <a:pt x="171" y="299"/>
                  <a:pt x="146" y="297"/>
                </a:cubicBezTo>
                <a:cubicBezTo>
                  <a:pt x="136" y="296"/>
                  <a:pt x="132" y="291"/>
                  <a:pt x="128" y="283"/>
                </a:cubicBezTo>
                <a:cubicBezTo>
                  <a:pt x="109" y="244"/>
                  <a:pt x="88" y="206"/>
                  <a:pt x="69" y="166"/>
                </a:cubicBezTo>
                <a:cubicBezTo>
                  <a:pt x="64" y="155"/>
                  <a:pt x="56" y="150"/>
                  <a:pt x="46" y="146"/>
                </a:cubicBezTo>
                <a:cubicBezTo>
                  <a:pt x="17" y="133"/>
                  <a:pt x="0" y="110"/>
                  <a:pt x="0" y="77"/>
                </a:cubicBezTo>
                <a:cubicBezTo>
                  <a:pt x="0" y="42"/>
                  <a:pt x="17" y="19"/>
                  <a:pt x="49" y="5"/>
                </a:cubicBezTo>
                <a:cubicBezTo>
                  <a:pt x="58" y="1"/>
                  <a:pt x="66" y="2"/>
                  <a:pt x="74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4" name="Freeform 23">
            <a:extLst>
              <a:ext uri="{FF2B5EF4-FFF2-40B4-BE49-F238E27FC236}">
                <a16:creationId xmlns:a16="http://schemas.microsoft.com/office/drawing/2014/main" id="{99E3FFC3-76A0-475D-8039-BBA7DE76AD28}"/>
              </a:ext>
            </a:extLst>
          </p:cNvPr>
          <p:cNvSpPr/>
          <p:nvPr/>
        </p:nvSpPr>
        <p:spPr bwMode="auto">
          <a:xfrm>
            <a:off x="8566150" y="4872038"/>
            <a:ext cx="365125" cy="136525"/>
          </a:xfrm>
          <a:custGeom>
            <a:avLst/>
            <a:gdLst>
              <a:gd name="T0" fmla="*/ 130 w 268"/>
              <a:gd name="T1" fmla="*/ 1 h 100"/>
              <a:gd name="T2" fmla="*/ 222 w 268"/>
              <a:gd name="T3" fmla="*/ 1 h 100"/>
              <a:gd name="T4" fmla="*/ 250 w 268"/>
              <a:gd name="T5" fmla="*/ 45 h 100"/>
              <a:gd name="T6" fmla="*/ 243 w 268"/>
              <a:gd name="T7" fmla="*/ 59 h 100"/>
              <a:gd name="T8" fmla="*/ 184 w 268"/>
              <a:gd name="T9" fmla="*/ 98 h 100"/>
              <a:gd name="T10" fmla="*/ 52 w 268"/>
              <a:gd name="T11" fmla="*/ 98 h 100"/>
              <a:gd name="T12" fmla="*/ 28 w 268"/>
              <a:gd name="T13" fmla="*/ 82 h 100"/>
              <a:gd name="T14" fmla="*/ 10 w 268"/>
              <a:gd name="T15" fmla="*/ 40 h 100"/>
              <a:gd name="T16" fmla="*/ 37 w 268"/>
              <a:gd name="T17" fmla="*/ 1 h 100"/>
              <a:gd name="T18" fmla="*/ 130 w 268"/>
              <a:gd name="T19" fmla="*/ 1 h 100"/>
              <a:gd name="T20" fmla="*/ 130 w 268"/>
              <a:gd name="T21" fmla="*/ 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8" h="100">
                <a:moveTo>
                  <a:pt x="130" y="1"/>
                </a:moveTo>
                <a:cubicBezTo>
                  <a:pt x="161" y="1"/>
                  <a:pt x="192" y="1"/>
                  <a:pt x="222" y="1"/>
                </a:cubicBezTo>
                <a:cubicBezTo>
                  <a:pt x="247" y="0"/>
                  <a:pt x="268" y="19"/>
                  <a:pt x="250" y="45"/>
                </a:cubicBezTo>
                <a:cubicBezTo>
                  <a:pt x="247" y="49"/>
                  <a:pt x="244" y="54"/>
                  <a:pt x="243" y="59"/>
                </a:cubicBezTo>
                <a:cubicBezTo>
                  <a:pt x="238" y="94"/>
                  <a:pt x="215" y="100"/>
                  <a:pt x="184" y="98"/>
                </a:cubicBezTo>
                <a:cubicBezTo>
                  <a:pt x="140" y="95"/>
                  <a:pt x="96" y="97"/>
                  <a:pt x="52" y="98"/>
                </a:cubicBezTo>
                <a:cubicBezTo>
                  <a:pt x="39" y="98"/>
                  <a:pt x="32" y="94"/>
                  <a:pt x="28" y="82"/>
                </a:cubicBezTo>
                <a:cubicBezTo>
                  <a:pt x="22" y="68"/>
                  <a:pt x="16" y="54"/>
                  <a:pt x="10" y="40"/>
                </a:cubicBezTo>
                <a:cubicBezTo>
                  <a:pt x="0" y="16"/>
                  <a:pt x="10" y="1"/>
                  <a:pt x="37" y="1"/>
                </a:cubicBezTo>
                <a:cubicBezTo>
                  <a:pt x="68" y="1"/>
                  <a:pt x="99" y="1"/>
                  <a:pt x="130" y="1"/>
                </a:cubicBezTo>
                <a:cubicBezTo>
                  <a:pt x="130" y="1"/>
                  <a:pt x="130" y="1"/>
                  <a:pt x="130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601647C-3036-416B-AD4C-E2881C7A1B7A}"/>
              </a:ext>
            </a:extLst>
          </p:cNvPr>
          <p:cNvSpPr/>
          <p:nvPr/>
        </p:nvSpPr>
        <p:spPr bwMode="auto">
          <a:xfrm>
            <a:off x="8539163" y="919163"/>
            <a:ext cx="254000" cy="320675"/>
          </a:xfrm>
          <a:custGeom>
            <a:avLst/>
            <a:gdLst>
              <a:gd name="T0" fmla="*/ 0 w 186"/>
              <a:gd name="T1" fmla="*/ 0 h 236"/>
              <a:gd name="T2" fmla="*/ 146 w 186"/>
              <a:gd name="T3" fmla="*/ 65 h 236"/>
              <a:gd name="T4" fmla="*/ 186 w 186"/>
              <a:gd name="T5" fmla="*/ 155 h 236"/>
              <a:gd name="T6" fmla="*/ 186 w 186"/>
              <a:gd name="T7" fmla="*/ 209 h 236"/>
              <a:gd name="T8" fmla="*/ 159 w 186"/>
              <a:gd name="T9" fmla="*/ 226 h 236"/>
              <a:gd name="T10" fmla="*/ 78 w 186"/>
              <a:gd name="T11" fmla="*/ 147 h 236"/>
              <a:gd name="T12" fmla="*/ 53 w 186"/>
              <a:gd name="T13" fmla="*/ 76 h 236"/>
              <a:gd name="T14" fmla="*/ 0 w 186"/>
              <a:gd name="T15" fmla="*/ 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6" h="236">
                <a:moveTo>
                  <a:pt x="0" y="0"/>
                </a:moveTo>
                <a:cubicBezTo>
                  <a:pt x="55" y="9"/>
                  <a:pt x="107" y="23"/>
                  <a:pt x="146" y="65"/>
                </a:cubicBezTo>
                <a:cubicBezTo>
                  <a:pt x="170" y="90"/>
                  <a:pt x="186" y="119"/>
                  <a:pt x="186" y="155"/>
                </a:cubicBezTo>
                <a:cubicBezTo>
                  <a:pt x="186" y="173"/>
                  <a:pt x="186" y="191"/>
                  <a:pt x="186" y="209"/>
                </a:cubicBezTo>
                <a:cubicBezTo>
                  <a:pt x="185" y="236"/>
                  <a:pt x="185" y="236"/>
                  <a:pt x="159" y="226"/>
                </a:cubicBezTo>
                <a:cubicBezTo>
                  <a:pt x="121" y="211"/>
                  <a:pt x="96" y="183"/>
                  <a:pt x="78" y="147"/>
                </a:cubicBezTo>
                <a:cubicBezTo>
                  <a:pt x="67" y="125"/>
                  <a:pt x="59" y="101"/>
                  <a:pt x="53" y="76"/>
                </a:cubicBezTo>
                <a:cubicBezTo>
                  <a:pt x="45" y="44"/>
                  <a:pt x="30" y="18"/>
                  <a:pt x="0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6" name="Freeform 25">
            <a:extLst>
              <a:ext uri="{FF2B5EF4-FFF2-40B4-BE49-F238E27FC236}">
                <a16:creationId xmlns:a16="http://schemas.microsoft.com/office/drawing/2014/main" id="{7DB02411-AEB8-4D3D-8166-768B24E53ABA}"/>
              </a:ext>
            </a:extLst>
          </p:cNvPr>
          <p:cNvSpPr/>
          <p:nvPr/>
        </p:nvSpPr>
        <p:spPr bwMode="auto">
          <a:xfrm>
            <a:off x="8437563" y="3160713"/>
            <a:ext cx="182563" cy="309563"/>
          </a:xfrm>
          <a:custGeom>
            <a:avLst/>
            <a:gdLst>
              <a:gd name="T0" fmla="*/ 134 w 134"/>
              <a:gd name="T1" fmla="*/ 0 h 228"/>
              <a:gd name="T2" fmla="*/ 101 w 134"/>
              <a:gd name="T3" fmla="*/ 92 h 228"/>
              <a:gd name="T4" fmla="*/ 56 w 134"/>
              <a:gd name="T5" fmla="*/ 211 h 228"/>
              <a:gd name="T6" fmla="*/ 42 w 134"/>
              <a:gd name="T7" fmla="*/ 222 h 228"/>
              <a:gd name="T8" fmla="*/ 24 w 134"/>
              <a:gd name="T9" fmla="*/ 214 h 228"/>
              <a:gd name="T10" fmla="*/ 9 w 134"/>
              <a:gd name="T11" fmla="*/ 159 h 228"/>
              <a:gd name="T12" fmla="*/ 78 w 134"/>
              <a:gd name="T13" fmla="*/ 27 h 228"/>
              <a:gd name="T14" fmla="*/ 134 w 134"/>
              <a:gd name="T15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28">
                <a:moveTo>
                  <a:pt x="134" y="0"/>
                </a:moveTo>
                <a:cubicBezTo>
                  <a:pt x="105" y="28"/>
                  <a:pt x="101" y="59"/>
                  <a:pt x="101" y="92"/>
                </a:cubicBezTo>
                <a:cubicBezTo>
                  <a:pt x="101" y="137"/>
                  <a:pt x="92" y="179"/>
                  <a:pt x="56" y="211"/>
                </a:cubicBezTo>
                <a:cubicBezTo>
                  <a:pt x="52" y="215"/>
                  <a:pt x="47" y="218"/>
                  <a:pt x="42" y="222"/>
                </a:cubicBezTo>
                <a:cubicBezTo>
                  <a:pt x="33" y="228"/>
                  <a:pt x="27" y="227"/>
                  <a:pt x="24" y="214"/>
                </a:cubicBezTo>
                <a:cubicBezTo>
                  <a:pt x="20" y="195"/>
                  <a:pt x="12" y="177"/>
                  <a:pt x="9" y="159"/>
                </a:cubicBezTo>
                <a:cubicBezTo>
                  <a:pt x="0" y="99"/>
                  <a:pt x="33" y="59"/>
                  <a:pt x="78" y="27"/>
                </a:cubicBezTo>
                <a:cubicBezTo>
                  <a:pt x="94" y="17"/>
                  <a:pt x="110" y="6"/>
                  <a:pt x="134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7" name="Freeform 26">
            <a:extLst>
              <a:ext uri="{FF2B5EF4-FFF2-40B4-BE49-F238E27FC236}">
                <a16:creationId xmlns:a16="http://schemas.microsoft.com/office/drawing/2014/main" id="{B0AA2CD3-1A8B-41C1-A95B-4D1DC9E8ECD4}"/>
              </a:ext>
            </a:extLst>
          </p:cNvPr>
          <p:cNvSpPr/>
          <p:nvPr/>
        </p:nvSpPr>
        <p:spPr bwMode="auto">
          <a:xfrm>
            <a:off x="11085513" y="4983163"/>
            <a:ext cx="25400" cy="12700"/>
          </a:xfrm>
          <a:custGeom>
            <a:avLst/>
            <a:gdLst>
              <a:gd name="T0" fmla="*/ 0 w 18"/>
              <a:gd name="T1" fmla="*/ 8 h 9"/>
              <a:gd name="T2" fmla="*/ 18 w 18"/>
              <a:gd name="T3" fmla="*/ 0 h 9"/>
              <a:gd name="T4" fmla="*/ 0 w 18"/>
              <a:gd name="T5" fmla="*/ 8 h 9"/>
              <a:gd name="T6" fmla="*/ 0 w 18"/>
              <a:gd name="T7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9">
                <a:moveTo>
                  <a:pt x="0" y="8"/>
                </a:moveTo>
                <a:cubicBezTo>
                  <a:pt x="4" y="2"/>
                  <a:pt x="10" y="4"/>
                  <a:pt x="18" y="0"/>
                </a:cubicBezTo>
                <a:cubicBezTo>
                  <a:pt x="11" y="9"/>
                  <a:pt x="6" y="8"/>
                  <a:pt x="0" y="8"/>
                </a:cubicBezTo>
                <a:cubicBezTo>
                  <a:pt x="0" y="8"/>
                  <a:pt x="0" y="8"/>
                  <a:pt x="0" y="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2" name="Freeform 30">
            <a:extLst>
              <a:ext uri="{FF2B5EF4-FFF2-40B4-BE49-F238E27FC236}">
                <a16:creationId xmlns:a16="http://schemas.microsoft.com/office/drawing/2014/main" id="{3CE30E9A-1E1E-47F4-A653-AD3044821F3C}"/>
              </a:ext>
            </a:extLst>
          </p:cNvPr>
          <p:cNvSpPr>
            <a:spLocks noEditPoints="1"/>
          </p:cNvSpPr>
          <p:nvPr/>
        </p:nvSpPr>
        <p:spPr bwMode="auto">
          <a:xfrm>
            <a:off x="2571751" y="5135563"/>
            <a:ext cx="1411288" cy="1176338"/>
          </a:xfrm>
          <a:custGeom>
            <a:avLst/>
            <a:gdLst>
              <a:gd name="T0" fmla="*/ 750 w 998"/>
              <a:gd name="T1" fmla="*/ 805 h 833"/>
              <a:gd name="T2" fmla="*/ 749 w 998"/>
              <a:gd name="T3" fmla="*/ 829 h 833"/>
              <a:gd name="T4" fmla="*/ 485 w 998"/>
              <a:gd name="T5" fmla="*/ 832 h 833"/>
              <a:gd name="T6" fmla="*/ 285 w 998"/>
              <a:gd name="T7" fmla="*/ 832 h 833"/>
              <a:gd name="T8" fmla="*/ 129 w 998"/>
              <a:gd name="T9" fmla="*/ 832 h 833"/>
              <a:gd name="T10" fmla="*/ 21 w 998"/>
              <a:gd name="T11" fmla="*/ 809 h 833"/>
              <a:gd name="T12" fmla="*/ 4 w 998"/>
              <a:gd name="T13" fmla="*/ 757 h 833"/>
              <a:gd name="T14" fmla="*/ 3 w 998"/>
              <a:gd name="T15" fmla="*/ 361 h 833"/>
              <a:gd name="T16" fmla="*/ 4 w 998"/>
              <a:gd name="T17" fmla="*/ 318 h 833"/>
              <a:gd name="T18" fmla="*/ 9 w 998"/>
              <a:gd name="T19" fmla="*/ 217 h 833"/>
              <a:gd name="T20" fmla="*/ 227 w 998"/>
              <a:gd name="T21" fmla="*/ 176 h 833"/>
              <a:gd name="T22" fmla="*/ 285 w 998"/>
              <a:gd name="T23" fmla="*/ 123 h 833"/>
              <a:gd name="T24" fmla="*/ 317 w 998"/>
              <a:gd name="T25" fmla="*/ 82 h 833"/>
              <a:gd name="T26" fmla="*/ 421 w 998"/>
              <a:gd name="T27" fmla="*/ 0 h 833"/>
              <a:gd name="T28" fmla="*/ 680 w 998"/>
              <a:gd name="T29" fmla="*/ 31 h 833"/>
              <a:gd name="T30" fmla="*/ 685 w 998"/>
              <a:gd name="T31" fmla="*/ 37 h 833"/>
              <a:gd name="T32" fmla="*/ 706 w 998"/>
              <a:gd name="T33" fmla="*/ 97 h 833"/>
              <a:gd name="T34" fmla="*/ 779 w 998"/>
              <a:gd name="T35" fmla="*/ 159 h 833"/>
              <a:gd name="T36" fmla="*/ 903 w 998"/>
              <a:gd name="T37" fmla="*/ 176 h 833"/>
              <a:gd name="T38" fmla="*/ 990 w 998"/>
              <a:gd name="T39" fmla="*/ 213 h 833"/>
              <a:gd name="T40" fmla="*/ 997 w 998"/>
              <a:gd name="T41" fmla="*/ 734 h 833"/>
              <a:gd name="T42" fmla="*/ 918 w 998"/>
              <a:gd name="T43" fmla="*/ 831 h 833"/>
              <a:gd name="T44" fmla="*/ 805 w 998"/>
              <a:gd name="T45" fmla="*/ 812 h 833"/>
              <a:gd name="T46" fmla="*/ 555 w 998"/>
              <a:gd name="T47" fmla="*/ 562 h 833"/>
              <a:gd name="T48" fmla="*/ 338 w 998"/>
              <a:gd name="T49" fmla="*/ 455 h 833"/>
              <a:gd name="T50" fmla="*/ 577 w 998"/>
              <a:gd name="T51" fmla="*/ 520 h 833"/>
              <a:gd name="T52" fmla="*/ 589 w 998"/>
              <a:gd name="T53" fmla="*/ 524 h 833"/>
              <a:gd name="T54" fmla="*/ 644 w 998"/>
              <a:gd name="T55" fmla="*/ 551 h 833"/>
              <a:gd name="T56" fmla="*/ 669 w 998"/>
              <a:gd name="T57" fmla="*/ 568 h 833"/>
              <a:gd name="T58" fmla="*/ 722 w 998"/>
              <a:gd name="T59" fmla="*/ 615 h 833"/>
              <a:gd name="T60" fmla="*/ 513 w 998"/>
              <a:gd name="T61" fmla="*/ 411 h 833"/>
              <a:gd name="T62" fmla="*/ 464 w 998"/>
              <a:gd name="T63" fmla="*/ 401 h 833"/>
              <a:gd name="T64" fmla="*/ 219 w 998"/>
              <a:gd name="T65" fmla="*/ 333 h 833"/>
              <a:gd name="T66" fmla="*/ 243 w 998"/>
              <a:gd name="T67" fmla="*/ 495 h 833"/>
              <a:gd name="T68" fmla="*/ 393 w 998"/>
              <a:gd name="T69" fmla="*/ 686 h 833"/>
              <a:gd name="T70" fmla="*/ 395 w 998"/>
              <a:gd name="T71" fmla="*/ 686 h 833"/>
              <a:gd name="T72" fmla="*/ 477 w 998"/>
              <a:gd name="T73" fmla="*/ 705 h 833"/>
              <a:gd name="T74" fmla="*/ 509 w 998"/>
              <a:gd name="T75" fmla="*/ 709 h 833"/>
              <a:gd name="T76" fmla="*/ 557 w 998"/>
              <a:gd name="T77" fmla="*/ 714 h 833"/>
              <a:gd name="T78" fmla="*/ 637 w 998"/>
              <a:gd name="T79" fmla="*/ 721 h 833"/>
              <a:gd name="T80" fmla="*/ 676 w 998"/>
              <a:gd name="T81" fmla="*/ 729 h 833"/>
              <a:gd name="T82" fmla="*/ 730 w 998"/>
              <a:gd name="T83" fmla="*/ 763 h 833"/>
              <a:gd name="T84" fmla="*/ 508 w 998"/>
              <a:gd name="T85" fmla="*/ 176 h 833"/>
              <a:gd name="T86" fmla="*/ 637 w 998"/>
              <a:gd name="T87" fmla="*/ 176 h 833"/>
              <a:gd name="T88" fmla="*/ 635 w 998"/>
              <a:gd name="T89" fmla="*/ 105 h 833"/>
              <a:gd name="T90" fmla="*/ 419 w 998"/>
              <a:gd name="T91" fmla="*/ 81 h 833"/>
              <a:gd name="T92" fmla="*/ 368 w 998"/>
              <a:gd name="T93" fmla="*/ 162 h 833"/>
              <a:gd name="T94" fmla="*/ 508 w 998"/>
              <a:gd name="T95" fmla="*/ 176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98" h="833">
                <a:moveTo>
                  <a:pt x="748" y="797"/>
                </a:moveTo>
                <a:cubicBezTo>
                  <a:pt x="749" y="800"/>
                  <a:pt x="749" y="802"/>
                  <a:pt x="750" y="805"/>
                </a:cubicBezTo>
                <a:cubicBezTo>
                  <a:pt x="750" y="812"/>
                  <a:pt x="750" y="818"/>
                  <a:pt x="750" y="825"/>
                </a:cubicBezTo>
                <a:cubicBezTo>
                  <a:pt x="750" y="826"/>
                  <a:pt x="749" y="828"/>
                  <a:pt x="749" y="829"/>
                </a:cubicBezTo>
                <a:cubicBezTo>
                  <a:pt x="724" y="833"/>
                  <a:pt x="698" y="827"/>
                  <a:pt x="673" y="832"/>
                </a:cubicBezTo>
                <a:cubicBezTo>
                  <a:pt x="610" y="831"/>
                  <a:pt x="548" y="830"/>
                  <a:pt x="485" y="832"/>
                </a:cubicBezTo>
                <a:cubicBezTo>
                  <a:pt x="474" y="829"/>
                  <a:pt x="464" y="829"/>
                  <a:pt x="453" y="832"/>
                </a:cubicBezTo>
                <a:cubicBezTo>
                  <a:pt x="397" y="831"/>
                  <a:pt x="341" y="831"/>
                  <a:pt x="285" y="832"/>
                </a:cubicBezTo>
                <a:cubicBezTo>
                  <a:pt x="244" y="829"/>
                  <a:pt x="202" y="828"/>
                  <a:pt x="161" y="832"/>
                </a:cubicBezTo>
                <a:cubicBezTo>
                  <a:pt x="150" y="831"/>
                  <a:pt x="140" y="831"/>
                  <a:pt x="129" y="832"/>
                </a:cubicBezTo>
                <a:cubicBezTo>
                  <a:pt x="122" y="828"/>
                  <a:pt x="114" y="830"/>
                  <a:pt x="106" y="830"/>
                </a:cubicBezTo>
                <a:cubicBezTo>
                  <a:pt x="76" y="830"/>
                  <a:pt x="46" y="832"/>
                  <a:pt x="21" y="809"/>
                </a:cubicBezTo>
                <a:cubicBezTo>
                  <a:pt x="21" y="809"/>
                  <a:pt x="21" y="809"/>
                  <a:pt x="21" y="809"/>
                </a:cubicBezTo>
                <a:cubicBezTo>
                  <a:pt x="14" y="792"/>
                  <a:pt x="4" y="777"/>
                  <a:pt x="4" y="757"/>
                </a:cubicBezTo>
                <a:cubicBezTo>
                  <a:pt x="5" y="665"/>
                  <a:pt x="4" y="573"/>
                  <a:pt x="4" y="481"/>
                </a:cubicBezTo>
                <a:cubicBezTo>
                  <a:pt x="4" y="441"/>
                  <a:pt x="4" y="401"/>
                  <a:pt x="3" y="361"/>
                </a:cubicBezTo>
                <a:cubicBezTo>
                  <a:pt x="5" y="354"/>
                  <a:pt x="5" y="348"/>
                  <a:pt x="3" y="341"/>
                </a:cubicBezTo>
                <a:cubicBezTo>
                  <a:pt x="3" y="333"/>
                  <a:pt x="4" y="325"/>
                  <a:pt x="4" y="318"/>
                </a:cubicBezTo>
                <a:cubicBezTo>
                  <a:pt x="6" y="284"/>
                  <a:pt x="0" y="250"/>
                  <a:pt x="9" y="217"/>
                </a:cubicBezTo>
                <a:cubicBezTo>
                  <a:pt x="9" y="217"/>
                  <a:pt x="9" y="217"/>
                  <a:pt x="9" y="217"/>
                </a:cubicBezTo>
                <a:cubicBezTo>
                  <a:pt x="27" y="188"/>
                  <a:pt x="53" y="175"/>
                  <a:pt x="87" y="176"/>
                </a:cubicBezTo>
                <a:cubicBezTo>
                  <a:pt x="134" y="178"/>
                  <a:pt x="180" y="177"/>
                  <a:pt x="227" y="176"/>
                </a:cubicBezTo>
                <a:cubicBezTo>
                  <a:pt x="233" y="176"/>
                  <a:pt x="242" y="180"/>
                  <a:pt x="241" y="167"/>
                </a:cubicBezTo>
                <a:cubicBezTo>
                  <a:pt x="240" y="132"/>
                  <a:pt x="250" y="122"/>
                  <a:pt x="285" y="123"/>
                </a:cubicBezTo>
                <a:cubicBezTo>
                  <a:pt x="301" y="123"/>
                  <a:pt x="309" y="118"/>
                  <a:pt x="311" y="103"/>
                </a:cubicBezTo>
                <a:cubicBezTo>
                  <a:pt x="312" y="96"/>
                  <a:pt x="315" y="89"/>
                  <a:pt x="317" y="82"/>
                </a:cubicBezTo>
                <a:cubicBezTo>
                  <a:pt x="330" y="37"/>
                  <a:pt x="354" y="4"/>
                  <a:pt x="405" y="0"/>
                </a:cubicBezTo>
                <a:cubicBezTo>
                  <a:pt x="410" y="0"/>
                  <a:pt x="416" y="0"/>
                  <a:pt x="421" y="0"/>
                </a:cubicBezTo>
                <a:cubicBezTo>
                  <a:pt x="478" y="1"/>
                  <a:pt x="534" y="2"/>
                  <a:pt x="591" y="1"/>
                </a:cubicBezTo>
                <a:cubicBezTo>
                  <a:pt x="625" y="0"/>
                  <a:pt x="655" y="7"/>
                  <a:pt x="680" y="31"/>
                </a:cubicBezTo>
                <a:cubicBezTo>
                  <a:pt x="680" y="32"/>
                  <a:pt x="681" y="33"/>
                  <a:pt x="682" y="33"/>
                </a:cubicBezTo>
                <a:cubicBezTo>
                  <a:pt x="683" y="34"/>
                  <a:pt x="684" y="36"/>
                  <a:pt x="685" y="37"/>
                </a:cubicBezTo>
                <a:cubicBezTo>
                  <a:pt x="685" y="37"/>
                  <a:pt x="685" y="37"/>
                  <a:pt x="685" y="37"/>
                </a:cubicBezTo>
                <a:cubicBezTo>
                  <a:pt x="692" y="57"/>
                  <a:pt x="702" y="76"/>
                  <a:pt x="706" y="97"/>
                </a:cubicBezTo>
                <a:cubicBezTo>
                  <a:pt x="711" y="117"/>
                  <a:pt x="720" y="124"/>
                  <a:pt x="740" y="123"/>
                </a:cubicBezTo>
                <a:cubicBezTo>
                  <a:pt x="766" y="121"/>
                  <a:pt x="780" y="134"/>
                  <a:pt x="779" y="159"/>
                </a:cubicBezTo>
                <a:cubicBezTo>
                  <a:pt x="778" y="175"/>
                  <a:pt x="784" y="177"/>
                  <a:pt x="797" y="177"/>
                </a:cubicBezTo>
                <a:cubicBezTo>
                  <a:pt x="832" y="176"/>
                  <a:pt x="868" y="177"/>
                  <a:pt x="903" y="176"/>
                </a:cubicBezTo>
                <a:cubicBezTo>
                  <a:pt x="933" y="175"/>
                  <a:pt x="961" y="180"/>
                  <a:pt x="984" y="202"/>
                </a:cubicBezTo>
                <a:cubicBezTo>
                  <a:pt x="986" y="205"/>
                  <a:pt x="988" y="209"/>
                  <a:pt x="990" y="213"/>
                </a:cubicBezTo>
                <a:cubicBezTo>
                  <a:pt x="997" y="229"/>
                  <a:pt x="997" y="246"/>
                  <a:pt x="997" y="264"/>
                </a:cubicBezTo>
                <a:cubicBezTo>
                  <a:pt x="997" y="421"/>
                  <a:pt x="997" y="578"/>
                  <a:pt x="997" y="734"/>
                </a:cubicBezTo>
                <a:cubicBezTo>
                  <a:pt x="997" y="757"/>
                  <a:pt x="998" y="780"/>
                  <a:pt x="987" y="800"/>
                </a:cubicBezTo>
                <a:cubicBezTo>
                  <a:pt x="970" y="825"/>
                  <a:pt x="946" y="832"/>
                  <a:pt x="918" y="831"/>
                </a:cubicBezTo>
                <a:cubicBezTo>
                  <a:pt x="888" y="830"/>
                  <a:pt x="858" y="830"/>
                  <a:pt x="828" y="832"/>
                </a:cubicBezTo>
                <a:cubicBezTo>
                  <a:pt x="813" y="832"/>
                  <a:pt x="807" y="826"/>
                  <a:pt x="805" y="812"/>
                </a:cubicBezTo>
                <a:cubicBezTo>
                  <a:pt x="791" y="740"/>
                  <a:pt x="759" y="678"/>
                  <a:pt x="706" y="627"/>
                </a:cubicBezTo>
                <a:cubicBezTo>
                  <a:pt x="664" y="587"/>
                  <a:pt x="610" y="572"/>
                  <a:pt x="555" y="562"/>
                </a:cubicBezTo>
                <a:cubicBezTo>
                  <a:pt x="482" y="548"/>
                  <a:pt x="410" y="529"/>
                  <a:pt x="352" y="478"/>
                </a:cubicBezTo>
                <a:cubicBezTo>
                  <a:pt x="346" y="472"/>
                  <a:pt x="345" y="470"/>
                  <a:pt x="338" y="455"/>
                </a:cubicBezTo>
                <a:cubicBezTo>
                  <a:pt x="409" y="494"/>
                  <a:pt x="485" y="494"/>
                  <a:pt x="557" y="513"/>
                </a:cubicBezTo>
                <a:cubicBezTo>
                  <a:pt x="563" y="517"/>
                  <a:pt x="570" y="520"/>
                  <a:pt x="577" y="520"/>
                </a:cubicBezTo>
                <a:cubicBezTo>
                  <a:pt x="579" y="520"/>
                  <a:pt x="580" y="521"/>
                  <a:pt x="582" y="521"/>
                </a:cubicBezTo>
                <a:cubicBezTo>
                  <a:pt x="583" y="524"/>
                  <a:pt x="586" y="524"/>
                  <a:pt x="589" y="524"/>
                </a:cubicBezTo>
                <a:cubicBezTo>
                  <a:pt x="594" y="528"/>
                  <a:pt x="599" y="531"/>
                  <a:pt x="606" y="531"/>
                </a:cubicBezTo>
                <a:cubicBezTo>
                  <a:pt x="617" y="540"/>
                  <a:pt x="630" y="546"/>
                  <a:pt x="644" y="551"/>
                </a:cubicBezTo>
                <a:cubicBezTo>
                  <a:pt x="647" y="553"/>
                  <a:pt x="651" y="555"/>
                  <a:pt x="654" y="557"/>
                </a:cubicBezTo>
                <a:cubicBezTo>
                  <a:pt x="657" y="563"/>
                  <a:pt x="662" y="567"/>
                  <a:pt x="669" y="568"/>
                </a:cubicBezTo>
                <a:cubicBezTo>
                  <a:pt x="669" y="568"/>
                  <a:pt x="670" y="569"/>
                  <a:pt x="670" y="569"/>
                </a:cubicBezTo>
                <a:cubicBezTo>
                  <a:pt x="687" y="584"/>
                  <a:pt x="705" y="600"/>
                  <a:pt x="722" y="615"/>
                </a:cubicBezTo>
                <a:cubicBezTo>
                  <a:pt x="719" y="593"/>
                  <a:pt x="712" y="573"/>
                  <a:pt x="703" y="554"/>
                </a:cubicBezTo>
                <a:cubicBezTo>
                  <a:pt x="665" y="473"/>
                  <a:pt x="602" y="424"/>
                  <a:pt x="513" y="411"/>
                </a:cubicBezTo>
                <a:cubicBezTo>
                  <a:pt x="510" y="411"/>
                  <a:pt x="508" y="410"/>
                  <a:pt x="505" y="410"/>
                </a:cubicBezTo>
                <a:cubicBezTo>
                  <a:pt x="492" y="404"/>
                  <a:pt x="478" y="403"/>
                  <a:pt x="464" y="401"/>
                </a:cubicBezTo>
                <a:cubicBezTo>
                  <a:pt x="383" y="388"/>
                  <a:pt x="300" y="377"/>
                  <a:pt x="231" y="327"/>
                </a:cubicBezTo>
                <a:cubicBezTo>
                  <a:pt x="222" y="321"/>
                  <a:pt x="219" y="322"/>
                  <a:pt x="219" y="333"/>
                </a:cubicBezTo>
                <a:cubicBezTo>
                  <a:pt x="220" y="351"/>
                  <a:pt x="220" y="369"/>
                  <a:pt x="222" y="387"/>
                </a:cubicBezTo>
                <a:cubicBezTo>
                  <a:pt x="226" y="424"/>
                  <a:pt x="227" y="461"/>
                  <a:pt x="243" y="495"/>
                </a:cubicBezTo>
                <a:cubicBezTo>
                  <a:pt x="261" y="569"/>
                  <a:pt x="300" y="628"/>
                  <a:pt x="364" y="670"/>
                </a:cubicBezTo>
                <a:cubicBezTo>
                  <a:pt x="372" y="678"/>
                  <a:pt x="382" y="683"/>
                  <a:pt x="393" y="686"/>
                </a:cubicBezTo>
                <a:cubicBezTo>
                  <a:pt x="394" y="686"/>
                  <a:pt x="394" y="686"/>
                  <a:pt x="394" y="686"/>
                </a:cubicBezTo>
                <a:cubicBezTo>
                  <a:pt x="394" y="686"/>
                  <a:pt x="395" y="686"/>
                  <a:pt x="395" y="686"/>
                </a:cubicBezTo>
                <a:cubicBezTo>
                  <a:pt x="416" y="701"/>
                  <a:pt x="441" y="702"/>
                  <a:pt x="465" y="705"/>
                </a:cubicBezTo>
                <a:cubicBezTo>
                  <a:pt x="469" y="705"/>
                  <a:pt x="473" y="705"/>
                  <a:pt x="477" y="705"/>
                </a:cubicBezTo>
                <a:cubicBezTo>
                  <a:pt x="482" y="710"/>
                  <a:pt x="487" y="709"/>
                  <a:pt x="493" y="708"/>
                </a:cubicBezTo>
                <a:cubicBezTo>
                  <a:pt x="498" y="710"/>
                  <a:pt x="504" y="710"/>
                  <a:pt x="509" y="709"/>
                </a:cubicBezTo>
                <a:cubicBezTo>
                  <a:pt x="514" y="710"/>
                  <a:pt x="520" y="711"/>
                  <a:pt x="525" y="712"/>
                </a:cubicBezTo>
                <a:cubicBezTo>
                  <a:pt x="536" y="712"/>
                  <a:pt x="546" y="713"/>
                  <a:pt x="557" y="714"/>
                </a:cubicBezTo>
                <a:cubicBezTo>
                  <a:pt x="581" y="719"/>
                  <a:pt x="605" y="721"/>
                  <a:pt x="629" y="721"/>
                </a:cubicBezTo>
                <a:cubicBezTo>
                  <a:pt x="632" y="721"/>
                  <a:pt x="634" y="721"/>
                  <a:pt x="637" y="721"/>
                </a:cubicBezTo>
                <a:cubicBezTo>
                  <a:pt x="648" y="724"/>
                  <a:pt x="658" y="726"/>
                  <a:pt x="669" y="728"/>
                </a:cubicBezTo>
                <a:cubicBezTo>
                  <a:pt x="672" y="728"/>
                  <a:pt x="674" y="728"/>
                  <a:pt x="676" y="729"/>
                </a:cubicBezTo>
                <a:cubicBezTo>
                  <a:pt x="691" y="737"/>
                  <a:pt x="706" y="745"/>
                  <a:pt x="721" y="753"/>
                </a:cubicBezTo>
                <a:cubicBezTo>
                  <a:pt x="723" y="757"/>
                  <a:pt x="726" y="761"/>
                  <a:pt x="730" y="763"/>
                </a:cubicBezTo>
                <a:cubicBezTo>
                  <a:pt x="736" y="774"/>
                  <a:pt x="742" y="786"/>
                  <a:pt x="748" y="797"/>
                </a:cubicBezTo>
                <a:close/>
                <a:moveTo>
                  <a:pt x="508" y="176"/>
                </a:moveTo>
                <a:cubicBezTo>
                  <a:pt x="508" y="176"/>
                  <a:pt x="508" y="176"/>
                  <a:pt x="508" y="176"/>
                </a:cubicBezTo>
                <a:cubicBezTo>
                  <a:pt x="551" y="176"/>
                  <a:pt x="594" y="176"/>
                  <a:pt x="637" y="176"/>
                </a:cubicBezTo>
                <a:cubicBezTo>
                  <a:pt x="651" y="177"/>
                  <a:pt x="655" y="172"/>
                  <a:pt x="651" y="159"/>
                </a:cubicBezTo>
                <a:cubicBezTo>
                  <a:pt x="645" y="141"/>
                  <a:pt x="641" y="123"/>
                  <a:pt x="635" y="105"/>
                </a:cubicBezTo>
                <a:cubicBezTo>
                  <a:pt x="630" y="89"/>
                  <a:pt x="621" y="81"/>
                  <a:pt x="603" y="80"/>
                </a:cubicBezTo>
                <a:cubicBezTo>
                  <a:pt x="541" y="76"/>
                  <a:pt x="480" y="78"/>
                  <a:pt x="419" y="81"/>
                </a:cubicBezTo>
                <a:cubicBezTo>
                  <a:pt x="401" y="81"/>
                  <a:pt x="392" y="87"/>
                  <a:pt x="386" y="105"/>
                </a:cubicBezTo>
                <a:cubicBezTo>
                  <a:pt x="380" y="123"/>
                  <a:pt x="374" y="142"/>
                  <a:pt x="368" y="162"/>
                </a:cubicBezTo>
                <a:cubicBezTo>
                  <a:pt x="365" y="174"/>
                  <a:pt x="368" y="176"/>
                  <a:pt x="380" y="176"/>
                </a:cubicBezTo>
                <a:cubicBezTo>
                  <a:pt x="423" y="176"/>
                  <a:pt x="465" y="176"/>
                  <a:pt x="508" y="176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3" name="Freeform 31">
            <a:extLst>
              <a:ext uri="{FF2B5EF4-FFF2-40B4-BE49-F238E27FC236}">
                <a16:creationId xmlns:a16="http://schemas.microsoft.com/office/drawing/2014/main" id="{2E74B530-F98B-4253-BA74-60235A9FF3FE}"/>
              </a:ext>
            </a:extLst>
          </p:cNvPr>
          <p:cNvSpPr>
            <a:spLocks noEditPoints="1"/>
          </p:cNvSpPr>
          <p:nvPr/>
        </p:nvSpPr>
        <p:spPr bwMode="auto">
          <a:xfrm>
            <a:off x="4514851" y="1500188"/>
            <a:ext cx="1363663" cy="884238"/>
          </a:xfrm>
          <a:custGeom>
            <a:avLst/>
            <a:gdLst>
              <a:gd name="T0" fmla="*/ 398 w 965"/>
              <a:gd name="T1" fmla="*/ 0 h 626"/>
              <a:gd name="T2" fmla="*/ 697 w 965"/>
              <a:gd name="T3" fmla="*/ 0 h 626"/>
              <a:gd name="T4" fmla="*/ 783 w 965"/>
              <a:gd name="T5" fmla="*/ 75 h 626"/>
              <a:gd name="T6" fmla="*/ 800 w 965"/>
              <a:gd name="T7" fmla="*/ 90 h 626"/>
              <a:gd name="T8" fmla="*/ 849 w 965"/>
              <a:gd name="T9" fmla="*/ 95 h 626"/>
              <a:gd name="T10" fmla="*/ 939 w 965"/>
              <a:gd name="T11" fmla="*/ 277 h 626"/>
              <a:gd name="T12" fmla="*/ 835 w 965"/>
              <a:gd name="T13" fmla="*/ 398 h 626"/>
              <a:gd name="T14" fmla="*/ 707 w 965"/>
              <a:gd name="T15" fmla="*/ 442 h 626"/>
              <a:gd name="T16" fmla="*/ 661 w 965"/>
              <a:gd name="T17" fmla="*/ 467 h 626"/>
              <a:gd name="T18" fmla="*/ 624 w 965"/>
              <a:gd name="T19" fmla="*/ 561 h 626"/>
              <a:gd name="T20" fmla="*/ 564 w 965"/>
              <a:gd name="T21" fmla="*/ 625 h 626"/>
              <a:gd name="T22" fmla="*/ 244 w 965"/>
              <a:gd name="T23" fmla="*/ 625 h 626"/>
              <a:gd name="T24" fmla="*/ 187 w 965"/>
              <a:gd name="T25" fmla="*/ 563 h 626"/>
              <a:gd name="T26" fmla="*/ 152 w 965"/>
              <a:gd name="T27" fmla="*/ 477 h 626"/>
              <a:gd name="T28" fmla="*/ 32 w 965"/>
              <a:gd name="T29" fmla="*/ 306 h 626"/>
              <a:gd name="T30" fmla="*/ 6 w 965"/>
              <a:gd name="T31" fmla="*/ 75 h 626"/>
              <a:gd name="T32" fmla="*/ 92 w 965"/>
              <a:gd name="T33" fmla="*/ 0 h 626"/>
              <a:gd name="T34" fmla="*/ 398 w 965"/>
              <a:gd name="T35" fmla="*/ 0 h 626"/>
              <a:gd name="T36" fmla="*/ 398 w 965"/>
              <a:gd name="T37" fmla="*/ 0 h 626"/>
              <a:gd name="T38" fmla="*/ 289 w 965"/>
              <a:gd name="T39" fmla="*/ 252 h 626"/>
              <a:gd name="T40" fmla="*/ 369 w 965"/>
              <a:gd name="T41" fmla="*/ 257 h 626"/>
              <a:gd name="T42" fmla="*/ 543 w 965"/>
              <a:gd name="T43" fmla="*/ 298 h 626"/>
              <a:gd name="T44" fmla="*/ 553 w 965"/>
              <a:gd name="T45" fmla="*/ 301 h 626"/>
              <a:gd name="T46" fmla="*/ 555 w 965"/>
              <a:gd name="T47" fmla="*/ 290 h 626"/>
              <a:gd name="T48" fmla="*/ 518 w 965"/>
              <a:gd name="T49" fmla="*/ 236 h 626"/>
              <a:gd name="T50" fmla="*/ 395 w 965"/>
              <a:gd name="T51" fmla="*/ 193 h 626"/>
              <a:gd name="T52" fmla="*/ 213 w 965"/>
              <a:gd name="T53" fmla="*/ 177 h 626"/>
              <a:gd name="T54" fmla="*/ 195 w 965"/>
              <a:gd name="T55" fmla="*/ 194 h 626"/>
              <a:gd name="T56" fmla="*/ 238 w 965"/>
              <a:gd name="T57" fmla="*/ 309 h 626"/>
              <a:gd name="T58" fmla="*/ 293 w 965"/>
              <a:gd name="T59" fmla="*/ 365 h 626"/>
              <a:gd name="T60" fmla="*/ 432 w 965"/>
              <a:gd name="T61" fmla="*/ 389 h 626"/>
              <a:gd name="T62" fmla="*/ 604 w 965"/>
              <a:gd name="T63" fmla="*/ 387 h 626"/>
              <a:gd name="T64" fmla="*/ 475 w 965"/>
              <a:gd name="T65" fmla="*/ 296 h 626"/>
              <a:gd name="T66" fmla="*/ 364 w 965"/>
              <a:gd name="T67" fmla="*/ 285 h 626"/>
              <a:gd name="T68" fmla="*/ 289 w 965"/>
              <a:gd name="T69" fmla="*/ 252 h 626"/>
              <a:gd name="T70" fmla="*/ 183 w 965"/>
              <a:gd name="T71" fmla="*/ 392 h 626"/>
              <a:gd name="T72" fmla="*/ 143 w 965"/>
              <a:gd name="T73" fmla="*/ 325 h 626"/>
              <a:gd name="T74" fmla="*/ 113 w 965"/>
              <a:gd name="T75" fmla="*/ 145 h 626"/>
              <a:gd name="T76" fmla="*/ 138 w 965"/>
              <a:gd name="T77" fmla="*/ 119 h 626"/>
              <a:gd name="T78" fmla="*/ 616 w 965"/>
              <a:gd name="T79" fmla="*/ 120 h 626"/>
              <a:gd name="T80" fmla="*/ 708 w 965"/>
              <a:gd name="T81" fmla="*/ 120 h 626"/>
              <a:gd name="T82" fmla="*/ 724 w 965"/>
              <a:gd name="T83" fmla="*/ 113 h 626"/>
              <a:gd name="T84" fmla="*/ 691 w 965"/>
              <a:gd name="T85" fmla="*/ 60 h 626"/>
              <a:gd name="T86" fmla="*/ 99 w 965"/>
              <a:gd name="T87" fmla="*/ 61 h 626"/>
              <a:gd name="T88" fmla="*/ 65 w 965"/>
              <a:gd name="T89" fmla="*/ 93 h 626"/>
              <a:gd name="T90" fmla="*/ 67 w 965"/>
              <a:gd name="T91" fmla="*/ 135 h 626"/>
              <a:gd name="T92" fmla="*/ 111 w 965"/>
              <a:gd name="T93" fmla="*/ 326 h 626"/>
              <a:gd name="T94" fmla="*/ 183 w 965"/>
              <a:gd name="T95" fmla="*/ 392 h 626"/>
              <a:gd name="T96" fmla="*/ 866 w 965"/>
              <a:gd name="T97" fmla="*/ 244 h 626"/>
              <a:gd name="T98" fmla="*/ 825 w 965"/>
              <a:gd name="T99" fmla="*/ 189 h 626"/>
              <a:gd name="T100" fmla="*/ 776 w 965"/>
              <a:gd name="T101" fmla="*/ 230 h 626"/>
              <a:gd name="T102" fmla="*/ 747 w 965"/>
              <a:gd name="T103" fmla="*/ 346 h 626"/>
              <a:gd name="T104" fmla="*/ 745 w 965"/>
              <a:gd name="T105" fmla="*/ 355 h 626"/>
              <a:gd name="T106" fmla="*/ 756 w 965"/>
              <a:gd name="T107" fmla="*/ 355 h 626"/>
              <a:gd name="T108" fmla="*/ 832 w 965"/>
              <a:gd name="T109" fmla="*/ 313 h 626"/>
              <a:gd name="T110" fmla="*/ 866 w 965"/>
              <a:gd name="T111" fmla="*/ 244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64" h="626">
                <a:moveTo>
                  <a:pt x="398" y="0"/>
                </a:moveTo>
                <a:cubicBezTo>
                  <a:pt x="498" y="0"/>
                  <a:pt x="597" y="0"/>
                  <a:pt x="697" y="0"/>
                </a:cubicBezTo>
                <a:cubicBezTo>
                  <a:pt x="744" y="0"/>
                  <a:pt x="777" y="30"/>
                  <a:pt x="783" y="75"/>
                </a:cubicBezTo>
                <a:cubicBezTo>
                  <a:pt x="785" y="86"/>
                  <a:pt x="789" y="90"/>
                  <a:pt x="800" y="90"/>
                </a:cubicBezTo>
                <a:cubicBezTo>
                  <a:pt x="816" y="90"/>
                  <a:pt x="833" y="90"/>
                  <a:pt x="849" y="95"/>
                </a:cubicBezTo>
                <a:cubicBezTo>
                  <a:pt x="932" y="122"/>
                  <a:pt x="965" y="191"/>
                  <a:pt x="939" y="277"/>
                </a:cubicBezTo>
                <a:cubicBezTo>
                  <a:pt x="922" y="333"/>
                  <a:pt x="884" y="371"/>
                  <a:pt x="835" y="398"/>
                </a:cubicBezTo>
                <a:cubicBezTo>
                  <a:pt x="795" y="421"/>
                  <a:pt x="752" y="434"/>
                  <a:pt x="707" y="442"/>
                </a:cubicBezTo>
                <a:cubicBezTo>
                  <a:pt x="688" y="445"/>
                  <a:pt x="674" y="453"/>
                  <a:pt x="661" y="467"/>
                </a:cubicBezTo>
                <a:cubicBezTo>
                  <a:pt x="637" y="494"/>
                  <a:pt x="619" y="520"/>
                  <a:pt x="624" y="561"/>
                </a:cubicBezTo>
                <a:cubicBezTo>
                  <a:pt x="630" y="608"/>
                  <a:pt x="612" y="625"/>
                  <a:pt x="564" y="625"/>
                </a:cubicBezTo>
                <a:cubicBezTo>
                  <a:pt x="457" y="625"/>
                  <a:pt x="350" y="624"/>
                  <a:pt x="244" y="625"/>
                </a:cubicBezTo>
                <a:cubicBezTo>
                  <a:pt x="198" y="626"/>
                  <a:pt x="182" y="601"/>
                  <a:pt x="187" y="563"/>
                </a:cubicBezTo>
                <a:cubicBezTo>
                  <a:pt x="191" y="526"/>
                  <a:pt x="179" y="500"/>
                  <a:pt x="152" y="477"/>
                </a:cubicBezTo>
                <a:cubicBezTo>
                  <a:pt x="98" y="431"/>
                  <a:pt x="54" y="376"/>
                  <a:pt x="32" y="306"/>
                </a:cubicBezTo>
                <a:cubicBezTo>
                  <a:pt x="9" y="231"/>
                  <a:pt x="0" y="154"/>
                  <a:pt x="6" y="75"/>
                </a:cubicBezTo>
                <a:cubicBezTo>
                  <a:pt x="9" y="31"/>
                  <a:pt x="46" y="0"/>
                  <a:pt x="92" y="0"/>
                </a:cubicBezTo>
                <a:cubicBezTo>
                  <a:pt x="194" y="0"/>
                  <a:pt x="296" y="0"/>
                  <a:pt x="398" y="0"/>
                </a:cubicBezTo>
                <a:cubicBezTo>
                  <a:pt x="398" y="0"/>
                  <a:pt x="398" y="0"/>
                  <a:pt x="398" y="0"/>
                </a:cubicBezTo>
                <a:close/>
                <a:moveTo>
                  <a:pt x="289" y="252"/>
                </a:moveTo>
                <a:cubicBezTo>
                  <a:pt x="316" y="257"/>
                  <a:pt x="342" y="258"/>
                  <a:pt x="369" y="257"/>
                </a:cubicBezTo>
                <a:cubicBezTo>
                  <a:pt x="431" y="253"/>
                  <a:pt x="490" y="263"/>
                  <a:pt x="543" y="298"/>
                </a:cubicBezTo>
                <a:cubicBezTo>
                  <a:pt x="546" y="300"/>
                  <a:pt x="550" y="304"/>
                  <a:pt x="553" y="301"/>
                </a:cubicBezTo>
                <a:cubicBezTo>
                  <a:pt x="557" y="298"/>
                  <a:pt x="556" y="293"/>
                  <a:pt x="555" y="290"/>
                </a:cubicBezTo>
                <a:cubicBezTo>
                  <a:pt x="548" y="268"/>
                  <a:pt x="534" y="251"/>
                  <a:pt x="518" y="236"/>
                </a:cubicBezTo>
                <a:cubicBezTo>
                  <a:pt x="483" y="204"/>
                  <a:pt x="441" y="193"/>
                  <a:pt x="395" y="193"/>
                </a:cubicBezTo>
                <a:cubicBezTo>
                  <a:pt x="334" y="194"/>
                  <a:pt x="272" y="198"/>
                  <a:pt x="213" y="177"/>
                </a:cubicBezTo>
                <a:cubicBezTo>
                  <a:pt x="199" y="172"/>
                  <a:pt x="193" y="180"/>
                  <a:pt x="195" y="194"/>
                </a:cubicBezTo>
                <a:cubicBezTo>
                  <a:pt x="202" y="234"/>
                  <a:pt x="216" y="273"/>
                  <a:pt x="238" y="309"/>
                </a:cubicBezTo>
                <a:cubicBezTo>
                  <a:pt x="252" y="332"/>
                  <a:pt x="269" y="351"/>
                  <a:pt x="293" y="365"/>
                </a:cubicBezTo>
                <a:cubicBezTo>
                  <a:pt x="336" y="391"/>
                  <a:pt x="384" y="392"/>
                  <a:pt x="432" y="389"/>
                </a:cubicBezTo>
                <a:cubicBezTo>
                  <a:pt x="488" y="385"/>
                  <a:pt x="543" y="365"/>
                  <a:pt x="604" y="387"/>
                </a:cubicBezTo>
                <a:cubicBezTo>
                  <a:pt x="571" y="336"/>
                  <a:pt x="530" y="305"/>
                  <a:pt x="475" y="296"/>
                </a:cubicBezTo>
                <a:cubicBezTo>
                  <a:pt x="438" y="290"/>
                  <a:pt x="400" y="292"/>
                  <a:pt x="364" y="285"/>
                </a:cubicBezTo>
                <a:cubicBezTo>
                  <a:pt x="337" y="279"/>
                  <a:pt x="311" y="271"/>
                  <a:pt x="289" y="252"/>
                </a:cubicBezTo>
                <a:close/>
                <a:moveTo>
                  <a:pt x="183" y="392"/>
                </a:moveTo>
                <a:cubicBezTo>
                  <a:pt x="169" y="370"/>
                  <a:pt x="154" y="349"/>
                  <a:pt x="143" y="325"/>
                </a:cubicBezTo>
                <a:cubicBezTo>
                  <a:pt x="118" y="268"/>
                  <a:pt x="114" y="207"/>
                  <a:pt x="113" y="145"/>
                </a:cubicBezTo>
                <a:cubicBezTo>
                  <a:pt x="113" y="126"/>
                  <a:pt x="117" y="119"/>
                  <a:pt x="138" y="119"/>
                </a:cubicBezTo>
                <a:cubicBezTo>
                  <a:pt x="297" y="120"/>
                  <a:pt x="456" y="120"/>
                  <a:pt x="616" y="120"/>
                </a:cubicBezTo>
                <a:cubicBezTo>
                  <a:pt x="646" y="120"/>
                  <a:pt x="677" y="120"/>
                  <a:pt x="708" y="120"/>
                </a:cubicBezTo>
                <a:cubicBezTo>
                  <a:pt x="714" y="120"/>
                  <a:pt x="721" y="121"/>
                  <a:pt x="724" y="113"/>
                </a:cubicBezTo>
                <a:cubicBezTo>
                  <a:pt x="734" y="87"/>
                  <a:pt x="717" y="60"/>
                  <a:pt x="691" y="60"/>
                </a:cubicBezTo>
                <a:cubicBezTo>
                  <a:pt x="494" y="60"/>
                  <a:pt x="296" y="60"/>
                  <a:pt x="99" y="61"/>
                </a:cubicBezTo>
                <a:cubicBezTo>
                  <a:pt x="76" y="61"/>
                  <a:pt x="66" y="70"/>
                  <a:pt x="65" y="93"/>
                </a:cubicBezTo>
                <a:cubicBezTo>
                  <a:pt x="64" y="107"/>
                  <a:pt x="65" y="121"/>
                  <a:pt x="67" y="135"/>
                </a:cubicBezTo>
                <a:cubicBezTo>
                  <a:pt x="72" y="201"/>
                  <a:pt x="80" y="266"/>
                  <a:pt x="111" y="326"/>
                </a:cubicBezTo>
                <a:cubicBezTo>
                  <a:pt x="127" y="357"/>
                  <a:pt x="149" y="381"/>
                  <a:pt x="183" y="392"/>
                </a:cubicBezTo>
                <a:close/>
                <a:moveTo>
                  <a:pt x="866" y="244"/>
                </a:moveTo>
                <a:cubicBezTo>
                  <a:pt x="866" y="213"/>
                  <a:pt x="849" y="191"/>
                  <a:pt x="825" y="189"/>
                </a:cubicBezTo>
                <a:cubicBezTo>
                  <a:pt x="804" y="188"/>
                  <a:pt x="780" y="207"/>
                  <a:pt x="776" y="230"/>
                </a:cubicBezTo>
                <a:cubicBezTo>
                  <a:pt x="771" y="270"/>
                  <a:pt x="760" y="308"/>
                  <a:pt x="747" y="346"/>
                </a:cubicBezTo>
                <a:cubicBezTo>
                  <a:pt x="745" y="349"/>
                  <a:pt x="743" y="352"/>
                  <a:pt x="745" y="355"/>
                </a:cubicBezTo>
                <a:cubicBezTo>
                  <a:pt x="748" y="359"/>
                  <a:pt x="753" y="357"/>
                  <a:pt x="756" y="355"/>
                </a:cubicBezTo>
                <a:cubicBezTo>
                  <a:pt x="784" y="345"/>
                  <a:pt x="811" y="334"/>
                  <a:pt x="832" y="313"/>
                </a:cubicBezTo>
                <a:cubicBezTo>
                  <a:pt x="853" y="293"/>
                  <a:pt x="863" y="268"/>
                  <a:pt x="866" y="24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4" name="Freeform 32">
            <a:extLst>
              <a:ext uri="{FF2B5EF4-FFF2-40B4-BE49-F238E27FC236}">
                <a16:creationId xmlns:a16="http://schemas.microsoft.com/office/drawing/2014/main" id="{67929BA9-5008-4889-A8A6-8A91AA98DD58}"/>
              </a:ext>
            </a:extLst>
          </p:cNvPr>
          <p:cNvSpPr/>
          <p:nvPr/>
        </p:nvSpPr>
        <p:spPr bwMode="auto">
          <a:xfrm>
            <a:off x="2493963" y="1603375"/>
            <a:ext cx="1301750" cy="846138"/>
          </a:xfrm>
          <a:custGeom>
            <a:avLst/>
            <a:gdLst>
              <a:gd name="T0" fmla="*/ 467 w 921"/>
              <a:gd name="T1" fmla="*/ 188 h 598"/>
              <a:gd name="T2" fmla="*/ 725 w 921"/>
              <a:gd name="T3" fmla="*/ 156 h 598"/>
              <a:gd name="T4" fmla="*/ 817 w 921"/>
              <a:gd name="T5" fmla="*/ 113 h 598"/>
              <a:gd name="T6" fmla="*/ 816 w 921"/>
              <a:gd name="T7" fmla="*/ 39 h 598"/>
              <a:gd name="T8" fmla="*/ 799 w 921"/>
              <a:gd name="T9" fmla="*/ 15 h 598"/>
              <a:gd name="T10" fmla="*/ 830 w 921"/>
              <a:gd name="T11" fmla="*/ 17 h 598"/>
              <a:gd name="T12" fmla="*/ 864 w 921"/>
              <a:gd name="T13" fmla="*/ 33 h 598"/>
              <a:gd name="T14" fmla="*/ 916 w 921"/>
              <a:gd name="T15" fmla="*/ 132 h 598"/>
              <a:gd name="T16" fmla="*/ 745 w 921"/>
              <a:gd name="T17" fmla="*/ 512 h 598"/>
              <a:gd name="T18" fmla="*/ 575 w 921"/>
              <a:gd name="T19" fmla="*/ 587 h 598"/>
              <a:gd name="T20" fmla="*/ 313 w 921"/>
              <a:gd name="T21" fmla="*/ 578 h 598"/>
              <a:gd name="T22" fmla="*/ 180 w 921"/>
              <a:gd name="T23" fmla="*/ 503 h 598"/>
              <a:gd name="T24" fmla="*/ 22 w 921"/>
              <a:gd name="T25" fmla="*/ 231 h 598"/>
              <a:gd name="T26" fmla="*/ 3 w 921"/>
              <a:gd name="T27" fmla="*/ 123 h 598"/>
              <a:gd name="T28" fmla="*/ 39 w 921"/>
              <a:gd name="T29" fmla="*/ 44 h 598"/>
              <a:gd name="T30" fmla="*/ 101 w 921"/>
              <a:gd name="T31" fmla="*/ 12 h 598"/>
              <a:gd name="T32" fmla="*/ 122 w 921"/>
              <a:gd name="T33" fmla="*/ 20 h 598"/>
              <a:gd name="T34" fmla="*/ 114 w 921"/>
              <a:gd name="T35" fmla="*/ 35 h 598"/>
              <a:gd name="T36" fmla="*/ 121 w 921"/>
              <a:gd name="T37" fmla="*/ 122 h 598"/>
              <a:gd name="T38" fmla="*/ 262 w 921"/>
              <a:gd name="T39" fmla="*/ 171 h 598"/>
              <a:gd name="T40" fmla="*/ 467 w 921"/>
              <a:gd name="T41" fmla="*/ 188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21" h="598">
                <a:moveTo>
                  <a:pt x="467" y="188"/>
                </a:moveTo>
                <a:cubicBezTo>
                  <a:pt x="554" y="187"/>
                  <a:pt x="641" y="180"/>
                  <a:pt x="725" y="156"/>
                </a:cubicBezTo>
                <a:cubicBezTo>
                  <a:pt x="758" y="146"/>
                  <a:pt x="790" y="135"/>
                  <a:pt x="817" y="113"/>
                </a:cubicBezTo>
                <a:cubicBezTo>
                  <a:pt x="845" y="90"/>
                  <a:pt x="844" y="62"/>
                  <a:pt x="816" y="39"/>
                </a:cubicBezTo>
                <a:cubicBezTo>
                  <a:pt x="809" y="33"/>
                  <a:pt x="790" y="30"/>
                  <a:pt x="799" y="15"/>
                </a:cubicBezTo>
                <a:cubicBezTo>
                  <a:pt x="807" y="0"/>
                  <a:pt x="820" y="13"/>
                  <a:pt x="830" y="17"/>
                </a:cubicBezTo>
                <a:cubicBezTo>
                  <a:pt x="842" y="22"/>
                  <a:pt x="853" y="27"/>
                  <a:pt x="864" y="33"/>
                </a:cubicBezTo>
                <a:cubicBezTo>
                  <a:pt x="901" y="55"/>
                  <a:pt x="921" y="85"/>
                  <a:pt x="916" y="132"/>
                </a:cubicBezTo>
                <a:cubicBezTo>
                  <a:pt x="901" y="278"/>
                  <a:pt x="855" y="409"/>
                  <a:pt x="745" y="512"/>
                </a:cubicBezTo>
                <a:cubicBezTo>
                  <a:pt x="697" y="557"/>
                  <a:pt x="640" y="578"/>
                  <a:pt x="575" y="587"/>
                </a:cubicBezTo>
                <a:cubicBezTo>
                  <a:pt x="487" y="598"/>
                  <a:pt x="401" y="594"/>
                  <a:pt x="313" y="578"/>
                </a:cubicBezTo>
                <a:cubicBezTo>
                  <a:pt x="259" y="568"/>
                  <a:pt x="219" y="537"/>
                  <a:pt x="180" y="503"/>
                </a:cubicBezTo>
                <a:cubicBezTo>
                  <a:pt x="99" y="429"/>
                  <a:pt x="51" y="335"/>
                  <a:pt x="22" y="231"/>
                </a:cubicBezTo>
                <a:cubicBezTo>
                  <a:pt x="12" y="196"/>
                  <a:pt x="6" y="160"/>
                  <a:pt x="3" y="123"/>
                </a:cubicBezTo>
                <a:cubicBezTo>
                  <a:pt x="0" y="88"/>
                  <a:pt x="12" y="64"/>
                  <a:pt x="39" y="44"/>
                </a:cubicBezTo>
                <a:cubicBezTo>
                  <a:pt x="58" y="30"/>
                  <a:pt x="79" y="20"/>
                  <a:pt x="101" y="12"/>
                </a:cubicBezTo>
                <a:cubicBezTo>
                  <a:pt x="111" y="8"/>
                  <a:pt x="117" y="11"/>
                  <a:pt x="122" y="20"/>
                </a:cubicBezTo>
                <a:cubicBezTo>
                  <a:pt x="128" y="29"/>
                  <a:pt x="118" y="32"/>
                  <a:pt x="114" y="35"/>
                </a:cubicBezTo>
                <a:cubicBezTo>
                  <a:pt x="71" y="67"/>
                  <a:pt x="87" y="101"/>
                  <a:pt x="121" y="122"/>
                </a:cubicBezTo>
                <a:cubicBezTo>
                  <a:pt x="164" y="149"/>
                  <a:pt x="213" y="161"/>
                  <a:pt x="262" y="171"/>
                </a:cubicBezTo>
                <a:cubicBezTo>
                  <a:pt x="330" y="184"/>
                  <a:pt x="398" y="189"/>
                  <a:pt x="467" y="18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5" name="Freeform 33">
            <a:extLst>
              <a:ext uri="{FF2B5EF4-FFF2-40B4-BE49-F238E27FC236}">
                <a16:creationId xmlns:a16="http://schemas.microsoft.com/office/drawing/2014/main" id="{7B23CED3-B8E8-405C-8A97-D6FA79B44F19}"/>
              </a:ext>
            </a:extLst>
          </p:cNvPr>
          <p:cNvSpPr>
            <a:spLocks noEditPoints="1"/>
          </p:cNvSpPr>
          <p:nvPr/>
        </p:nvSpPr>
        <p:spPr bwMode="auto">
          <a:xfrm>
            <a:off x="4748213" y="3089275"/>
            <a:ext cx="787400" cy="1200150"/>
          </a:xfrm>
          <a:custGeom>
            <a:avLst/>
            <a:gdLst>
              <a:gd name="T0" fmla="*/ 278 w 557"/>
              <a:gd name="T1" fmla="*/ 848 h 849"/>
              <a:gd name="T2" fmla="*/ 90 w 557"/>
              <a:gd name="T3" fmla="*/ 848 h 849"/>
              <a:gd name="T4" fmla="*/ 0 w 557"/>
              <a:gd name="T5" fmla="*/ 760 h 849"/>
              <a:gd name="T6" fmla="*/ 0 w 557"/>
              <a:gd name="T7" fmla="*/ 422 h 849"/>
              <a:gd name="T8" fmla="*/ 45 w 557"/>
              <a:gd name="T9" fmla="*/ 312 h 849"/>
              <a:gd name="T10" fmla="*/ 143 w 557"/>
              <a:gd name="T11" fmla="*/ 207 h 849"/>
              <a:gd name="T12" fmla="*/ 152 w 557"/>
              <a:gd name="T13" fmla="*/ 186 h 849"/>
              <a:gd name="T14" fmla="*/ 152 w 557"/>
              <a:gd name="T15" fmla="*/ 146 h 849"/>
              <a:gd name="T16" fmla="*/ 132 w 557"/>
              <a:gd name="T17" fmla="*/ 105 h 849"/>
              <a:gd name="T18" fmla="*/ 108 w 557"/>
              <a:gd name="T19" fmla="*/ 25 h 849"/>
              <a:gd name="T20" fmla="*/ 146 w 557"/>
              <a:gd name="T21" fmla="*/ 0 h 849"/>
              <a:gd name="T22" fmla="*/ 412 w 557"/>
              <a:gd name="T23" fmla="*/ 1 h 849"/>
              <a:gd name="T24" fmla="*/ 450 w 557"/>
              <a:gd name="T25" fmla="*/ 42 h 849"/>
              <a:gd name="T26" fmla="*/ 411 w 557"/>
              <a:gd name="T27" fmla="*/ 112 h 849"/>
              <a:gd name="T28" fmla="*/ 405 w 557"/>
              <a:gd name="T29" fmla="*/ 121 h 849"/>
              <a:gd name="T30" fmla="*/ 404 w 557"/>
              <a:gd name="T31" fmla="*/ 131 h 849"/>
              <a:gd name="T32" fmla="*/ 462 w 557"/>
              <a:gd name="T33" fmla="*/ 259 h 849"/>
              <a:gd name="T34" fmla="*/ 537 w 557"/>
              <a:gd name="T35" fmla="*/ 347 h 849"/>
              <a:gd name="T36" fmla="*/ 557 w 557"/>
              <a:gd name="T37" fmla="*/ 427 h 849"/>
              <a:gd name="T38" fmla="*/ 556 w 557"/>
              <a:gd name="T39" fmla="*/ 765 h 849"/>
              <a:gd name="T40" fmla="*/ 474 w 557"/>
              <a:gd name="T41" fmla="*/ 848 h 849"/>
              <a:gd name="T42" fmla="*/ 278 w 557"/>
              <a:gd name="T43" fmla="*/ 848 h 849"/>
              <a:gd name="T44" fmla="*/ 460 w 557"/>
              <a:gd name="T45" fmla="*/ 545 h 849"/>
              <a:gd name="T46" fmla="*/ 461 w 557"/>
              <a:gd name="T47" fmla="*/ 545 h 849"/>
              <a:gd name="T48" fmla="*/ 461 w 557"/>
              <a:gd name="T49" fmla="*/ 505 h 849"/>
              <a:gd name="T50" fmla="*/ 425 w 557"/>
              <a:gd name="T51" fmla="*/ 470 h 849"/>
              <a:gd name="T52" fmla="*/ 375 w 557"/>
              <a:gd name="T53" fmla="*/ 470 h 849"/>
              <a:gd name="T54" fmla="*/ 360 w 557"/>
              <a:gd name="T55" fmla="*/ 455 h 849"/>
              <a:gd name="T56" fmla="*/ 360 w 557"/>
              <a:gd name="T57" fmla="*/ 401 h 849"/>
              <a:gd name="T58" fmla="*/ 325 w 557"/>
              <a:gd name="T59" fmla="*/ 369 h 849"/>
              <a:gd name="T60" fmla="*/ 239 w 557"/>
              <a:gd name="T61" fmla="*/ 369 h 849"/>
              <a:gd name="T62" fmla="*/ 209 w 557"/>
              <a:gd name="T63" fmla="*/ 396 h 849"/>
              <a:gd name="T64" fmla="*/ 208 w 557"/>
              <a:gd name="T65" fmla="*/ 450 h 849"/>
              <a:gd name="T66" fmla="*/ 189 w 557"/>
              <a:gd name="T67" fmla="*/ 470 h 849"/>
              <a:gd name="T68" fmla="*/ 143 w 557"/>
              <a:gd name="T69" fmla="*/ 470 h 849"/>
              <a:gd name="T70" fmla="*/ 106 w 557"/>
              <a:gd name="T71" fmla="*/ 504 h 849"/>
              <a:gd name="T72" fmla="*/ 106 w 557"/>
              <a:gd name="T73" fmla="*/ 588 h 849"/>
              <a:gd name="T74" fmla="*/ 138 w 557"/>
              <a:gd name="T75" fmla="*/ 621 h 849"/>
              <a:gd name="T76" fmla="*/ 192 w 557"/>
              <a:gd name="T77" fmla="*/ 622 h 849"/>
              <a:gd name="T78" fmla="*/ 208 w 557"/>
              <a:gd name="T79" fmla="*/ 639 h 849"/>
              <a:gd name="T80" fmla="*/ 208 w 557"/>
              <a:gd name="T81" fmla="*/ 693 h 849"/>
              <a:gd name="T82" fmla="*/ 235 w 557"/>
              <a:gd name="T83" fmla="*/ 722 h 849"/>
              <a:gd name="T84" fmla="*/ 333 w 557"/>
              <a:gd name="T85" fmla="*/ 722 h 849"/>
              <a:gd name="T86" fmla="*/ 359 w 557"/>
              <a:gd name="T87" fmla="*/ 693 h 849"/>
              <a:gd name="T88" fmla="*/ 360 w 557"/>
              <a:gd name="T89" fmla="*/ 637 h 849"/>
              <a:gd name="T90" fmla="*/ 375 w 557"/>
              <a:gd name="T91" fmla="*/ 622 h 849"/>
              <a:gd name="T92" fmla="*/ 429 w 557"/>
              <a:gd name="T93" fmla="*/ 622 h 849"/>
              <a:gd name="T94" fmla="*/ 460 w 557"/>
              <a:gd name="T95" fmla="*/ 592 h 849"/>
              <a:gd name="T96" fmla="*/ 460 w 557"/>
              <a:gd name="T97" fmla="*/ 545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57" h="849">
                <a:moveTo>
                  <a:pt x="278" y="848"/>
                </a:moveTo>
                <a:cubicBezTo>
                  <a:pt x="215" y="848"/>
                  <a:pt x="152" y="848"/>
                  <a:pt x="90" y="848"/>
                </a:cubicBezTo>
                <a:cubicBezTo>
                  <a:pt x="33" y="848"/>
                  <a:pt x="0" y="816"/>
                  <a:pt x="0" y="760"/>
                </a:cubicBezTo>
                <a:cubicBezTo>
                  <a:pt x="0" y="647"/>
                  <a:pt x="1" y="534"/>
                  <a:pt x="0" y="422"/>
                </a:cubicBezTo>
                <a:cubicBezTo>
                  <a:pt x="0" y="378"/>
                  <a:pt x="16" y="343"/>
                  <a:pt x="45" y="312"/>
                </a:cubicBezTo>
                <a:cubicBezTo>
                  <a:pt x="77" y="277"/>
                  <a:pt x="110" y="242"/>
                  <a:pt x="143" y="207"/>
                </a:cubicBezTo>
                <a:cubicBezTo>
                  <a:pt x="149" y="201"/>
                  <a:pt x="152" y="194"/>
                  <a:pt x="152" y="186"/>
                </a:cubicBezTo>
                <a:cubicBezTo>
                  <a:pt x="152" y="173"/>
                  <a:pt x="152" y="159"/>
                  <a:pt x="152" y="146"/>
                </a:cubicBezTo>
                <a:cubicBezTo>
                  <a:pt x="151" y="129"/>
                  <a:pt x="156" y="114"/>
                  <a:pt x="132" y="105"/>
                </a:cubicBezTo>
                <a:cubicBezTo>
                  <a:pt x="113" y="99"/>
                  <a:pt x="99" y="43"/>
                  <a:pt x="108" y="25"/>
                </a:cubicBezTo>
                <a:cubicBezTo>
                  <a:pt x="115" y="9"/>
                  <a:pt x="129" y="0"/>
                  <a:pt x="146" y="0"/>
                </a:cubicBezTo>
                <a:cubicBezTo>
                  <a:pt x="235" y="0"/>
                  <a:pt x="324" y="0"/>
                  <a:pt x="412" y="1"/>
                </a:cubicBezTo>
                <a:cubicBezTo>
                  <a:pt x="436" y="1"/>
                  <a:pt x="453" y="19"/>
                  <a:pt x="450" y="42"/>
                </a:cubicBezTo>
                <a:cubicBezTo>
                  <a:pt x="447" y="71"/>
                  <a:pt x="445" y="101"/>
                  <a:pt x="411" y="112"/>
                </a:cubicBezTo>
                <a:cubicBezTo>
                  <a:pt x="407" y="114"/>
                  <a:pt x="405" y="117"/>
                  <a:pt x="405" y="121"/>
                </a:cubicBezTo>
                <a:cubicBezTo>
                  <a:pt x="405" y="124"/>
                  <a:pt x="405" y="128"/>
                  <a:pt x="404" y="131"/>
                </a:cubicBezTo>
                <a:cubicBezTo>
                  <a:pt x="391" y="188"/>
                  <a:pt x="426" y="223"/>
                  <a:pt x="462" y="259"/>
                </a:cubicBezTo>
                <a:cubicBezTo>
                  <a:pt x="489" y="286"/>
                  <a:pt x="517" y="313"/>
                  <a:pt x="537" y="347"/>
                </a:cubicBezTo>
                <a:cubicBezTo>
                  <a:pt x="552" y="372"/>
                  <a:pt x="557" y="399"/>
                  <a:pt x="557" y="427"/>
                </a:cubicBezTo>
                <a:cubicBezTo>
                  <a:pt x="557" y="540"/>
                  <a:pt x="557" y="652"/>
                  <a:pt x="556" y="765"/>
                </a:cubicBezTo>
                <a:cubicBezTo>
                  <a:pt x="556" y="813"/>
                  <a:pt x="522" y="848"/>
                  <a:pt x="474" y="848"/>
                </a:cubicBezTo>
                <a:cubicBezTo>
                  <a:pt x="408" y="849"/>
                  <a:pt x="343" y="848"/>
                  <a:pt x="278" y="848"/>
                </a:cubicBezTo>
                <a:close/>
                <a:moveTo>
                  <a:pt x="460" y="545"/>
                </a:moveTo>
                <a:cubicBezTo>
                  <a:pt x="460" y="545"/>
                  <a:pt x="460" y="545"/>
                  <a:pt x="461" y="545"/>
                </a:cubicBezTo>
                <a:cubicBezTo>
                  <a:pt x="461" y="531"/>
                  <a:pt x="461" y="518"/>
                  <a:pt x="461" y="505"/>
                </a:cubicBezTo>
                <a:cubicBezTo>
                  <a:pt x="460" y="479"/>
                  <a:pt x="451" y="470"/>
                  <a:pt x="425" y="470"/>
                </a:cubicBezTo>
                <a:cubicBezTo>
                  <a:pt x="409" y="470"/>
                  <a:pt x="392" y="470"/>
                  <a:pt x="375" y="470"/>
                </a:cubicBezTo>
                <a:cubicBezTo>
                  <a:pt x="364" y="470"/>
                  <a:pt x="360" y="466"/>
                  <a:pt x="360" y="455"/>
                </a:cubicBezTo>
                <a:cubicBezTo>
                  <a:pt x="360" y="437"/>
                  <a:pt x="361" y="419"/>
                  <a:pt x="360" y="401"/>
                </a:cubicBezTo>
                <a:cubicBezTo>
                  <a:pt x="358" y="378"/>
                  <a:pt x="348" y="369"/>
                  <a:pt x="325" y="369"/>
                </a:cubicBezTo>
                <a:cubicBezTo>
                  <a:pt x="296" y="368"/>
                  <a:pt x="268" y="368"/>
                  <a:pt x="239" y="369"/>
                </a:cubicBezTo>
                <a:cubicBezTo>
                  <a:pt x="222" y="369"/>
                  <a:pt x="210" y="377"/>
                  <a:pt x="209" y="396"/>
                </a:cubicBezTo>
                <a:cubicBezTo>
                  <a:pt x="208" y="414"/>
                  <a:pt x="207" y="432"/>
                  <a:pt x="208" y="450"/>
                </a:cubicBezTo>
                <a:cubicBezTo>
                  <a:pt x="208" y="464"/>
                  <a:pt x="204" y="471"/>
                  <a:pt x="189" y="470"/>
                </a:cubicBezTo>
                <a:cubicBezTo>
                  <a:pt x="173" y="469"/>
                  <a:pt x="158" y="470"/>
                  <a:pt x="143" y="470"/>
                </a:cubicBezTo>
                <a:cubicBezTo>
                  <a:pt x="117" y="470"/>
                  <a:pt x="107" y="480"/>
                  <a:pt x="106" y="504"/>
                </a:cubicBezTo>
                <a:cubicBezTo>
                  <a:pt x="106" y="532"/>
                  <a:pt x="106" y="560"/>
                  <a:pt x="106" y="588"/>
                </a:cubicBezTo>
                <a:cubicBezTo>
                  <a:pt x="107" y="610"/>
                  <a:pt x="116" y="620"/>
                  <a:pt x="138" y="621"/>
                </a:cubicBezTo>
                <a:cubicBezTo>
                  <a:pt x="156" y="622"/>
                  <a:pt x="174" y="622"/>
                  <a:pt x="192" y="622"/>
                </a:cubicBezTo>
                <a:cubicBezTo>
                  <a:pt x="204" y="622"/>
                  <a:pt x="208" y="627"/>
                  <a:pt x="208" y="639"/>
                </a:cubicBezTo>
                <a:cubicBezTo>
                  <a:pt x="207" y="657"/>
                  <a:pt x="207" y="675"/>
                  <a:pt x="208" y="693"/>
                </a:cubicBezTo>
                <a:cubicBezTo>
                  <a:pt x="208" y="710"/>
                  <a:pt x="218" y="721"/>
                  <a:pt x="235" y="722"/>
                </a:cubicBezTo>
                <a:cubicBezTo>
                  <a:pt x="267" y="723"/>
                  <a:pt x="300" y="722"/>
                  <a:pt x="333" y="722"/>
                </a:cubicBezTo>
                <a:cubicBezTo>
                  <a:pt x="351" y="721"/>
                  <a:pt x="358" y="710"/>
                  <a:pt x="359" y="693"/>
                </a:cubicBezTo>
                <a:cubicBezTo>
                  <a:pt x="360" y="674"/>
                  <a:pt x="360" y="656"/>
                  <a:pt x="360" y="637"/>
                </a:cubicBezTo>
                <a:cubicBezTo>
                  <a:pt x="360" y="626"/>
                  <a:pt x="364" y="622"/>
                  <a:pt x="375" y="622"/>
                </a:cubicBezTo>
                <a:cubicBezTo>
                  <a:pt x="393" y="623"/>
                  <a:pt x="411" y="622"/>
                  <a:pt x="429" y="622"/>
                </a:cubicBezTo>
                <a:cubicBezTo>
                  <a:pt x="448" y="621"/>
                  <a:pt x="459" y="612"/>
                  <a:pt x="460" y="592"/>
                </a:cubicBezTo>
                <a:cubicBezTo>
                  <a:pt x="460" y="577"/>
                  <a:pt x="460" y="561"/>
                  <a:pt x="460" y="545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6" name="Freeform 34">
            <a:extLst>
              <a:ext uri="{FF2B5EF4-FFF2-40B4-BE49-F238E27FC236}">
                <a16:creationId xmlns:a16="http://schemas.microsoft.com/office/drawing/2014/main" id="{989EABD1-2B8F-4B7D-899F-F88876F54A0F}"/>
              </a:ext>
            </a:extLst>
          </p:cNvPr>
          <p:cNvSpPr/>
          <p:nvPr/>
        </p:nvSpPr>
        <p:spPr bwMode="auto">
          <a:xfrm>
            <a:off x="447676" y="5057775"/>
            <a:ext cx="1316038" cy="1317625"/>
          </a:xfrm>
          <a:custGeom>
            <a:avLst/>
            <a:gdLst>
              <a:gd name="T0" fmla="*/ 667 w 931"/>
              <a:gd name="T1" fmla="*/ 864 h 932"/>
              <a:gd name="T2" fmla="*/ 337 w 931"/>
              <a:gd name="T3" fmla="*/ 928 h 932"/>
              <a:gd name="T4" fmla="*/ 247 w 931"/>
              <a:gd name="T5" fmla="*/ 714 h 932"/>
              <a:gd name="T6" fmla="*/ 104 w 931"/>
              <a:gd name="T7" fmla="*/ 684 h 932"/>
              <a:gd name="T8" fmla="*/ 2 w 931"/>
              <a:gd name="T9" fmla="*/ 345 h 932"/>
              <a:gd name="T10" fmla="*/ 224 w 931"/>
              <a:gd name="T11" fmla="*/ 246 h 932"/>
              <a:gd name="T12" fmla="*/ 246 w 931"/>
              <a:gd name="T13" fmla="*/ 114 h 932"/>
              <a:gd name="T14" fmla="*/ 576 w 931"/>
              <a:gd name="T15" fmla="*/ 1 h 932"/>
              <a:gd name="T16" fmla="*/ 684 w 931"/>
              <a:gd name="T17" fmla="*/ 228 h 932"/>
              <a:gd name="T18" fmla="*/ 832 w 931"/>
              <a:gd name="T19" fmla="*/ 247 h 932"/>
              <a:gd name="T20" fmla="*/ 930 w 931"/>
              <a:gd name="T21" fmla="*/ 586 h 932"/>
              <a:gd name="T22" fmla="*/ 786 w 931"/>
              <a:gd name="T23" fmla="*/ 684 h 932"/>
              <a:gd name="T24" fmla="*/ 789 w 931"/>
              <a:gd name="T25" fmla="*/ 616 h 932"/>
              <a:gd name="T26" fmla="*/ 861 w 931"/>
              <a:gd name="T27" fmla="*/ 577 h 932"/>
              <a:gd name="T28" fmla="*/ 848 w 931"/>
              <a:gd name="T29" fmla="*/ 324 h 932"/>
              <a:gd name="T30" fmla="*/ 640 w 931"/>
              <a:gd name="T31" fmla="*/ 314 h 932"/>
              <a:gd name="T32" fmla="*/ 616 w 931"/>
              <a:gd name="T33" fmla="*/ 109 h 932"/>
              <a:gd name="T34" fmla="*/ 603 w 931"/>
              <a:gd name="T35" fmla="*/ 80 h 932"/>
              <a:gd name="T36" fmla="*/ 356 w 931"/>
              <a:gd name="T37" fmla="*/ 69 h 932"/>
              <a:gd name="T38" fmla="*/ 314 w 931"/>
              <a:gd name="T39" fmla="*/ 224 h 932"/>
              <a:gd name="T40" fmla="*/ 119 w 931"/>
              <a:gd name="T41" fmla="*/ 314 h 932"/>
              <a:gd name="T42" fmla="*/ 69 w 931"/>
              <a:gd name="T43" fmla="*/ 567 h 932"/>
              <a:gd name="T44" fmla="*/ 87 w 931"/>
              <a:gd name="T45" fmla="*/ 609 h 932"/>
              <a:gd name="T46" fmla="*/ 251 w 931"/>
              <a:gd name="T47" fmla="*/ 615 h 932"/>
              <a:gd name="T48" fmla="*/ 295 w 931"/>
              <a:gd name="T49" fmla="*/ 616 h 932"/>
              <a:gd name="T50" fmla="*/ 316 w 931"/>
              <a:gd name="T51" fmla="*/ 648 h 932"/>
              <a:gd name="T52" fmla="*/ 316 w 931"/>
              <a:gd name="T53" fmla="*/ 676 h 932"/>
              <a:gd name="T54" fmla="*/ 319 w 931"/>
              <a:gd name="T55" fmla="*/ 840 h 932"/>
              <a:gd name="T56" fmla="*/ 351 w 931"/>
              <a:gd name="T57" fmla="*/ 862 h 932"/>
              <a:gd name="T58" fmla="*/ 610 w 931"/>
              <a:gd name="T59" fmla="*/ 827 h 932"/>
              <a:gd name="T60" fmla="*/ 595 w 931"/>
              <a:gd name="T61" fmla="*/ 695 h 932"/>
              <a:gd name="T62" fmla="*/ 471 w 931"/>
              <a:gd name="T63" fmla="*/ 652 h 932"/>
              <a:gd name="T64" fmla="*/ 402 w 931"/>
              <a:gd name="T65" fmla="*/ 620 h 932"/>
              <a:gd name="T66" fmla="*/ 366 w 931"/>
              <a:gd name="T67" fmla="*/ 588 h 932"/>
              <a:gd name="T68" fmla="*/ 387 w 931"/>
              <a:gd name="T69" fmla="*/ 350 h 932"/>
              <a:gd name="T70" fmla="*/ 499 w 931"/>
              <a:gd name="T71" fmla="*/ 404 h 932"/>
              <a:gd name="T72" fmla="*/ 571 w 931"/>
              <a:gd name="T73" fmla="*/ 440 h 932"/>
              <a:gd name="T74" fmla="*/ 614 w 931"/>
              <a:gd name="T75" fmla="*/ 477 h 932"/>
              <a:gd name="T76" fmla="*/ 614 w 931"/>
              <a:gd name="T77" fmla="*/ 477 h 932"/>
              <a:gd name="T78" fmla="*/ 647 w 931"/>
              <a:gd name="T79" fmla="*/ 544 h 932"/>
              <a:gd name="T80" fmla="*/ 652 w 931"/>
              <a:gd name="T81" fmla="*/ 572 h 932"/>
              <a:gd name="T82" fmla="*/ 644 w 931"/>
              <a:gd name="T83" fmla="*/ 603 h 932"/>
              <a:gd name="T84" fmla="*/ 449 w 931"/>
              <a:gd name="T85" fmla="*/ 465 h 932"/>
              <a:gd name="T86" fmla="*/ 408 w 931"/>
              <a:gd name="T87" fmla="*/ 457 h 932"/>
              <a:gd name="T88" fmla="*/ 651 w 931"/>
              <a:gd name="T89" fmla="*/ 637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1" h="932">
                <a:moveTo>
                  <a:pt x="651" y="637"/>
                </a:moveTo>
                <a:cubicBezTo>
                  <a:pt x="690" y="710"/>
                  <a:pt x="695" y="786"/>
                  <a:pt x="667" y="864"/>
                </a:cubicBezTo>
                <a:cubicBezTo>
                  <a:pt x="653" y="904"/>
                  <a:pt x="623" y="925"/>
                  <a:pt x="581" y="927"/>
                </a:cubicBezTo>
                <a:cubicBezTo>
                  <a:pt x="500" y="932"/>
                  <a:pt x="418" y="931"/>
                  <a:pt x="337" y="928"/>
                </a:cubicBezTo>
                <a:cubicBezTo>
                  <a:pt x="289" y="926"/>
                  <a:pt x="248" y="881"/>
                  <a:pt x="247" y="832"/>
                </a:cubicBezTo>
                <a:cubicBezTo>
                  <a:pt x="247" y="793"/>
                  <a:pt x="247" y="754"/>
                  <a:pt x="247" y="714"/>
                </a:cubicBezTo>
                <a:cubicBezTo>
                  <a:pt x="247" y="684"/>
                  <a:pt x="247" y="684"/>
                  <a:pt x="218" y="684"/>
                </a:cubicBezTo>
                <a:cubicBezTo>
                  <a:pt x="180" y="684"/>
                  <a:pt x="142" y="684"/>
                  <a:pt x="104" y="684"/>
                </a:cubicBezTo>
                <a:cubicBezTo>
                  <a:pt x="48" y="684"/>
                  <a:pt x="2" y="641"/>
                  <a:pt x="1" y="585"/>
                </a:cubicBezTo>
                <a:cubicBezTo>
                  <a:pt x="0" y="505"/>
                  <a:pt x="0" y="425"/>
                  <a:pt x="2" y="345"/>
                </a:cubicBezTo>
                <a:cubicBezTo>
                  <a:pt x="2" y="291"/>
                  <a:pt x="46" y="248"/>
                  <a:pt x="100" y="247"/>
                </a:cubicBezTo>
                <a:cubicBezTo>
                  <a:pt x="141" y="245"/>
                  <a:pt x="183" y="246"/>
                  <a:pt x="224" y="246"/>
                </a:cubicBezTo>
                <a:cubicBezTo>
                  <a:pt x="241" y="247"/>
                  <a:pt x="247" y="242"/>
                  <a:pt x="246" y="224"/>
                </a:cubicBezTo>
                <a:cubicBezTo>
                  <a:pt x="245" y="187"/>
                  <a:pt x="246" y="150"/>
                  <a:pt x="246" y="114"/>
                </a:cubicBezTo>
                <a:cubicBezTo>
                  <a:pt x="248" y="42"/>
                  <a:pt x="288" y="1"/>
                  <a:pt x="360" y="1"/>
                </a:cubicBezTo>
                <a:cubicBezTo>
                  <a:pt x="432" y="0"/>
                  <a:pt x="504" y="0"/>
                  <a:pt x="576" y="1"/>
                </a:cubicBezTo>
                <a:cubicBezTo>
                  <a:pt x="642" y="1"/>
                  <a:pt x="684" y="44"/>
                  <a:pt x="685" y="110"/>
                </a:cubicBezTo>
                <a:cubicBezTo>
                  <a:pt x="685" y="149"/>
                  <a:pt x="685" y="188"/>
                  <a:pt x="684" y="228"/>
                </a:cubicBezTo>
                <a:cubicBezTo>
                  <a:pt x="684" y="242"/>
                  <a:pt x="688" y="246"/>
                  <a:pt x="703" y="246"/>
                </a:cubicBezTo>
                <a:cubicBezTo>
                  <a:pt x="746" y="245"/>
                  <a:pt x="789" y="246"/>
                  <a:pt x="832" y="247"/>
                </a:cubicBezTo>
                <a:cubicBezTo>
                  <a:pt x="884" y="248"/>
                  <a:pt x="928" y="291"/>
                  <a:pt x="929" y="343"/>
                </a:cubicBezTo>
                <a:cubicBezTo>
                  <a:pt x="931" y="424"/>
                  <a:pt x="931" y="505"/>
                  <a:pt x="930" y="586"/>
                </a:cubicBezTo>
                <a:cubicBezTo>
                  <a:pt x="929" y="639"/>
                  <a:pt x="883" y="683"/>
                  <a:pt x="830" y="684"/>
                </a:cubicBezTo>
                <a:cubicBezTo>
                  <a:pt x="816" y="684"/>
                  <a:pt x="801" y="685"/>
                  <a:pt x="786" y="684"/>
                </a:cubicBezTo>
                <a:cubicBezTo>
                  <a:pt x="763" y="682"/>
                  <a:pt x="748" y="667"/>
                  <a:pt x="749" y="648"/>
                </a:cubicBezTo>
                <a:cubicBezTo>
                  <a:pt x="750" y="630"/>
                  <a:pt x="767" y="617"/>
                  <a:pt x="789" y="616"/>
                </a:cubicBezTo>
                <a:cubicBezTo>
                  <a:pt x="800" y="616"/>
                  <a:pt x="812" y="617"/>
                  <a:pt x="823" y="616"/>
                </a:cubicBezTo>
                <a:cubicBezTo>
                  <a:pt x="847" y="615"/>
                  <a:pt x="861" y="601"/>
                  <a:pt x="861" y="577"/>
                </a:cubicBezTo>
                <a:cubicBezTo>
                  <a:pt x="861" y="503"/>
                  <a:pt x="861" y="429"/>
                  <a:pt x="861" y="355"/>
                </a:cubicBezTo>
                <a:cubicBezTo>
                  <a:pt x="861" y="343"/>
                  <a:pt x="860" y="331"/>
                  <a:pt x="848" y="324"/>
                </a:cubicBezTo>
                <a:cubicBezTo>
                  <a:pt x="841" y="314"/>
                  <a:pt x="830" y="314"/>
                  <a:pt x="819" y="314"/>
                </a:cubicBezTo>
                <a:cubicBezTo>
                  <a:pt x="759" y="314"/>
                  <a:pt x="700" y="313"/>
                  <a:pt x="640" y="314"/>
                </a:cubicBezTo>
                <a:cubicBezTo>
                  <a:pt x="623" y="314"/>
                  <a:pt x="616" y="311"/>
                  <a:pt x="616" y="293"/>
                </a:cubicBezTo>
                <a:cubicBezTo>
                  <a:pt x="617" y="231"/>
                  <a:pt x="616" y="170"/>
                  <a:pt x="616" y="109"/>
                </a:cubicBezTo>
                <a:cubicBezTo>
                  <a:pt x="616" y="97"/>
                  <a:pt x="616" y="86"/>
                  <a:pt x="603" y="80"/>
                </a:cubicBezTo>
                <a:cubicBezTo>
                  <a:pt x="603" y="80"/>
                  <a:pt x="603" y="80"/>
                  <a:pt x="603" y="80"/>
                </a:cubicBezTo>
                <a:cubicBezTo>
                  <a:pt x="598" y="69"/>
                  <a:pt x="588" y="69"/>
                  <a:pt x="578" y="69"/>
                </a:cubicBezTo>
                <a:cubicBezTo>
                  <a:pt x="504" y="69"/>
                  <a:pt x="430" y="69"/>
                  <a:pt x="356" y="69"/>
                </a:cubicBezTo>
                <a:cubicBezTo>
                  <a:pt x="327" y="69"/>
                  <a:pt x="315" y="81"/>
                  <a:pt x="315" y="111"/>
                </a:cubicBezTo>
                <a:cubicBezTo>
                  <a:pt x="315" y="148"/>
                  <a:pt x="316" y="186"/>
                  <a:pt x="314" y="224"/>
                </a:cubicBezTo>
                <a:cubicBezTo>
                  <a:pt x="312" y="274"/>
                  <a:pt x="291" y="319"/>
                  <a:pt x="225" y="314"/>
                </a:cubicBezTo>
                <a:cubicBezTo>
                  <a:pt x="190" y="311"/>
                  <a:pt x="155" y="314"/>
                  <a:pt x="119" y="314"/>
                </a:cubicBezTo>
                <a:cubicBezTo>
                  <a:pt x="81" y="314"/>
                  <a:pt x="69" y="326"/>
                  <a:pt x="68" y="364"/>
                </a:cubicBezTo>
                <a:cubicBezTo>
                  <a:pt x="68" y="431"/>
                  <a:pt x="68" y="499"/>
                  <a:pt x="69" y="567"/>
                </a:cubicBezTo>
                <a:cubicBezTo>
                  <a:pt x="69" y="580"/>
                  <a:pt x="69" y="594"/>
                  <a:pt x="79" y="604"/>
                </a:cubicBezTo>
                <a:cubicBezTo>
                  <a:pt x="80" y="608"/>
                  <a:pt x="84" y="609"/>
                  <a:pt x="87" y="609"/>
                </a:cubicBezTo>
                <a:cubicBezTo>
                  <a:pt x="91" y="616"/>
                  <a:pt x="98" y="616"/>
                  <a:pt x="105" y="616"/>
                </a:cubicBezTo>
                <a:cubicBezTo>
                  <a:pt x="154" y="616"/>
                  <a:pt x="202" y="616"/>
                  <a:pt x="251" y="615"/>
                </a:cubicBezTo>
                <a:cubicBezTo>
                  <a:pt x="257" y="615"/>
                  <a:pt x="262" y="615"/>
                  <a:pt x="267" y="615"/>
                </a:cubicBezTo>
                <a:cubicBezTo>
                  <a:pt x="277" y="616"/>
                  <a:pt x="286" y="617"/>
                  <a:pt x="295" y="616"/>
                </a:cubicBezTo>
                <a:cubicBezTo>
                  <a:pt x="311" y="614"/>
                  <a:pt x="316" y="621"/>
                  <a:pt x="316" y="636"/>
                </a:cubicBezTo>
                <a:cubicBezTo>
                  <a:pt x="316" y="640"/>
                  <a:pt x="316" y="644"/>
                  <a:pt x="316" y="648"/>
                </a:cubicBezTo>
                <a:cubicBezTo>
                  <a:pt x="316" y="651"/>
                  <a:pt x="316" y="653"/>
                  <a:pt x="316" y="656"/>
                </a:cubicBezTo>
                <a:cubicBezTo>
                  <a:pt x="316" y="663"/>
                  <a:pt x="316" y="669"/>
                  <a:pt x="316" y="676"/>
                </a:cubicBezTo>
                <a:cubicBezTo>
                  <a:pt x="316" y="729"/>
                  <a:pt x="315" y="781"/>
                  <a:pt x="315" y="833"/>
                </a:cubicBezTo>
                <a:cubicBezTo>
                  <a:pt x="315" y="836"/>
                  <a:pt x="318" y="838"/>
                  <a:pt x="319" y="840"/>
                </a:cubicBezTo>
                <a:cubicBezTo>
                  <a:pt x="320" y="841"/>
                  <a:pt x="321" y="842"/>
                  <a:pt x="321" y="844"/>
                </a:cubicBezTo>
                <a:cubicBezTo>
                  <a:pt x="327" y="858"/>
                  <a:pt x="338" y="862"/>
                  <a:pt x="351" y="862"/>
                </a:cubicBezTo>
                <a:cubicBezTo>
                  <a:pt x="423" y="862"/>
                  <a:pt x="495" y="862"/>
                  <a:pt x="567" y="861"/>
                </a:cubicBezTo>
                <a:cubicBezTo>
                  <a:pt x="590" y="861"/>
                  <a:pt x="603" y="849"/>
                  <a:pt x="610" y="827"/>
                </a:cubicBezTo>
                <a:cubicBezTo>
                  <a:pt x="619" y="800"/>
                  <a:pt x="622" y="772"/>
                  <a:pt x="618" y="745"/>
                </a:cubicBezTo>
                <a:cubicBezTo>
                  <a:pt x="615" y="726"/>
                  <a:pt x="617" y="704"/>
                  <a:pt x="595" y="695"/>
                </a:cubicBezTo>
                <a:cubicBezTo>
                  <a:pt x="555" y="678"/>
                  <a:pt x="514" y="663"/>
                  <a:pt x="471" y="652"/>
                </a:cubicBezTo>
                <a:cubicBezTo>
                  <a:pt x="471" y="652"/>
                  <a:pt x="471" y="652"/>
                  <a:pt x="471" y="652"/>
                </a:cubicBezTo>
                <a:cubicBezTo>
                  <a:pt x="452" y="643"/>
                  <a:pt x="432" y="635"/>
                  <a:pt x="412" y="626"/>
                </a:cubicBezTo>
                <a:cubicBezTo>
                  <a:pt x="409" y="624"/>
                  <a:pt x="405" y="622"/>
                  <a:pt x="402" y="620"/>
                </a:cubicBezTo>
                <a:cubicBezTo>
                  <a:pt x="393" y="613"/>
                  <a:pt x="385" y="606"/>
                  <a:pt x="376" y="599"/>
                </a:cubicBezTo>
                <a:cubicBezTo>
                  <a:pt x="372" y="595"/>
                  <a:pt x="369" y="592"/>
                  <a:pt x="366" y="588"/>
                </a:cubicBezTo>
                <a:cubicBezTo>
                  <a:pt x="300" y="500"/>
                  <a:pt x="308" y="404"/>
                  <a:pt x="330" y="302"/>
                </a:cubicBezTo>
                <a:cubicBezTo>
                  <a:pt x="352" y="319"/>
                  <a:pt x="365" y="340"/>
                  <a:pt x="387" y="350"/>
                </a:cubicBezTo>
                <a:cubicBezTo>
                  <a:pt x="390" y="351"/>
                  <a:pt x="392" y="352"/>
                  <a:pt x="394" y="353"/>
                </a:cubicBezTo>
                <a:cubicBezTo>
                  <a:pt x="425" y="378"/>
                  <a:pt x="462" y="391"/>
                  <a:pt x="499" y="404"/>
                </a:cubicBezTo>
                <a:cubicBezTo>
                  <a:pt x="502" y="405"/>
                  <a:pt x="505" y="407"/>
                  <a:pt x="508" y="408"/>
                </a:cubicBezTo>
                <a:cubicBezTo>
                  <a:pt x="529" y="419"/>
                  <a:pt x="550" y="429"/>
                  <a:pt x="571" y="440"/>
                </a:cubicBezTo>
                <a:cubicBezTo>
                  <a:pt x="571" y="440"/>
                  <a:pt x="571" y="440"/>
                  <a:pt x="571" y="440"/>
                </a:cubicBezTo>
                <a:cubicBezTo>
                  <a:pt x="586" y="452"/>
                  <a:pt x="600" y="465"/>
                  <a:pt x="614" y="477"/>
                </a:cubicBezTo>
                <a:cubicBezTo>
                  <a:pt x="615" y="476"/>
                  <a:pt x="615" y="476"/>
                  <a:pt x="615" y="476"/>
                </a:cubicBezTo>
                <a:cubicBezTo>
                  <a:pt x="615" y="476"/>
                  <a:pt x="614" y="477"/>
                  <a:pt x="614" y="477"/>
                </a:cubicBezTo>
                <a:cubicBezTo>
                  <a:pt x="625" y="500"/>
                  <a:pt x="636" y="522"/>
                  <a:pt x="647" y="544"/>
                </a:cubicBezTo>
                <a:cubicBezTo>
                  <a:pt x="647" y="544"/>
                  <a:pt x="647" y="544"/>
                  <a:pt x="647" y="544"/>
                </a:cubicBezTo>
                <a:cubicBezTo>
                  <a:pt x="647" y="551"/>
                  <a:pt x="647" y="558"/>
                  <a:pt x="651" y="564"/>
                </a:cubicBezTo>
                <a:cubicBezTo>
                  <a:pt x="652" y="567"/>
                  <a:pt x="652" y="569"/>
                  <a:pt x="652" y="572"/>
                </a:cubicBezTo>
                <a:cubicBezTo>
                  <a:pt x="654" y="585"/>
                  <a:pt x="656" y="599"/>
                  <a:pt x="655" y="615"/>
                </a:cubicBezTo>
                <a:cubicBezTo>
                  <a:pt x="650" y="610"/>
                  <a:pt x="647" y="607"/>
                  <a:pt x="644" y="603"/>
                </a:cubicBezTo>
                <a:cubicBezTo>
                  <a:pt x="622" y="566"/>
                  <a:pt x="590" y="538"/>
                  <a:pt x="554" y="515"/>
                </a:cubicBezTo>
                <a:cubicBezTo>
                  <a:pt x="521" y="494"/>
                  <a:pt x="485" y="481"/>
                  <a:pt x="449" y="465"/>
                </a:cubicBezTo>
                <a:cubicBezTo>
                  <a:pt x="429" y="457"/>
                  <a:pt x="413" y="441"/>
                  <a:pt x="392" y="432"/>
                </a:cubicBezTo>
                <a:cubicBezTo>
                  <a:pt x="396" y="441"/>
                  <a:pt x="402" y="449"/>
                  <a:pt x="408" y="457"/>
                </a:cubicBezTo>
                <a:cubicBezTo>
                  <a:pt x="436" y="493"/>
                  <a:pt x="474" y="516"/>
                  <a:pt x="515" y="534"/>
                </a:cubicBezTo>
                <a:cubicBezTo>
                  <a:pt x="568" y="558"/>
                  <a:pt x="620" y="584"/>
                  <a:pt x="651" y="63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7" name="Freeform 35">
            <a:extLst>
              <a:ext uri="{FF2B5EF4-FFF2-40B4-BE49-F238E27FC236}">
                <a16:creationId xmlns:a16="http://schemas.microsoft.com/office/drawing/2014/main" id="{4FB1C075-B51A-4ED3-B316-6D090CE54568}"/>
              </a:ext>
            </a:extLst>
          </p:cNvPr>
          <p:cNvSpPr/>
          <p:nvPr/>
        </p:nvSpPr>
        <p:spPr bwMode="auto">
          <a:xfrm>
            <a:off x="668338" y="3348038"/>
            <a:ext cx="968375" cy="998538"/>
          </a:xfrm>
          <a:custGeom>
            <a:avLst/>
            <a:gdLst>
              <a:gd name="T0" fmla="*/ 314 w 685"/>
              <a:gd name="T1" fmla="*/ 0 h 706"/>
              <a:gd name="T2" fmla="*/ 565 w 685"/>
              <a:gd name="T3" fmla="*/ 0 h 706"/>
              <a:gd name="T4" fmla="*/ 619 w 685"/>
              <a:gd name="T5" fmla="*/ 58 h 706"/>
              <a:gd name="T6" fmla="*/ 487 w 685"/>
              <a:gd name="T7" fmla="*/ 258 h 706"/>
              <a:gd name="T8" fmla="*/ 434 w 685"/>
              <a:gd name="T9" fmla="*/ 281 h 706"/>
              <a:gd name="T10" fmla="*/ 350 w 685"/>
              <a:gd name="T11" fmla="*/ 406 h 706"/>
              <a:gd name="T12" fmla="*/ 354 w 685"/>
              <a:gd name="T13" fmla="*/ 518 h 706"/>
              <a:gd name="T14" fmla="*/ 373 w 685"/>
              <a:gd name="T15" fmla="*/ 536 h 706"/>
              <a:gd name="T16" fmla="*/ 574 w 685"/>
              <a:gd name="T17" fmla="*/ 575 h 706"/>
              <a:gd name="T18" fmla="*/ 673 w 685"/>
              <a:gd name="T19" fmla="*/ 644 h 706"/>
              <a:gd name="T20" fmla="*/ 675 w 685"/>
              <a:gd name="T21" fmla="*/ 677 h 706"/>
              <a:gd name="T22" fmla="*/ 642 w 685"/>
              <a:gd name="T23" fmla="*/ 674 h 706"/>
              <a:gd name="T24" fmla="*/ 379 w 685"/>
              <a:gd name="T25" fmla="*/ 605 h 706"/>
              <a:gd name="T26" fmla="*/ 368 w 685"/>
              <a:gd name="T27" fmla="*/ 608 h 706"/>
              <a:gd name="T28" fmla="*/ 374 w 685"/>
              <a:gd name="T29" fmla="*/ 619 h 706"/>
              <a:gd name="T30" fmla="*/ 423 w 685"/>
              <a:gd name="T31" fmla="*/ 644 h 706"/>
              <a:gd name="T32" fmla="*/ 476 w 685"/>
              <a:gd name="T33" fmla="*/ 661 h 706"/>
              <a:gd name="T34" fmla="*/ 493 w 685"/>
              <a:gd name="T35" fmla="*/ 689 h 706"/>
              <a:gd name="T36" fmla="*/ 467 w 685"/>
              <a:gd name="T37" fmla="*/ 705 h 706"/>
              <a:gd name="T38" fmla="*/ 151 w 685"/>
              <a:gd name="T39" fmla="*/ 706 h 706"/>
              <a:gd name="T40" fmla="*/ 129 w 685"/>
              <a:gd name="T41" fmla="*/ 692 h 706"/>
              <a:gd name="T42" fmla="*/ 137 w 685"/>
              <a:gd name="T43" fmla="*/ 665 h 706"/>
              <a:gd name="T44" fmla="*/ 170 w 685"/>
              <a:gd name="T45" fmla="*/ 650 h 706"/>
              <a:gd name="T46" fmla="*/ 230 w 685"/>
              <a:gd name="T47" fmla="*/ 625 h 706"/>
              <a:gd name="T48" fmla="*/ 245 w 685"/>
              <a:gd name="T49" fmla="*/ 603 h 706"/>
              <a:gd name="T50" fmla="*/ 226 w 685"/>
              <a:gd name="T51" fmla="*/ 596 h 706"/>
              <a:gd name="T52" fmla="*/ 149 w 685"/>
              <a:gd name="T53" fmla="*/ 564 h 706"/>
              <a:gd name="T54" fmla="*/ 147 w 685"/>
              <a:gd name="T55" fmla="*/ 416 h 706"/>
              <a:gd name="T56" fmla="*/ 210 w 685"/>
              <a:gd name="T57" fmla="*/ 390 h 706"/>
              <a:gd name="T58" fmla="*/ 223 w 685"/>
              <a:gd name="T59" fmla="*/ 399 h 706"/>
              <a:gd name="T60" fmla="*/ 220 w 685"/>
              <a:gd name="T61" fmla="*/ 459 h 706"/>
              <a:gd name="T62" fmla="*/ 209 w 685"/>
              <a:gd name="T63" fmla="*/ 474 h 706"/>
              <a:gd name="T64" fmla="*/ 209 w 685"/>
              <a:gd name="T65" fmla="*/ 502 h 706"/>
              <a:gd name="T66" fmla="*/ 212 w 685"/>
              <a:gd name="T67" fmla="*/ 505 h 706"/>
              <a:gd name="T68" fmla="*/ 250 w 685"/>
              <a:gd name="T69" fmla="*/ 517 h 706"/>
              <a:gd name="T70" fmla="*/ 256 w 685"/>
              <a:gd name="T71" fmla="*/ 484 h 706"/>
              <a:gd name="T72" fmla="*/ 260 w 685"/>
              <a:gd name="T73" fmla="*/ 400 h 706"/>
              <a:gd name="T74" fmla="*/ 224 w 685"/>
              <a:gd name="T75" fmla="*/ 314 h 706"/>
              <a:gd name="T76" fmla="*/ 157 w 685"/>
              <a:gd name="T77" fmla="*/ 270 h 706"/>
              <a:gd name="T78" fmla="*/ 5 w 685"/>
              <a:gd name="T79" fmla="*/ 92 h 706"/>
              <a:gd name="T80" fmla="*/ 1 w 685"/>
              <a:gd name="T81" fmla="*/ 37 h 706"/>
              <a:gd name="T82" fmla="*/ 50 w 685"/>
              <a:gd name="T83" fmla="*/ 0 h 706"/>
              <a:gd name="T84" fmla="*/ 224 w 685"/>
              <a:gd name="T85" fmla="*/ 0 h 706"/>
              <a:gd name="T86" fmla="*/ 314 w 685"/>
              <a:gd name="T87" fmla="*/ 0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85" h="706">
                <a:moveTo>
                  <a:pt x="314" y="0"/>
                </a:moveTo>
                <a:cubicBezTo>
                  <a:pt x="398" y="0"/>
                  <a:pt x="482" y="0"/>
                  <a:pt x="565" y="0"/>
                </a:cubicBezTo>
                <a:cubicBezTo>
                  <a:pt x="610" y="0"/>
                  <a:pt x="623" y="15"/>
                  <a:pt x="619" y="58"/>
                </a:cubicBezTo>
                <a:cubicBezTo>
                  <a:pt x="613" y="150"/>
                  <a:pt x="566" y="215"/>
                  <a:pt x="487" y="258"/>
                </a:cubicBezTo>
                <a:cubicBezTo>
                  <a:pt x="470" y="268"/>
                  <a:pt x="453" y="276"/>
                  <a:pt x="434" y="281"/>
                </a:cubicBezTo>
                <a:cubicBezTo>
                  <a:pt x="384" y="297"/>
                  <a:pt x="347" y="353"/>
                  <a:pt x="350" y="406"/>
                </a:cubicBezTo>
                <a:cubicBezTo>
                  <a:pt x="352" y="443"/>
                  <a:pt x="353" y="480"/>
                  <a:pt x="354" y="518"/>
                </a:cubicBezTo>
                <a:cubicBezTo>
                  <a:pt x="354" y="531"/>
                  <a:pt x="359" y="536"/>
                  <a:pt x="373" y="536"/>
                </a:cubicBezTo>
                <a:cubicBezTo>
                  <a:pt x="441" y="540"/>
                  <a:pt x="509" y="551"/>
                  <a:pt x="574" y="575"/>
                </a:cubicBezTo>
                <a:cubicBezTo>
                  <a:pt x="613" y="589"/>
                  <a:pt x="650" y="607"/>
                  <a:pt x="673" y="644"/>
                </a:cubicBezTo>
                <a:cubicBezTo>
                  <a:pt x="680" y="655"/>
                  <a:pt x="685" y="667"/>
                  <a:pt x="675" y="677"/>
                </a:cubicBezTo>
                <a:cubicBezTo>
                  <a:pt x="664" y="688"/>
                  <a:pt x="652" y="681"/>
                  <a:pt x="642" y="674"/>
                </a:cubicBezTo>
                <a:cubicBezTo>
                  <a:pt x="564" y="614"/>
                  <a:pt x="473" y="605"/>
                  <a:pt x="379" y="605"/>
                </a:cubicBezTo>
                <a:cubicBezTo>
                  <a:pt x="375" y="605"/>
                  <a:pt x="371" y="604"/>
                  <a:pt x="368" y="608"/>
                </a:cubicBezTo>
                <a:cubicBezTo>
                  <a:pt x="365" y="613"/>
                  <a:pt x="371" y="616"/>
                  <a:pt x="374" y="619"/>
                </a:cubicBezTo>
                <a:cubicBezTo>
                  <a:pt x="388" y="632"/>
                  <a:pt x="404" y="641"/>
                  <a:pt x="423" y="644"/>
                </a:cubicBezTo>
                <a:cubicBezTo>
                  <a:pt x="441" y="647"/>
                  <a:pt x="459" y="652"/>
                  <a:pt x="476" y="661"/>
                </a:cubicBezTo>
                <a:cubicBezTo>
                  <a:pt x="487" y="667"/>
                  <a:pt x="496" y="675"/>
                  <a:pt x="493" y="689"/>
                </a:cubicBezTo>
                <a:cubicBezTo>
                  <a:pt x="490" y="703"/>
                  <a:pt x="478" y="705"/>
                  <a:pt x="467" y="705"/>
                </a:cubicBezTo>
                <a:cubicBezTo>
                  <a:pt x="361" y="706"/>
                  <a:pt x="256" y="706"/>
                  <a:pt x="151" y="706"/>
                </a:cubicBezTo>
                <a:cubicBezTo>
                  <a:pt x="141" y="706"/>
                  <a:pt x="133" y="703"/>
                  <a:pt x="129" y="692"/>
                </a:cubicBezTo>
                <a:cubicBezTo>
                  <a:pt x="126" y="681"/>
                  <a:pt x="129" y="673"/>
                  <a:pt x="137" y="665"/>
                </a:cubicBezTo>
                <a:cubicBezTo>
                  <a:pt x="147" y="657"/>
                  <a:pt x="158" y="653"/>
                  <a:pt x="170" y="650"/>
                </a:cubicBezTo>
                <a:cubicBezTo>
                  <a:pt x="191" y="646"/>
                  <a:pt x="211" y="636"/>
                  <a:pt x="230" y="625"/>
                </a:cubicBezTo>
                <a:cubicBezTo>
                  <a:pt x="239" y="621"/>
                  <a:pt x="246" y="613"/>
                  <a:pt x="245" y="603"/>
                </a:cubicBezTo>
                <a:cubicBezTo>
                  <a:pt x="243" y="594"/>
                  <a:pt x="233" y="597"/>
                  <a:pt x="226" y="596"/>
                </a:cubicBezTo>
                <a:cubicBezTo>
                  <a:pt x="198" y="590"/>
                  <a:pt x="173" y="579"/>
                  <a:pt x="149" y="564"/>
                </a:cubicBezTo>
                <a:cubicBezTo>
                  <a:pt x="98" y="531"/>
                  <a:pt x="97" y="450"/>
                  <a:pt x="147" y="416"/>
                </a:cubicBezTo>
                <a:cubicBezTo>
                  <a:pt x="166" y="403"/>
                  <a:pt x="188" y="396"/>
                  <a:pt x="210" y="390"/>
                </a:cubicBezTo>
                <a:cubicBezTo>
                  <a:pt x="219" y="387"/>
                  <a:pt x="223" y="389"/>
                  <a:pt x="223" y="399"/>
                </a:cubicBezTo>
                <a:cubicBezTo>
                  <a:pt x="221" y="419"/>
                  <a:pt x="220" y="439"/>
                  <a:pt x="220" y="459"/>
                </a:cubicBezTo>
                <a:cubicBezTo>
                  <a:pt x="220" y="468"/>
                  <a:pt x="215" y="470"/>
                  <a:pt x="209" y="474"/>
                </a:cubicBezTo>
                <a:cubicBezTo>
                  <a:pt x="198" y="483"/>
                  <a:pt x="198" y="493"/>
                  <a:pt x="209" y="502"/>
                </a:cubicBezTo>
                <a:cubicBezTo>
                  <a:pt x="210" y="503"/>
                  <a:pt x="211" y="504"/>
                  <a:pt x="212" y="505"/>
                </a:cubicBezTo>
                <a:cubicBezTo>
                  <a:pt x="224" y="510"/>
                  <a:pt x="237" y="523"/>
                  <a:pt x="250" y="517"/>
                </a:cubicBezTo>
                <a:cubicBezTo>
                  <a:pt x="262" y="511"/>
                  <a:pt x="255" y="495"/>
                  <a:pt x="256" y="484"/>
                </a:cubicBezTo>
                <a:cubicBezTo>
                  <a:pt x="258" y="456"/>
                  <a:pt x="258" y="428"/>
                  <a:pt x="260" y="400"/>
                </a:cubicBezTo>
                <a:cubicBezTo>
                  <a:pt x="262" y="365"/>
                  <a:pt x="248" y="338"/>
                  <a:pt x="224" y="314"/>
                </a:cubicBezTo>
                <a:cubicBezTo>
                  <a:pt x="205" y="295"/>
                  <a:pt x="182" y="281"/>
                  <a:pt x="157" y="270"/>
                </a:cubicBezTo>
                <a:cubicBezTo>
                  <a:pt x="77" y="236"/>
                  <a:pt x="24" y="179"/>
                  <a:pt x="5" y="92"/>
                </a:cubicBezTo>
                <a:cubicBezTo>
                  <a:pt x="1" y="74"/>
                  <a:pt x="0" y="55"/>
                  <a:pt x="1" y="37"/>
                </a:cubicBezTo>
                <a:cubicBezTo>
                  <a:pt x="2" y="14"/>
                  <a:pt x="20" y="0"/>
                  <a:pt x="50" y="0"/>
                </a:cubicBezTo>
                <a:cubicBezTo>
                  <a:pt x="108" y="0"/>
                  <a:pt x="166" y="0"/>
                  <a:pt x="224" y="0"/>
                </a:cubicBezTo>
                <a:cubicBezTo>
                  <a:pt x="254" y="0"/>
                  <a:pt x="284" y="0"/>
                  <a:pt x="314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8" name="Freeform 36">
            <a:extLst>
              <a:ext uri="{FF2B5EF4-FFF2-40B4-BE49-F238E27FC236}">
                <a16:creationId xmlns:a16="http://schemas.microsoft.com/office/drawing/2014/main" id="{4E6A73A3-32BF-45D9-84FE-1BE02EDD5E05}"/>
              </a:ext>
            </a:extLst>
          </p:cNvPr>
          <p:cNvSpPr>
            <a:spLocks noEditPoints="1"/>
          </p:cNvSpPr>
          <p:nvPr/>
        </p:nvSpPr>
        <p:spPr bwMode="auto">
          <a:xfrm>
            <a:off x="2681288" y="3424238"/>
            <a:ext cx="1279525" cy="863600"/>
          </a:xfrm>
          <a:custGeom>
            <a:avLst/>
            <a:gdLst>
              <a:gd name="T0" fmla="*/ 275 w 905"/>
              <a:gd name="T1" fmla="*/ 289 h 611"/>
              <a:gd name="T2" fmla="*/ 270 w 905"/>
              <a:gd name="T3" fmla="*/ 136 h 611"/>
              <a:gd name="T4" fmla="*/ 564 w 905"/>
              <a:gd name="T5" fmla="*/ 85 h 611"/>
              <a:gd name="T6" fmla="*/ 846 w 905"/>
              <a:gd name="T7" fmla="*/ 282 h 611"/>
              <a:gd name="T8" fmla="*/ 704 w 905"/>
              <a:gd name="T9" fmla="*/ 552 h 611"/>
              <a:gd name="T10" fmla="*/ 545 w 905"/>
              <a:gd name="T11" fmla="*/ 611 h 611"/>
              <a:gd name="T12" fmla="*/ 18 w 905"/>
              <a:gd name="T13" fmla="*/ 490 h 611"/>
              <a:gd name="T14" fmla="*/ 219 w 905"/>
              <a:gd name="T15" fmla="*/ 290 h 611"/>
              <a:gd name="T16" fmla="*/ 623 w 905"/>
              <a:gd name="T17" fmla="*/ 213 h 611"/>
              <a:gd name="T18" fmla="*/ 615 w 905"/>
              <a:gd name="T19" fmla="*/ 208 h 611"/>
              <a:gd name="T20" fmla="*/ 595 w 905"/>
              <a:gd name="T21" fmla="*/ 195 h 611"/>
              <a:gd name="T22" fmla="*/ 567 w 905"/>
              <a:gd name="T23" fmla="*/ 176 h 611"/>
              <a:gd name="T24" fmla="*/ 563 w 905"/>
              <a:gd name="T25" fmla="*/ 173 h 611"/>
              <a:gd name="T26" fmla="*/ 551 w 905"/>
              <a:gd name="T27" fmla="*/ 164 h 611"/>
              <a:gd name="T28" fmla="*/ 543 w 905"/>
              <a:gd name="T29" fmla="*/ 159 h 611"/>
              <a:gd name="T30" fmla="*/ 354 w 905"/>
              <a:gd name="T31" fmla="*/ 126 h 611"/>
              <a:gd name="T32" fmla="*/ 409 w 905"/>
              <a:gd name="T33" fmla="*/ 280 h 611"/>
              <a:gd name="T34" fmla="*/ 487 w 905"/>
              <a:gd name="T35" fmla="*/ 289 h 611"/>
              <a:gd name="T36" fmla="*/ 530 w 905"/>
              <a:gd name="T37" fmla="*/ 289 h 611"/>
              <a:gd name="T38" fmla="*/ 554 w 905"/>
              <a:gd name="T39" fmla="*/ 287 h 611"/>
              <a:gd name="T40" fmla="*/ 555 w 905"/>
              <a:gd name="T41" fmla="*/ 285 h 611"/>
              <a:gd name="T42" fmla="*/ 556 w 905"/>
              <a:gd name="T43" fmla="*/ 284 h 611"/>
              <a:gd name="T44" fmla="*/ 566 w 905"/>
              <a:gd name="T45" fmla="*/ 267 h 611"/>
              <a:gd name="T46" fmla="*/ 572 w 905"/>
              <a:gd name="T47" fmla="*/ 260 h 611"/>
              <a:gd name="T48" fmla="*/ 575 w 905"/>
              <a:gd name="T49" fmla="*/ 255 h 611"/>
              <a:gd name="T50" fmla="*/ 585 w 905"/>
              <a:gd name="T51" fmla="*/ 239 h 611"/>
              <a:gd name="T52" fmla="*/ 590 w 905"/>
              <a:gd name="T53" fmla="*/ 233 h 611"/>
              <a:gd name="T54" fmla="*/ 615 w 905"/>
              <a:gd name="T55" fmla="*/ 247 h 611"/>
              <a:gd name="T56" fmla="*/ 819 w 905"/>
              <a:gd name="T57" fmla="*/ 387 h 611"/>
              <a:gd name="T58" fmla="*/ 727 w 905"/>
              <a:gd name="T59" fmla="*/ 283 h 611"/>
              <a:gd name="T60" fmla="*/ 631 w 905"/>
              <a:gd name="T61" fmla="*/ 219 h 611"/>
              <a:gd name="T62" fmla="*/ 626 w 905"/>
              <a:gd name="T63" fmla="*/ 215 h 611"/>
              <a:gd name="T64" fmla="*/ 554 w 905"/>
              <a:gd name="T65" fmla="*/ 362 h 611"/>
              <a:gd name="T66" fmla="*/ 86 w 905"/>
              <a:gd name="T67" fmla="*/ 450 h 611"/>
              <a:gd name="T68" fmla="*/ 323 w 905"/>
              <a:gd name="T69" fmla="*/ 540 h 611"/>
              <a:gd name="T70" fmla="*/ 337 w 905"/>
              <a:gd name="T71" fmla="*/ 405 h 611"/>
              <a:gd name="T72" fmla="*/ 569 w 905"/>
              <a:gd name="T73" fmla="*/ 388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05" h="611">
                <a:moveTo>
                  <a:pt x="219" y="290"/>
                </a:moveTo>
                <a:cubicBezTo>
                  <a:pt x="238" y="290"/>
                  <a:pt x="256" y="290"/>
                  <a:pt x="275" y="289"/>
                </a:cubicBezTo>
                <a:cubicBezTo>
                  <a:pt x="295" y="289"/>
                  <a:pt x="298" y="285"/>
                  <a:pt x="287" y="268"/>
                </a:cubicBezTo>
                <a:cubicBezTo>
                  <a:pt x="260" y="226"/>
                  <a:pt x="257" y="182"/>
                  <a:pt x="270" y="136"/>
                </a:cubicBezTo>
                <a:cubicBezTo>
                  <a:pt x="294" y="49"/>
                  <a:pt x="395" y="0"/>
                  <a:pt x="479" y="33"/>
                </a:cubicBezTo>
                <a:cubicBezTo>
                  <a:pt x="511" y="45"/>
                  <a:pt x="536" y="67"/>
                  <a:pt x="564" y="85"/>
                </a:cubicBezTo>
                <a:cubicBezTo>
                  <a:pt x="628" y="128"/>
                  <a:pt x="691" y="171"/>
                  <a:pt x="754" y="216"/>
                </a:cubicBezTo>
                <a:cubicBezTo>
                  <a:pt x="785" y="237"/>
                  <a:pt x="819" y="255"/>
                  <a:pt x="846" y="282"/>
                </a:cubicBezTo>
                <a:cubicBezTo>
                  <a:pt x="894" y="332"/>
                  <a:pt x="905" y="408"/>
                  <a:pt x="870" y="472"/>
                </a:cubicBezTo>
                <a:cubicBezTo>
                  <a:pt x="840" y="530"/>
                  <a:pt x="768" y="565"/>
                  <a:pt x="704" y="552"/>
                </a:cubicBezTo>
                <a:cubicBezTo>
                  <a:pt x="684" y="548"/>
                  <a:pt x="672" y="551"/>
                  <a:pt x="658" y="565"/>
                </a:cubicBezTo>
                <a:cubicBezTo>
                  <a:pt x="627" y="597"/>
                  <a:pt x="589" y="611"/>
                  <a:pt x="545" y="611"/>
                </a:cubicBezTo>
                <a:cubicBezTo>
                  <a:pt x="420" y="611"/>
                  <a:pt x="296" y="611"/>
                  <a:pt x="171" y="611"/>
                </a:cubicBezTo>
                <a:cubicBezTo>
                  <a:pt x="99" y="611"/>
                  <a:pt x="39" y="563"/>
                  <a:pt x="18" y="490"/>
                </a:cubicBezTo>
                <a:cubicBezTo>
                  <a:pt x="0" y="427"/>
                  <a:pt x="29" y="352"/>
                  <a:pt x="87" y="316"/>
                </a:cubicBezTo>
                <a:cubicBezTo>
                  <a:pt x="124" y="293"/>
                  <a:pt x="139" y="290"/>
                  <a:pt x="219" y="290"/>
                </a:cubicBezTo>
                <a:close/>
                <a:moveTo>
                  <a:pt x="626" y="215"/>
                </a:moveTo>
                <a:cubicBezTo>
                  <a:pt x="626" y="213"/>
                  <a:pt x="625" y="213"/>
                  <a:pt x="623" y="213"/>
                </a:cubicBezTo>
                <a:cubicBezTo>
                  <a:pt x="622" y="212"/>
                  <a:pt x="621" y="212"/>
                  <a:pt x="619" y="211"/>
                </a:cubicBezTo>
                <a:cubicBezTo>
                  <a:pt x="618" y="210"/>
                  <a:pt x="616" y="209"/>
                  <a:pt x="615" y="208"/>
                </a:cubicBezTo>
                <a:cubicBezTo>
                  <a:pt x="615" y="207"/>
                  <a:pt x="615" y="207"/>
                  <a:pt x="615" y="207"/>
                </a:cubicBezTo>
                <a:cubicBezTo>
                  <a:pt x="609" y="201"/>
                  <a:pt x="604" y="196"/>
                  <a:pt x="595" y="195"/>
                </a:cubicBezTo>
                <a:cubicBezTo>
                  <a:pt x="595" y="195"/>
                  <a:pt x="595" y="195"/>
                  <a:pt x="595" y="195"/>
                </a:cubicBezTo>
                <a:cubicBezTo>
                  <a:pt x="588" y="186"/>
                  <a:pt x="579" y="179"/>
                  <a:pt x="567" y="176"/>
                </a:cubicBezTo>
                <a:cubicBezTo>
                  <a:pt x="566" y="175"/>
                  <a:pt x="566" y="175"/>
                  <a:pt x="566" y="175"/>
                </a:cubicBezTo>
                <a:cubicBezTo>
                  <a:pt x="566" y="173"/>
                  <a:pt x="565" y="172"/>
                  <a:pt x="563" y="173"/>
                </a:cubicBezTo>
                <a:cubicBezTo>
                  <a:pt x="562" y="172"/>
                  <a:pt x="561" y="172"/>
                  <a:pt x="560" y="171"/>
                </a:cubicBezTo>
                <a:cubicBezTo>
                  <a:pt x="559" y="166"/>
                  <a:pt x="555" y="164"/>
                  <a:pt x="551" y="164"/>
                </a:cubicBezTo>
                <a:cubicBezTo>
                  <a:pt x="550" y="164"/>
                  <a:pt x="550" y="164"/>
                  <a:pt x="550" y="164"/>
                </a:cubicBezTo>
                <a:cubicBezTo>
                  <a:pt x="548" y="162"/>
                  <a:pt x="545" y="161"/>
                  <a:pt x="543" y="159"/>
                </a:cubicBezTo>
                <a:cubicBezTo>
                  <a:pt x="518" y="141"/>
                  <a:pt x="494" y="122"/>
                  <a:pt x="468" y="107"/>
                </a:cubicBezTo>
                <a:cubicBezTo>
                  <a:pt x="429" y="84"/>
                  <a:pt x="384" y="93"/>
                  <a:pt x="354" y="126"/>
                </a:cubicBezTo>
                <a:cubicBezTo>
                  <a:pt x="329" y="155"/>
                  <a:pt x="327" y="203"/>
                  <a:pt x="352" y="237"/>
                </a:cubicBezTo>
                <a:cubicBezTo>
                  <a:pt x="367" y="257"/>
                  <a:pt x="388" y="268"/>
                  <a:pt x="409" y="280"/>
                </a:cubicBezTo>
                <a:cubicBezTo>
                  <a:pt x="413" y="287"/>
                  <a:pt x="419" y="290"/>
                  <a:pt x="427" y="290"/>
                </a:cubicBezTo>
                <a:cubicBezTo>
                  <a:pt x="447" y="290"/>
                  <a:pt x="467" y="292"/>
                  <a:pt x="487" y="289"/>
                </a:cubicBezTo>
                <a:cubicBezTo>
                  <a:pt x="493" y="291"/>
                  <a:pt x="498" y="290"/>
                  <a:pt x="504" y="289"/>
                </a:cubicBezTo>
                <a:cubicBezTo>
                  <a:pt x="513" y="291"/>
                  <a:pt x="521" y="291"/>
                  <a:pt x="530" y="289"/>
                </a:cubicBezTo>
                <a:cubicBezTo>
                  <a:pt x="533" y="289"/>
                  <a:pt x="537" y="289"/>
                  <a:pt x="540" y="289"/>
                </a:cubicBezTo>
                <a:cubicBezTo>
                  <a:pt x="545" y="291"/>
                  <a:pt x="550" y="293"/>
                  <a:pt x="554" y="287"/>
                </a:cubicBezTo>
                <a:cubicBezTo>
                  <a:pt x="555" y="286"/>
                  <a:pt x="555" y="286"/>
                  <a:pt x="555" y="286"/>
                </a:cubicBezTo>
                <a:cubicBezTo>
                  <a:pt x="555" y="285"/>
                  <a:pt x="555" y="285"/>
                  <a:pt x="555" y="285"/>
                </a:cubicBezTo>
                <a:cubicBezTo>
                  <a:pt x="556" y="285"/>
                  <a:pt x="556" y="285"/>
                  <a:pt x="556" y="285"/>
                </a:cubicBezTo>
                <a:cubicBezTo>
                  <a:pt x="556" y="284"/>
                  <a:pt x="556" y="284"/>
                  <a:pt x="556" y="284"/>
                </a:cubicBezTo>
                <a:cubicBezTo>
                  <a:pt x="557" y="281"/>
                  <a:pt x="558" y="279"/>
                  <a:pt x="560" y="276"/>
                </a:cubicBezTo>
                <a:cubicBezTo>
                  <a:pt x="564" y="275"/>
                  <a:pt x="566" y="272"/>
                  <a:pt x="566" y="267"/>
                </a:cubicBezTo>
                <a:cubicBezTo>
                  <a:pt x="567" y="266"/>
                  <a:pt x="567" y="266"/>
                  <a:pt x="567" y="266"/>
                </a:cubicBezTo>
                <a:cubicBezTo>
                  <a:pt x="570" y="265"/>
                  <a:pt x="571" y="263"/>
                  <a:pt x="572" y="260"/>
                </a:cubicBezTo>
                <a:cubicBezTo>
                  <a:pt x="572" y="260"/>
                  <a:pt x="572" y="260"/>
                  <a:pt x="572" y="260"/>
                </a:cubicBezTo>
                <a:cubicBezTo>
                  <a:pt x="573" y="258"/>
                  <a:pt x="574" y="257"/>
                  <a:pt x="575" y="255"/>
                </a:cubicBezTo>
                <a:cubicBezTo>
                  <a:pt x="575" y="255"/>
                  <a:pt x="575" y="255"/>
                  <a:pt x="575" y="255"/>
                </a:cubicBezTo>
                <a:cubicBezTo>
                  <a:pt x="580" y="251"/>
                  <a:pt x="584" y="246"/>
                  <a:pt x="585" y="239"/>
                </a:cubicBezTo>
                <a:cubicBezTo>
                  <a:pt x="587" y="238"/>
                  <a:pt x="587" y="237"/>
                  <a:pt x="587" y="236"/>
                </a:cubicBezTo>
                <a:cubicBezTo>
                  <a:pt x="588" y="235"/>
                  <a:pt x="589" y="234"/>
                  <a:pt x="590" y="233"/>
                </a:cubicBezTo>
                <a:cubicBezTo>
                  <a:pt x="593" y="233"/>
                  <a:pt x="596" y="234"/>
                  <a:pt x="599" y="235"/>
                </a:cubicBezTo>
                <a:cubicBezTo>
                  <a:pt x="604" y="239"/>
                  <a:pt x="609" y="243"/>
                  <a:pt x="615" y="247"/>
                </a:cubicBezTo>
                <a:cubicBezTo>
                  <a:pt x="662" y="279"/>
                  <a:pt x="709" y="312"/>
                  <a:pt x="756" y="344"/>
                </a:cubicBezTo>
                <a:cubicBezTo>
                  <a:pt x="776" y="357"/>
                  <a:pt x="796" y="371"/>
                  <a:pt x="819" y="387"/>
                </a:cubicBezTo>
                <a:cubicBezTo>
                  <a:pt x="816" y="356"/>
                  <a:pt x="802" y="336"/>
                  <a:pt x="781" y="320"/>
                </a:cubicBezTo>
                <a:cubicBezTo>
                  <a:pt x="763" y="308"/>
                  <a:pt x="745" y="295"/>
                  <a:pt x="727" y="283"/>
                </a:cubicBezTo>
                <a:cubicBezTo>
                  <a:pt x="698" y="264"/>
                  <a:pt x="671" y="241"/>
                  <a:pt x="639" y="225"/>
                </a:cubicBezTo>
                <a:cubicBezTo>
                  <a:pt x="636" y="223"/>
                  <a:pt x="634" y="221"/>
                  <a:pt x="631" y="219"/>
                </a:cubicBezTo>
                <a:cubicBezTo>
                  <a:pt x="630" y="218"/>
                  <a:pt x="628" y="217"/>
                  <a:pt x="627" y="216"/>
                </a:cubicBezTo>
                <a:lnTo>
                  <a:pt x="626" y="215"/>
                </a:lnTo>
                <a:close/>
                <a:moveTo>
                  <a:pt x="608" y="388"/>
                </a:moveTo>
                <a:cubicBezTo>
                  <a:pt x="590" y="371"/>
                  <a:pt x="574" y="362"/>
                  <a:pt x="554" y="362"/>
                </a:cubicBezTo>
                <a:cubicBezTo>
                  <a:pt x="425" y="362"/>
                  <a:pt x="296" y="362"/>
                  <a:pt x="167" y="363"/>
                </a:cubicBezTo>
                <a:cubicBezTo>
                  <a:pt x="122" y="363"/>
                  <a:pt x="86" y="404"/>
                  <a:pt x="86" y="450"/>
                </a:cubicBezTo>
                <a:cubicBezTo>
                  <a:pt x="86" y="498"/>
                  <a:pt x="122" y="538"/>
                  <a:pt x="168" y="539"/>
                </a:cubicBezTo>
                <a:cubicBezTo>
                  <a:pt x="220" y="540"/>
                  <a:pt x="272" y="539"/>
                  <a:pt x="323" y="540"/>
                </a:cubicBezTo>
                <a:cubicBezTo>
                  <a:pt x="333" y="540"/>
                  <a:pt x="337" y="539"/>
                  <a:pt x="337" y="527"/>
                </a:cubicBezTo>
                <a:cubicBezTo>
                  <a:pt x="336" y="486"/>
                  <a:pt x="338" y="446"/>
                  <a:pt x="337" y="405"/>
                </a:cubicBezTo>
                <a:cubicBezTo>
                  <a:pt x="337" y="390"/>
                  <a:pt x="342" y="388"/>
                  <a:pt x="355" y="388"/>
                </a:cubicBezTo>
                <a:cubicBezTo>
                  <a:pt x="426" y="388"/>
                  <a:pt x="498" y="388"/>
                  <a:pt x="569" y="388"/>
                </a:cubicBezTo>
                <a:cubicBezTo>
                  <a:pt x="580" y="388"/>
                  <a:pt x="592" y="388"/>
                  <a:pt x="608" y="38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9" name="Freeform 37">
            <a:extLst>
              <a:ext uri="{FF2B5EF4-FFF2-40B4-BE49-F238E27FC236}">
                <a16:creationId xmlns:a16="http://schemas.microsoft.com/office/drawing/2014/main" id="{C8869B47-BFE2-43D6-99D2-267E0A39527A}"/>
              </a:ext>
            </a:extLst>
          </p:cNvPr>
          <p:cNvSpPr/>
          <p:nvPr/>
        </p:nvSpPr>
        <p:spPr bwMode="auto">
          <a:xfrm>
            <a:off x="4687888" y="5548313"/>
            <a:ext cx="950913" cy="827088"/>
          </a:xfrm>
          <a:custGeom>
            <a:avLst/>
            <a:gdLst>
              <a:gd name="T0" fmla="*/ 616 w 672"/>
              <a:gd name="T1" fmla="*/ 570 h 585"/>
              <a:gd name="T2" fmla="*/ 580 w 672"/>
              <a:gd name="T3" fmla="*/ 581 h 585"/>
              <a:gd name="T4" fmla="*/ 500 w 672"/>
              <a:gd name="T5" fmla="*/ 581 h 585"/>
              <a:gd name="T6" fmla="*/ 180 w 672"/>
              <a:gd name="T7" fmla="*/ 581 h 585"/>
              <a:gd name="T8" fmla="*/ 152 w 672"/>
              <a:gd name="T9" fmla="*/ 581 h 585"/>
              <a:gd name="T10" fmla="*/ 52 w 672"/>
              <a:gd name="T11" fmla="*/ 569 h 585"/>
              <a:gd name="T12" fmla="*/ 7 w 672"/>
              <a:gd name="T13" fmla="*/ 429 h 585"/>
              <a:gd name="T14" fmla="*/ 48 w 672"/>
              <a:gd name="T15" fmla="*/ 365 h 585"/>
              <a:gd name="T16" fmla="*/ 61 w 672"/>
              <a:gd name="T17" fmla="*/ 347 h 585"/>
              <a:gd name="T18" fmla="*/ 62 w 672"/>
              <a:gd name="T19" fmla="*/ 346 h 585"/>
              <a:gd name="T20" fmla="*/ 121 w 672"/>
              <a:gd name="T21" fmla="*/ 270 h 585"/>
              <a:gd name="T22" fmla="*/ 121 w 672"/>
              <a:gd name="T23" fmla="*/ 270 h 585"/>
              <a:gd name="T24" fmla="*/ 148 w 672"/>
              <a:gd name="T25" fmla="*/ 234 h 585"/>
              <a:gd name="T26" fmla="*/ 161 w 672"/>
              <a:gd name="T27" fmla="*/ 219 h 585"/>
              <a:gd name="T28" fmla="*/ 179 w 672"/>
              <a:gd name="T29" fmla="*/ 48 h 585"/>
              <a:gd name="T30" fmla="*/ 250 w 672"/>
              <a:gd name="T31" fmla="*/ 24 h 585"/>
              <a:gd name="T32" fmla="*/ 244 w 672"/>
              <a:gd name="T33" fmla="*/ 233 h 585"/>
              <a:gd name="T34" fmla="*/ 180 w 672"/>
              <a:gd name="T35" fmla="*/ 317 h 585"/>
              <a:gd name="T36" fmla="*/ 161 w 672"/>
              <a:gd name="T37" fmla="*/ 341 h 585"/>
              <a:gd name="T38" fmla="*/ 148 w 672"/>
              <a:gd name="T39" fmla="*/ 357 h 585"/>
              <a:gd name="T40" fmla="*/ 111 w 672"/>
              <a:gd name="T41" fmla="*/ 404 h 585"/>
              <a:gd name="T42" fmla="*/ 102 w 672"/>
              <a:gd name="T43" fmla="*/ 417 h 585"/>
              <a:gd name="T44" fmla="*/ 84 w 672"/>
              <a:gd name="T45" fmla="*/ 441 h 585"/>
              <a:gd name="T46" fmla="*/ 83 w 672"/>
              <a:gd name="T47" fmla="*/ 443 h 585"/>
              <a:gd name="T48" fmla="*/ 115 w 672"/>
              <a:gd name="T49" fmla="*/ 509 h 585"/>
              <a:gd name="T50" fmla="*/ 152 w 672"/>
              <a:gd name="T51" fmla="*/ 505 h 585"/>
              <a:gd name="T52" fmla="*/ 143 w 672"/>
              <a:gd name="T53" fmla="*/ 481 h 585"/>
              <a:gd name="T54" fmla="*/ 145 w 672"/>
              <a:gd name="T55" fmla="*/ 455 h 585"/>
              <a:gd name="T56" fmla="*/ 165 w 672"/>
              <a:gd name="T57" fmla="*/ 426 h 585"/>
              <a:gd name="T58" fmla="*/ 201 w 672"/>
              <a:gd name="T59" fmla="*/ 376 h 585"/>
              <a:gd name="T60" fmla="*/ 240 w 672"/>
              <a:gd name="T61" fmla="*/ 325 h 585"/>
              <a:gd name="T62" fmla="*/ 458 w 672"/>
              <a:gd name="T63" fmla="*/ 292 h 585"/>
              <a:gd name="T64" fmla="*/ 424 w 672"/>
              <a:gd name="T65" fmla="*/ 229 h 585"/>
              <a:gd name="T66" fmla="*/ 420 w 672"/>
              <a:gd name="T67" fmla="*/ 205 h 585"/>
              <a:gd name="T68" fmla="*/ 422 w 672"/>
              <a:gd name="T69" fmla="*/ 177 h 585"/>
              <a:gd name="T70" fmla="*/ 468 w 672"/>
              <a:gd name="T71" fmla="*/ 1 h 585"/>
              <a:gd name="T72" fmla="*/ 492 w 672"/>
              <a:gd name="T73" fmla="*/ 48 h 585"/>
              <a:gd name="T74" fmla="*/ 497 w 672"/>
              <a:gd name="T75" fmla="*/ 205 h 585"/>
              <a:gd name="T76" fmla="*/ 590 w 672"/>
              <a:gd name="T77" fmla="*/ 321 h 585"/>
              <a:gd name="T78" fmla="*/ 644 w 672"/>
              <a:gd name="T79" fmla="*/ 393 h 585"/>
              <a:gd name="T80" fmla="*/ 659 w 672"/>
              <a:gd name="T81" fmla="*/ 418 h 585"/>
              <a:gd name="T82" fmla="*/ 660 w 672"/>
              <a:gd name="T83" fmla="*/ 421 h 585"/>
              <a:gd name="T84" fmla="*/ 621 w 672"/>
              <a:gd name="T85" fmla="*/ 567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72" h="585">
                <a:moveTo>
                  <a:pt x="621" y="567"/>
                </a:moveTo>
                <a:cubicBezTo>
                  <a:pt x="619" y="568"/>
                  <a:pt x="618" y="569"/>
                  <a:pt x="616" y="570"/>
                </a:cubicBezTo>
                <a:cubicBezTo>
                  <a:pt x="605" y="574"/>
                  <a:pt x="595" y="577"/>
                  <a:pt x="584" y="581"/>
                </a:cubicBezTo>
                <a:cubicBezTo>
                  <a:pt x="582" y="581"/>
                  <a:pt x="581" y="581"/>
                  <a:pt x="580" y="581"/>
                </a:cubicBezTo>
                <a:cubicBezTo>
                  <a:pt x="578" y="579"/>
                  <a:pt x="577" y="579"/>
                  <a:pt x="576" y="581"/>
                </a:cubicBezTo>
                <a:cubicBezTo>
                  <a:pt x="551" y="581"/>
                  <a:pt x="525" y="581"/>
                  <a:pt x="500" y="581"/>
                </a:cubicBezTo>
                <a:cubicBezTo>
                  <a:pt x="499" y="578"/>
                  <a:pt x="497" y="578"/>
                  <a:pt x="496" y="581"/>
                </a:cubicBezTo>
                <a:cubicBezTo>
                  <a:pt x="390" y="581"/>
                  <a:pt x="285" y="581"/>
                  <a:pt x="180" y="581"/>
                </a:cubicBezTo>
                <a:cubicBezTo>
                  <a:pt x="177" y="578"/>
                  <a:pt x="175" y="578"/>
                  <a:pt x="172" y="581"/>
                </a:cubicBezTo>
                <a:cubicBezTo>
                  <a:pt x="165" y="581"/>
                  <a:pt x="159" y="581"/>
                  <a:pt x="152" y="581"/>
                </a:cubicBezTo>
                <a:cubicBezTo>
                  <a:pt x="119" y="576"/>
                  <a:pt x="84" y="585"/>
                  <a:pt x="52" y="569"/>
                </a:cubicBezTo>
                <a:cubicBezTo>
                  <a:pt x="52" y="569"/>
                  <a:pt x="52" y="569"/>
                  <a:pt x="52" y="569"/>
                </a:cubicBezTo>
                <a:cubicBezTo>
                  <a:pt x="45" y="556"/>
                  <a:pt x="31" y="550"/>
                  <a:pt x="23" y="537"/>
                </a:cubicBezTo>
                <a:cubicBezTo>
                  <a:pt x="1" y="503"/>
                  <a:pt x="0" y="467"/>
                  <a:pt x="7" y="429"/>
                </a:cubicBezTo>
                <a:cubicBezTo>
                  <a:pt x="7" y="429"/>
                  <a:pt x="8" y="428"/>
                  <a:pt x="8" y="428"/>
                </a:cubicBezTo>
                <a:cubicBezTo>
                  <a:pt x="21" y="407"/>
                  <a:pt x="34" y="386"/>
                  <a:pt x="48" y="365"/>
                </a:cubicBezTo>
                <a:cubicBezTo>
                  <a:pt x="48" y="365"/>
                  <a:pt x="48" y="365"/>
                  <a:pt x="48" y="365"/>
                </a:cubicBezTo>
                <a:cubicBezTo>
                  <a:pt x="55" y="360"/>
                  <a:pt x="59" y="354"/>
                  <a:pt x="61" y="347"/>
                </a:cubicBezTo>
                <a:cubicBezTo>
                  <a:pt x="60" y="346"/>
                  <a:pt x="60" y="346"/>
                  <a:pt x="60" y="346"/>
                </a:cubicBezTo>
                <a:cubicBezTo>
                  <a:pt x="60" y="346"/>
                  <a:pt x="62" y="346"/>
                  <a:pt x="62" y="346"/>
                </a:cubicBezTo>
                <a:cubicBezTo>
                  <a:pt x="75" y="335"/>
                  <a:pt x="86" y="322"/>
                  <a:pt x="93" y="306"/>
                </a:cubicBezTo>
                <a:cubicBezTo>
                  <a:pt x="104" y="296"/>
                  <a:pt x="115" y="285"/>
                  <a:pt x="121" y="270"/>
                </a:cubicBezTo>
                <a:cubicBezTo>
                  <a:pt x="121" y="269"/>
                  <a:pt x="121" y="269"/>
                  <a:pt x="121" y="269"/>
                </a:cubicBezTo>
                <a:cubicBezTo>
                  <a:pt x="121" y="269"/>
                  <a:pt x="121" y="270"/>
                  <a:pt x="121" y="270"/>
                </a:cubicBezTo>
                <a:cubicBezTo>
                  <a:pt x="131" y="260"/>
                  <a:pt x="142" y="251"/>
                  <a:pt x="147" y="237"/>
                </a:cubicBezTo>
                <a:cubicBezTo>
                  <a:pt x="148" y="236"/>
                  <a:pt x="149" y="235"/>
                  <a:pt x="148" y="234"/>
                </a:cubicBezTo>
                <a:cubicBezTo>
                  <a:pt x="154" y="231"/>
                  <a:pt x="158" y="228"/>
                  <a:pt x="159" y="221"/>
                </a:cubicBezTo>
                <a:cubicBezTo>
                  <a:pt x="160" y="221"/>
                  <a:pt x="161" y="220"/>
                  <a:pt x="161" y="219"/>
                </a:cubicBezTo>
                <a:cubicBezTo>
                  <a:pt x="175" y="209"/>
                  <a:pt x="180" y="197"/>
                  <a:pt x="179" y="180"/>
                </a:cubicBezTo>
                <a:cubicBezTo>
                  <a:pt x="179" y="136"/>
                  <a:pt x="179" y="92"/>
                  <a:pt x="179" y="48"/>
                </a:cubicBezTo>
                <a:cubicBezTo>
                  <a:pt x="179" y="13"/>
                  <a:pt x="191" y="2"/>
                  <a:pt x="225" y="1"/>
                </a:cubicBezTo>
                <a:cubicBezTo>
                  <a:pt x="243" y="0"/>
                  <a:pt x="251" y="5"/>
                  <a:pt x="250" y="24"/>
                </a:cubicBezTo>
                <a:cubicBezTo>
                  <a:pt x="249" y="79"/>
                  <a:pt x="250" y="133"/>
                  <a:pt x="250" y="188"/>
                </a:cubicBezTo>
                <a:cubicBezTo>
                  <a:pt x="250" y="203"/>
                  <a:pt x="250" y="218"/>
                  <a:pt x="244" y="233"/>
                </a:cubicBezTo>
                <a:cubicBezTo>
                  <a:pt x="244" y="233"/>
                  <a:pt x="244" y="233"/>
                  <a:pt x="244" y="233"/>
                </a:cubicBezTo>
                <a:cubicBezTo>
                  <a:pt x="220" y="259"/>
                  <a:pt x="198" y="286"/>
                  <a:pt x="180" y="317"/>
                </a:cubicBezTo>
                <a:cubicBezTo>
                  <a:pt x="180" y="317"/>
                  <a:pt x="180" y="317"/>
                  <a:pt x="180" y="317"/>
                </a:cubicBezTo>
                <a:cubicBezTo>
                  <a:pt x="172" y="324"/>
                  <a:pt x="163" y="330"/>
                  <a:pt x="161" y="341"/>
                </a:cubicBezTo>
                <a:cubicBezTo>
                  <a:pt x="159" y="343"/>
                  <a:pt x="157" y="346"/>
                  <a:pt x="155" y="348"/>
                </a:cubicBezTo>
                <a:cubicBezTo>
                  <a:pt x="151" y="349"/>
                  <a:pt x="149" y="353"/>
                  <a:pt x="148" y="357"/>
                </a:cubicBezTo>
                <a:cubicBezTo>
                  <a:pt x="148" y="357"/>
                  <a:pt x="148" y="357"/>
                  <a:pt x="148" y="357"/>
                </a:cubicBezTo>
                <a:cubicBezTo>
                  <a:pt x="133" y="371"/>
                  <a:pt x="121" y="387"/>
                  <a:pt x="111" y="404"/>
                </a:cubicBezTo>
                <a:cubicBezTo>
                  <a:pt x="111" y="404"/>
                  <a:pt x="111" y="404"/>
                  <a:pt x="111" y="404"/>
                </a:cubicBezTo>
                <a:cubicBezTo>
                  <a:pt x="105" y="406"/>
                  <a:pt x="103" y="411"/>
                  <a:pt x="102" y="417"/>
                </a:cubicBezTo>
                <a:cubicBezTo>
                  <a:pt x="101" y="418"/>
                  <a:pt x="100" y="419"/>
                  <a:pt x="100" y="420"/>
                </a:cubicBezTo>
                <a:cubicBezTo>
                  <a:pt x="91" y="424"/>
                  <a:pt x="86" y="431"/>
                  <a:pt x="84" y="441"/>
                </a:cubicBezTo>
                <a:cubicBezTo>
                  <a:pt x="83" y="442"/>
                  <a:pt x="83" y="442"/>
                  <a:pt x="83" y="442"/>
                </a:cubicBezTo>
                <a:cubicBezTo>
                  <a:pt x="83" y="442"/>
                  <a:pt x="83" y="443"/>
                  <a:pt x="83" y="443"/>
                </a:cubicBezTo>
                <a:cubicBezTo>
                  <a:pt x="68" y="459"/>
                  <a:pt x="73" y="476"/>
                  <a:pt x="80" y="494"/>
                </a:cubicBezTo>
                <a:cubicBezTo>
                  <a:pt x="87" y="512"/>
                  <a:pt x="101" y="508"/>
                  <a:pt x="115" y="509"/>
                </a:cubicBezTo>
                <a:cubicBezTo>
                  <a:pt x="121" y="509"/>
                  <a:pt x="127" y="509"/>
                  <a:pt x="132" y="509"/>
                </a:cubicBezTo>
                <a:cubicBezTo>
                  <a:pt x="139" y="508"/>
                  <a:pt x="149" y="513"/>
                  <a:pt x="152" y="505"/>
                </a:cubicBezTo>
                <a:cubicBezTo>
                  <a:pt x="155" y="498"/>
                  <a:pt x="149" y="491"/>
                  <a:pt x="144" y="485"/>
                </a:cubicBezTo>
                <a:cubicBezTo>
                  <a:pt x="144" y="484"/>
                  <a:pt x="143" y="482"/>
                  <a:pt x="143" y="481"/>
                </a:cubicBezTo>
                <a:cubicBezTo>
                  <a:pt x="140" y="473"/>
                  <a:pt x="141" y="465"/>
                  <a:pt x="143" y="457"/>
                </a:cubicBezTo>
                <a:cubicBezTo>
                  <a:pt x="144" y="457"/>
                  <a:pt x="145" y="456"/>
                  <a:pt x="145" y="455"/>
                </a:cubicBezTo>
                <a:cubicBezTo>
                  <a:pt x="155" y="449"/>
                  <a:pt x="159" y="439"/>
                  <a:pt x="163" y="429"/>
                </a:cubicBezTo>
                <a:cubicBezTo>
                  <a:pt x="164" y="428"/>
                  <a:pt x="165" y="428"/>
                  <a:pt x="165" y="426"/>
                </a:cubicBezTo>
                <a:cubicBezTo>
                  <a:pt x="180" y="413"/>
                  <a:pt x="190" y="395"/>
                  <a:pt x="201" y="377"/>
                </a:cubicBezTo>
                <a:cubicBezTo>
                  <a:pt x="201" y="377"/>
                  <a:pt x="201" y="376"/>
                  <a:pt x="201" y="376"/>
                </a:cubicBezTo>
                <a:cubicBezTo>
                  <a:pt x="217" y="361"/>
                  <a:pt x="228" y="342"/>
                  <a:pt x="240" y="325"/>
                </a:cubicBezTo>
                <a:cubicBezTo>
                  <a:pt x="240" y="325"/>
                  <a:pt x="240" y="325"/>
                  <a:pt x="240" y="325"/>
                </a:cubicBezTo>
                <a:cubicBezTo>
                  <a:pt x="256" y="293"/>
                  <a:pt x="284" y="289"/>
                  <a:pt x="316" y="291"/>
                </a:cubicBezTo>
                <a:cubicBezTo>
                  <a:pt x="363" y="294"/>
                  <a:pt x="410" y="291"/>
                  <a:pt x="458" y="292"/>
                </a:cubicBezTo>
                <a:cubicBezTo>
                  <a:pt x="468" y="292"/>
                  <a:pt x="472" y="289"/>
                  <a:pt x="465" y="280"/>
                </a:cubicBezTo>
                <a:cubicBezTo>
                  <a:pt x="452" y="262"/>
                  <a:pt x="438" y="246"/>
                  <a:pt x="424" y="229"/>
                </a:cubicBezTo>
                <a:cubicBezTo>
                  <a:pt x="424" y="229"/>
                  <a:pt x="424" y="229"/>
                  <a:pt x="424" y="229"/>
                </a:cubicBezTo>
                <a:cubicBezTo>
                  <a:pt x="422" y="221"/>
                  <a:pt x="421" y="213"/>
                  <a:pt x="420" y="205"/>
                </a:cubicBezTo>
                <a:cubicBezTo>
                  <a:pt x="420" y="202"/>
                  <a:pt x="420" y="200"/>
                  <a:pt x="420" y="197"/>
                </a:cubicBezTo>
                <a:cubicBezTo>
                  <a:pt x="423" y="191"/>
                  <a:pt x="422" y="184"/>
                  <a:pt x="422" y="177"/>
                </a:cubicBezTo>
                <a:cubicBezTo>
                  <a:pt x="422" y="134"/>
                  <a:pt x="422" y="91"/>
                  <a:pt x="422" y="47"/>
                </a:cubicBezTo>
                <a:cubicBezTo>
                  <a:pt x="422" y="1"/>
                  <a:pt x="422" y="1"/>
                  <a:pt x="468" y="1"/>
                </a:cubicBezTo>
                <a:cubicBezTo>
                  <a:pt x="469" y="5"/>
                  <a:pt x="473" y="5"/>
                  <a:pt x="476" y="5"/>
                </a:cubicBezTo>
                <a:cubicBezTo>
                  <a:pt x="489" y="17"/>
                  <a:pt x="492" y="31"/>
                  <a:pt x="492" y="48"/>
                </a:cubicBezTo>
                <a:cubicBezTo>
                  <a:pt x="492" y="93"/>
                  <a:pt x="492" y="138"/>
                  <a:pt x="492" y="182"/>
                </a:cubicBezTo>
                <a:cubicBezTo>
                  <a:pt x="492" y="190"/>
                  <a:pt x="491" y="198"/>
                  <a:pt x="497" y="205"/>
                </a:cubicBezTo>
                <a:cubicBezTo>
                  <a:pt x="526" y="244"/>
                  <a:pt x="555" y="282"/>
                  <a:pt x="587" y="319"/>
                </a:cubicBezTo>
                <a:cubicBezTo>
                  <a:pt x="588" y="320"/>
                  <a:pt x="589" y="320"/>
                  <a:pt x="590" y="321"/>
                </a:cubicBezTo>
                <a:cubicBezTo>
                  <a:pt x="592" y="324"/>
                  <a:pt x="594" y="326"/>
                  <a:pt x="596" y="329"/>
                </a:cubicBezTo>
                <a:cubicBezTo>
                  <a:pt x="612" y="350"/>
                  <a:pt x="628" y="372"/>
                  <a:pt x="644" y="393"/>
                </a:cubicBezTo>
                <a:cubicBezTo>
                  <a:pt x="645" y="399"/>
                  <a:pt x="648" y="403"/>
                  <a:pt x="653" y="406"/>
                </a:cubicBezTo>
                <a:cubicBezTo>
                  <a:pt x="655" y="410"/>
                  <a:pt x="657" y="414"/>
                  <a:pt x="659" y="418"/>
                </a:cubicBezTo>
                <a:cubicBezTo>
                  <a:pt x="659" y="418"/>
                  <a:pt x="660" y="419"/>
                  <a:pt x="660" y="420"/>
                </a:cubicBezTo>
                <a:cubicBezTo>
                  <a:pt x="660" y="420"/>
                  <a:pt x="660" y="421"/>
                  <a:pt x="660" y="421"/>
                </a:cubicBezTo>
                <a:cubicBezTo>
                  <a:pt x="667" y="450"/>
                  <a:pt x="672" y="479"/>
                  <a:pt x="662" y="509"/>
                </a:cubicBezTo>
                <a:cubicBezTo>
                  <a:pt x="653" y="533"/>
                  <a:pt x="636" y="549"/>
                  <a:pt x="621" y="56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0" name="Freeform 38">
            <a:extLst>
              <a:ext uri="{FF2B5EF4-FFF2-40B4-BE49-F238E27FC236}">
                <a16:creationId xmlns:a16="http://schemas.microsoft.com/office/drawing/2014/main" id="{A642A964-329C-43EA-BC43-BE1D15CB2D52}"/>
              </a:ext>
            </a:extLst>
          </p:cNvPr>
          <p:cNvSpPr/>
          <p:nvPr/>
        </p:nvSpPr>
        <p:spPr bwMode="auto">
          <a:xfrm>
            <a:off x="935038" y="2974975"/>
            <a:ext cx="884238" cy="996950"/>
          </a:xfrm>
          <a:custGeom>
            <a:avLst/>
            <a:gdLst>
              <a:gd name="T0" fmla="*/ 378 w 625"/>
              <a:gd name="T1" fmla="*/ 673 h 705"/>
              <a:gd name="T2" fmla="*/ 370 w 625"/>
              <a:gd name="T3" fmla="*/ 675 h 705"/>
              <a:gd name="T4" fmla="*/ 275 w 625"/>
              <a:gd name="T5" fmla="*/ 696 h 705"/>
              <a:gd name="T6" fmla="*/ 206 w 625"/>
              <a:gd name="T7" fmla="*/ 705 h 705"/>
              <a:gd name="T8" fmla="*/ 205 w 625"/>
              <a:gd name="T9" fmla="*/ 705 h 705"/>
              <a:gd name="T10" fmla="*/ 203 w 625"/>
              <a:gd name="T11" fmla="*/ 705 h 705"/>
              <a:gd name="T12" fmla="*/ 199 w 625"/>
              <a:gd name="T13" fmla="*/ 626 h 705"/>
              <a:gd name="T14" fmla="*/ 199 w 625"/>
              <a:gd name="T15" fmla="*/ 626 h 705"/>
              <a:gd name="T16" fmla="*/ 250 w 625"/>
              <a:gd name="T17" fmla="*/ 617 h 705"/>
              <a:gd name="T18" fmla="*/ 258 w 625"/>
              <a:gd name="T19" fmla="*/ 615 h 705"/>
              <a:gd name="T20" fmla="*/ 278 w 625"/>
              <a:gd name="T21" fmla="*/ 609 h 705"/>
              <a:gd name="T22" fmla="*/ 286 w 625"/>
              <a:gd name="T23" fmla="*/ 608 h 705"/>
              <a:gd name="T24" fmla="*/ 307 w 625"/>
              <a:gd name="T25" fmla="*/ 601 h 705"/>
              <a:gd name="T26" fmla="*/ 493 w 625"/>
              <a:gd name="T27" fmla="*/ 455 h 705"/>
              <a:gd name="T28" fmla="*/ 509 w 625"/>
              <a:gd name="T29" fmla="*/ 302 h 705"/>
              <a:gd name="T30" fmla="*/ 389 w 625"/>
              <a:gd name="T31" fmla="*/ 195 h 705"/>
              <a:gd name="T32" fmla="*/ 266 w 625"/>
              <a:gd name="T33" fmla="*/ 197 h 705"/>
              <a:gd name="T34" fmla="*/ 125 w 625"/>
              <a:gd name="T35" fmla="*/ 196 h 705"/>
              <a:gd name="T36" fmla="*/ 71 w 625"/>
              <a:gd name="T37" fmla="*/ 204 h 705"/>
              <a:gd name="T38" fmla="*/ 33 w 625"/>
              <a:gd name="T39" fmla="*/ 224 h 705"/>
              <a:gd name="T40" fmla="*/ 6 w 625"/>
              <a:gd name="T41" fmla="*/ 209 h 705"/>
              <a:gd name="T42" fmla="*/ 19 w 625"/>
              <a:gd name="T43" fmla="*/ 190 h 705"/>
              <a:gd name="T44" fmla="*/ 37 w 625"/>
              <a:gd name="T45" fmla="*/ 178 h 705"/>
              <a:gd name="T46" fmla="*/ 73 w 625"/>
              <a:gd name="T47" fmla="*/ 124 h 705"/>
              <a:gd name="T48" fmla="*/ 126 w 625"/>
              <a:gd name="T49" fmla="*/ 54 h 705"/>
              <a:gd name="T50" fmla="*/ 150 w 625"/>
              <a:gd name="T51" fmla="*/ 69 h 705"/>
              <a:gd name="T52" fmla="*/ 154 w 625"/>
              <a:gd name="T53" fmla="*/ 71 h 705"/>
              <a:gd name="T54" fmla="*/ 162 w 625"/>
              <a:gd name="T55" fmla="*/ 73 h 705"/>
              <a:gd name="T56" fmla="*/ 196 w 625"/>
              <a:gd name="T57" fmla="*/ 64 h 705"/>
              <a:gd name="T58" fmla="*/ 197 w 625"/>
              <a:gd name="T59" fmla="*/ 63 h 705"/>
              <a:gd name="T60" fmla="*/ 207 w 625"/>
              <a:gd name="T61" fmla="*/ 33 h 705"/>
              <a:gd name="T62" fmla="*/ 220 w 625"/>
              <a:gd name="T63" fmla="*/ 16 h 705"/>
              <a:gd name="T64" fmla="*/ 452 w 625"/>
              <a:gd name="T65" fmla="*/ 46 h 705"/>
              <a:gd name="T66" fmla="*/ 530 w 625"/>
              <a:gd name="T67" fmla="*/ 98 h 705"/>
              <a:gd name="T68" fmla="*/ 530 w 625"/>
              <a:gd name="T69" fmla="*/ 98 h 705"/>
              <a:gd name="T70" fmla="*/ 550 w 625"/>
              <a:gd name="T71" fmla="*/ 119 h 705"/>
              <a:gd name="T72" fmla="*/ 553 w 625"/>
              <a:gd name="T73" fmla="*/ 122 h 705"/>
              <a:gd name="T74" fmla="*/ 613 w 625"/>
              <a:gd name="T75" fmla="*/ 238 h 705"/>
              <a:gd name="T76" fmla="*/ 614 w 625"/>
              <a:gd name="T77" fmla="*/ 245 h 705"/>
              <a:gd name="T78" fmla="*/ 625 w 625"/>
              <a:gd name="T79" fmla="*/ 290 h 705"/>
              <a:gd name="T80" fmla="*/ 625 w 625"/>
              <a:gd name="T81" fmla="*/ 369 h 705"/>
              <a:gd name="T82" fmla="*/ 622 w 625"/>
              <a:gd name="T83" fmla="*/ 393 h 705"/>
              <a:gd name="T84" fmla="*/ 620 w 625"/>
              <a:gd name="T85" fmla="*/ 402 h 705"/>
              <a:gd name="T86" fmla="*/ 605 w 625"/>
              <a:gd name="T87" fmla="*/ 449 h 705"/>
              <a:gd name="T88" fmla="*/ 553 w 625"/>
              <a:gd name="T89" fmla="*/ 548 h 705"/>
              <a:gd name="T90" fmla="*/ 554 w 625"/>
              <a:gd name="T91" fmla="*/ 549 h 705"/>
              <a:gd name="T92" fmla="*/ 553 w 625"/>
              <a:gd name="T93" fmla="*/ 548 h 705"/>
              <a:gd name="T94" fmla="*/ 510 w 625"/>
              <a:gd name="T95" fmla="*/ 592 h 705"/>
              <a:gd name="T96" fmla="*/ 378 w 625"/>
              <a:gd name="T97" fmla="*/ 673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25" h="705">
                <a:moveTo>
                  <a:pt x="378" y="673"/>
                </a:moveTo>
                <a:cubicBezTo>
                  <a:pt x="376" y="674"/>
                  <a:pt x="373" y="674"/>
                  <a:pt x="370" y="675"/>
                </a:cubicBezTo>
                <a:cubicBezTo>
                  <a:pt x="339" y="683"/>
                  <a:pt x="307" y="692"/>
                  <a:pt x="275" y="696"/>
                </a:cubicBezTo>
                <a:cubicBezTo>
                  <a:pt x="252" y="699"/>
                  <a:pt x="229" y="702"/>
                  <a:pt x="206" y="705"/>
                </a:cubicBezTo>
                <a:cubicBezTo>
                  <a:pt x="205" y="705"/>
                  <a:pt x="205" y="705"/>
                  <a:pt x="205" y="705"/>
                </a:cubicBezTo>
                <a:cubicBezTo>
                  <a:pt x="205" y="705"/>
                  <a:pt x="203" y="705"/>
                  <a:pt x="203" y="705"/>
                </a:cubicBezTo>
                <a:cubicBezTo>
                  <a:pt x="198" y="679"/>
                  <a:pt x="196" y="652"/>
                  <a:pt x="199" y="626"/>
                </a:cubicBezTo>
                <a:cubicBezTo>
                  <a:pt x="199" y="626"/>
                  <a:pt x="199" y="626"/>
                  <a:pt x="199" y="626"/>
                </a:cubicBezTo>
                <a:cubicBezTo>
                  <a:pt x="216" y="624"/>
                  <a:pt x="233" y="623"/>
                  <a:pt x="250" y="617"/>
                </a:cubicBezTo>
                <a:cubicBezTo>
                  <a:pt x="253" y="616"/>
                  <a:pt x="255" y="615"/>
                  <a:pt x="258" y="615"/>
                </a:cubicBezTo>
                <a:cubicBezTo>
                  <a:pt x="266" y="616"/>
                  <a:pt x="272" y="614"/>
                  <a:pt x="278" y="609"/>
                </a:cubicBezTo>
                <a:cubicBezTo>
                  <a:pt x="281" y="609"/>
                  <a:pt x="284" y="609"/>
                  <a:pt x="286" y="608"/>
                </a:cubicBezTo>
                <a:cubicBezTo>
                  <a:pt x="294" y="609"/>
                  <a:pt x="301" y="607"/>
                  <a:pt x="307" y="601"/>
                </a:cubicBezTo>
                <a:cubicBezTo>
                  <a:pt x="390" y="579"/>
                  <a:pt x="456" y="535"/>
                  <a:pt x="493" y="455"/>
                </a:cubicBezTo>
                <a:cubicBezTo>
                  <a:pt x="516" y="407"/>
                  <a:pt x="524" y="355"/>
                  <a:pt x="509" y="302"/>
                </a:cubicBezTo>
                <a:cubicBezTo>
                  <a:pt x="492" y="241"/>
                  <a:pt x="448" y="208"/>
                  <a:pt x="389" y="195"/>
                </a:cubicBezTo>
                <a:cubicBezTo>
                  <a:pt x="348" y="186"/>
                  <a:pt x="306" y="187"/>
                  <a:pt x="266" y="197"/>
                </a:cubicBezTo>
                <a:cubicBezTo>
                  <a:pt x="218" y="209"/>
                  <a:pt x="171" y="215"/>
                  <a:pt x="125" y="196"/>
                </a:cubicBezTo>
                <a:cubicBezTo>
                  <a:pt x="102" y="186"/>
                  <a:pt x="88" y="187"/>
                  <a:pt x="71" y="204"/>
                </a:cubicBezTo>
                <a:cubicBezTo>
                  <a:pt x="62" y="214"/>
                  <a:pt x="50" y="223"/>
                  <a:pt x="33" y="224"/>
                </a:cubicBezTo>
                <a:cubicBezTo>
                  <a:pt x="20" y="225"/>
                  <a:pt x="11" y="220"/>
                  <a:pt x="6" y="209"/>
                </a:cubicBezTo>
                <a:cubicBezTo>
                  <a:pt x="0" y="197"/>
                  <a:pt x="14" y="196"/>
                  <a:pt x="19" y="190"/>
                </a:cubicBezTo>
                <a:cubicBezTo>
                  <a:pt x="24" y="185"/>
                  <a:pt x="31" y="182"/>
                  <a:pt x="37" y="178"/>
                </a:cubicBezTo>
                <a:cubicBezTo>
                  <a:pt x="60" y="168"/>
                  <a:pt x="75" y="156"/>
                  <a:pt x="73" y="124"/>
                </a:cubicBezTo>
                <a:cubicBezTo>
                  <a:pt x="71" y="90"/>
                  <a:pt x="100" y="71"/>
                  <a:pt x="126" y="54"/>
                </a:cubicBezTo>
                <a:cubicBezTo>
                  <a:pt x="136" y="47"/>
                  <a:pt x="140" y="67"/>
                  <a:pt x="150" y="69"/>
                </a:cubicBezTo>
                <a:cubicBezTo>
                  <a:pt x="151" y="70"/>
                  <a:pt x="153" y="70"/>
                  <a:pt x="154" y="71"/>
                </a:cubicBezTo>
                <a:cubicBezTo>
                  <a:pt x="157" y="72"/>
                  <a:pt x="160" y="72"/>
                  <a:pt x="162" y="73"/>
                </a:cubicBezTo>
                <a:cubicBezTo>
                  <a:pt x="176" y="79"/>
                  <a:pt x="186" y="72"/>
                  <a:pt x="196" y="64"/>
                </a:cubicBezTo>
                <a:cubicBezTo>
                  <a:pt x="196" y="64"/>
                  <a:pt x="197" y="63"/>
                  <a:pt x="197" y="63"/>
                </a:cubicBezTo>
                <a:cubicBezTo>
                  <a:pt x="206" y="55"/>
                  <a:pt x="209" y="44"/>
                  <a:pt x="207" y="33"/>
                </a:cubicBezTo>
                <a:cubicBezTo>
                  <a:pt x="206" y="22"/>
                  <a:pt x="209" y="18"/>
                  <a:pt x="220" y="16"/>
                </a:cubicBezTo>
                <a:cubicBezTo>
                  <a:pt x="301" y="0"/>
                  <a:pt x="378" y="10"/>
                  <a:pt x="452" y="46"/>
                </a:cubicBezTo>
                <a:cubicBezTo>
                  <a:pt x="481" y="60"/>
                  <a:pt x="504" y="80"/>
                  <a:pt x="530" y="98"/>
                </a:cubicBezTo>
                <a:cubicBezTo>
                  <a:pt x="530" y="98"/>
                  <a:pt x="530" y="98"/>
                  <a:pt x="530" y="98"/>
                </a:cubicBezTo>
                <a:cubicBezTo>
                  <a:pt x="535" y="107"/>
                  <a:pt x="541" y="114"/>
                  <a:pt x="550" y="119"/>
                </a:cubicBezTo>
                <a:cubicBezTo>
                  <a:pt x="551" y="120"/>
                  <a:pt x="552" y="121"/>
                  <a:pt x="553" y="122"/>
                </a:cubicBezTo>
                <a:cubicBezTo>
                  <a:pt x="579" y="157"/>
                  <a:pt x="596" y="197"/>
                  <a:pt x="613" y="238"/>
                </a:cubicBezTo>
                <a:cubicBezTo>
                  <a:pt x="613" y="240"/>
                  <a:pt x="614" y="243"/>
                  <a:pt x="614" y="245"/>
                </a:cubicBezTo>
                <a:cubicBezTo>
                  <a:pt x="615" y="261"/>
                  <a:pt x="621" y="275"/>
                  <a:pt x="625" y="290"/>
                </a:cubicBezTo>
                <a:cubicBezTo>
                  <a:pt x="625" y="316"/>
                  <a:pt x="625" y="342"/>
                  <a:pt x="625" y="369"/>
                </a:cubicBezTo>
                <a:cubicBezTo>
                  <a:pt x="621" y="377"/>
                  <a:pt x="622" y="385"/>
                  <a:pt x="622" y="393"/>
                </a:cubicBezTo>
                <a:cubicBezTo>
                  <a:pt x="620" y="396"/>
                  <a:pt x="619" y="399"/>
                  <a:pt x="620" y="402"/>
                </a:cubicBezTo>
                <a:cubicBezTo>
                  <a:pt x="610" y="416"/>
                  <a:pt x="611" y="433"/>
                  <a:pt x="605" y="449"/>
                </a:cubicBezTo>
                <a:cubicBezTo>
                  <a:pt x="592" y="484"/>
                  <a:pt x="572" y="516"/>
                  <a:pt x="553" y="548"/>
                </a:cubicBezTo>
                <a:cubicBezTo>
                  <a:pt x="554" y="549"/>
                  <a:pt x="554" y="549"/>
                  <a:pt x="554" y="549"/>
                </a:cubicBezTo>
                <a:cubicBezTo>
                  <a:pt x="554" y="549"/>
                  <a:pt x="553" y="548"/>
                  <a:pt x="553" y="548"/>
                </a:cubicBezTo>
                <a:cubicBezTo>
                  <a:pt x="537" y="561"/>
                  <a:pt x="526" y="578"/>
                  <a:pt x="510" y="592"/>
                </a:cubicBezTo>
                <a:cubicBezTo>
                  <a:pt x="470" y="626"/>
                  <a:pt x="425" y="651"/>
                  <a:pt x="378" y="67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1" name="Freeform 39">
            <a:extLst>
              <a:ext uri="{FF2B5EF4-FFF2-40B4-BE49-F238E27FC236}">
                <a16:creationId xmlns:a16="http://schemas.microsoft.com/office/drawing/2014/main" id="{F1F1B8B6-D130-496F-86B6-B87BCF8B8FE1}"/>
              </a:ext>
            </a:extLst>
          </p:cNvPr>
          <p:cNvSpPr/>
          <p:nvPr/>
        </p:nvSpPr>
        <p:spPr bwMode="auto">
          <a:xfrm>
            <a:off x="549276" y="1225550"/>
            <a:ext cx="839788" cy="835025"/>
          </a:xfrm>
          <a:custGeom>
            <a:avLst/>
            <a:gdLst>
              <a:gd name="T0" fmla="*/ 3 w 594"/>
              <a:gd name="T1" fmla="*/ 411 h 590"/>
              <a:gd name="T2" fmla="*/ 2 w 594"/>
              <a:gd name="T3" fmla="*/ 309 h 590"/>
              <a:gd name="T4" fmla="*/ 78 w 594"/>
              <a:gd name="T5" fmla="*/ 235 h 590"/>
              <a:gd name="T6" fmla="*/ 214 w 594"/>
              <a:gd name="T7" fmla="*/ 236 h 590"/>
              <a:gd name="T8" fmla="*/ 237 w 594"/>
              <a:gd name="T9" fmla="*/ 211 h 590"/>
              <a:gd name="T10" fmla="*/ 237 w 594"/>
              <a:gd name="T11" fmla="*/ 73 h 590"/>
              <a:gd name="T12" fmla="*/ 309 w 594"/>
              <a:gd name="T13" fmla="*/ 0 h 590"/>
              <a:gd name="T14" fmla="*/ 519 w 594"/>
              <a:gd name="T15" fmla="*/ 0 h 590"/>
              <a:gd name="T16" fmla="*/ 592 w 594"/>
              <a:gd name="T17" fmla="*/ 72 h 590"/>
              <a:gd name="T18" fmla="*/ 593 w 594"/>
              <a:gd name="T19" fmla="*/ 152 h 590"/>
              <a:gd name="T20" fmla="*/ 578 w 594"/>
              <a:gd name="T21" fmla="*/ 176 h 590"/>
              <a:gd name="T22" fmla="*/ 436 w 594"/>
              <a:gd name="T23" fmla="*/ 209 h 590"/>
              <a:gd name="T24" fmla="*/ 316 w 594"/>
              <a:gd name="T25" fmla="*/ 236 h 590"/>
              <a:gd name="T26" fmla="*/ 150 w 594"/>
              <a:gd name="T27" fmla="*/ 384 h 590"/>
              <a:gd name="T28" fmla="*/ 110 w 594"/>
              <a:gd name="T29" fmla="*/ 486 h 590"/>
              <a:gd name="T30" fmla="*/ 89 w 594"/>
              <a:gd name="T31" fmla="*/ 529 h 590"/>
              <a:gd name="T32" fmla="*/ 72 w 594"/>
              <a:gd name="T33" fmla="*/ 558 h 590"/>
              <a:gd name="T34" fmla="*/ 52 w 594"/>
              <a:gd name="T35" fmla="*/ 588 h 590"/>
              <a:gd name="T36" fmla="*/ 8 w 594"/>
              <a:gd name="T37" fmla="*/ 552 h 590"/>
              <a:gd name="T38" fmla="*/ 3 w 594"/>
              <a:gd name="T39" fmla="*/ 519 h 590"/>
              <a:gd name="T40" fmla="*/ 3 w 594"/>
              <a:gd name="T41" fmla="*/ 411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94" h="590">
                <a:moveTo>
                  <a:pt x="3" y="411"/>
                </a:moveTo>
                <a:cubicBezTo>
                  <a:pt x="3" y="377"/>
                  <a:pt x="5" y="343"/>
                  <a:pt x="2" y="309"/>
                </a:cubicBezTo>
                <a:cubicBezTo>
                  <a:pt x="0" y="269"/>
                  <a:pt x="34" y="233"/>
                  <a:pt x="78" y="235"/>
                </a:cubicBezTo>
                <a:cubicBezTo>
                  <a:pt x="123" y="237"/>
                  <a:pt x="168" y="234"/>
                  <a:pt x="214" y="236"/>
                </a:cubicBezTo>
                <a:cubicBezTo>
                  <a:pt x="234" y="237"/>
                  <a:pt x="238" y="230"/>
                  <a:pt x="237" y="211"/>
                </a:cubicBezTo>
                <a:cubicBezTo>
                  <a:pt x="236" y="165"/>
                  <a:pt x="237" y="119"/>
                  <a:pt x="237" y="73"/>
                </a:cubicBezTo>
                <a:cubicBezTo>
                  <a:pt x="237" y="29"/>
                  <a:pt x="265" y="1"/>
                  <a:pt x="309" y="0"/>
                </a:cubicBezTo>
                <a:cubicBezTo>
                  <a:pt x="379" y="0"/>
                  <a:pt x="449" y="0"/>
                  <a:pt x="519" y="0"/>
                </a:cubicBezTo>
                <a:cubicBezTo>
                  <a:pt x="565" y="1"/>
                  <a:pt x="591" y="25"/>
                  <a:pt x="592" y="72"/>
                </a:cubicBezTo>
                <a:cubicBezTo>
                  <a:pt x="594" y="98"/>
                  <a:pt x="592" y="125"/>
                  <a:pt x="593" y="152"/>
                </a:cubicBezTo>
                <a:cubicBezTo>
                  <a:pt x="594" y="164"/>
                  <a:pt x="589" y="171"/>
                  <a:pt x="578" y="176"/>
                </a:cubicBezTo>
                <a:cubicBezTo>
                  <a:pt x="532" y="194"/>
                  <a:pt x="484" y="202"/>
                  <a:pt x="436" y="209"/>
                </a:cubicBezTo>
                <a:cubicBezTo>
                  <a:pt x="395" y="215"/>
                  <a:pt x="355" y="222"/>
                  <a:pt x="316" y="236"/>
                </a:cubicBezTo>
                <a:cubicBezTo>
                  <a:pt x="241" y="263"/>
                  <a:pt x="186" y="314"/>
                  <a:pt x="150" y="384"/>
                </a:cubicBezTo>
                <a:cubicBezTo>
                  <a:pt x="133" y="417"/>
                  <a:pt x="119" y="450"/>
                  <a:pt x="110" y="486"/>
                </a:cubicBezTo>
                <a:cubicBezTo>
                  <a:pt x="106" y="502"/>
                  <a:pt x="96" y="514"/>
                  <a:pt x="89" y="529"/>
                </a:cubicBezTo>
                <a:cubicBezTo>
                  <a:pt x="84" y="539"/>
                  <a:pt x="79" y="549"/>
                  <a:pt x="72" y="558"/>
                </a:cubicBezTo>
                <a:cubicBezTo>
                  <a:pt x="65" y="568"/>
                  <a:pt x="68" y="590"/>
                  <a:pt x="52" y="588"/>
                </a:cubicBezTo>
                <a:cubicBezTo>
                  <a:pt x="32" y="585"/>
                  <a:pt x="17" y="571"/>
                  <a:pt x="8" y="552"/>
                </a:cubicBezTo>
                <a:cubicBezTo>
                  <a:pt x="4" y="542"/>
                  <a:pt x="3" y="531"/>
                  <a:pt x="3" y="519"/>
                </a:cubicBezTo>
                <a:cubicBezTo>
                  <a:pt x="3" y="483"/>
                  <a:pt x="3" y="447"/>
                  <a:pt x="3" y="41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2" name="Freeform 40">
            <a:extLst>
              <a:ext uri="{FF2B5EF4-FFF2-40B4-BE49-F238E27FC236}">
                <a16:creationId xmlns:a16="http://schemas.microsoft.com/office/drawing/2014/main" id="{D0191943-F230-44CF-B274-C67D85ED147B}"/>
              </a:ext>
            </a:extLst>
          </p:cNvPr>
          <p:cNvSpPr/>
          <p:nvPr/>
        </p:nvSpPr>
        <p:spPr bwMode="auto">
          <a:xfrm>
            <a:off x="692151" y="1512888"/>
            <a:ext cx="808038" cy="793750"/>
          </a:xfrm>
          <a:custGeom>
            <a:avLst/>
            <a:gdLst>
              <a:gd name="T0" fmla="*/ 36 w 571"/>
              <a:gd name="T1" fmla="*/ 383 h 562"/>
              <a:gd name="T2" fmla="*/ 65 w 571"/>
              <a:gd name="T3" fmla="*/ 331 h 562"/>
              <a:gd name="T4" fmla="*/ 129 w 571"/>
              <a:gd name="T5" fmla="*/ 274 h 562"/>
              <a:gd name="T6" fmla="*/ 429 w 571"/>
              <a:gd name="T7" fmla="*/ 162 h 562"/>
              <a:gd name="T8" fmla="*/ 278 w 571"/>
              <a:gd name="T9" fmla="*/ 180 h 562"/>
              <a:gd name="T10" fmla="*/ 83 w 571"/>
              <a:gd name="T11" fmla="*/ 287 h 562"/>
              <a:gd name="T12" fmla="*/ 98 w 571"/>
              <a:gd name="T13" fmla="*/ 240 h 562"/>
              <a:gd name="T14" fmla="*/ 135 w 571"/>
              <a:gd name="T15" fmla="*/ 172 h 562"/>
              <a:gd name="T16" fmla="*/ 147 w 571"/>
              <a:gd name="T17" fmla="*/ 160 h 562"/>
              <a:gd name="T18" fmla="*/ 158 w 571"/>
              <a:gd name="T19" fmla="*/ 147 h 562"/>
              <a:gd name="T20" fmla="*/ 167 w 571"/>
              <a:gd name="T21" fmla="*/ 140 h 562"/>
              <a:gd name="T22" fmla="*/ 414 w 571"/>
              <a:gd name="T23" fmla="*/ 63 h 562"/>
              <a:gd name="T24" fmla="*/ 485 w 571"/>
              <a:gd name="T25" fmla="*/ 43 h 562"/>
              <a:gd name="T26" fmla="*/ 513 w 571"/>
              <a:gd name="T27" fmla="*/ 32 h 562"/>
              <a:gd name="T28" fmla="*/ 558 w 571"/>
              <a:gd name="T29" fmla="*/ 8 h 562"/>
              <a:gd name="T30" fmla="*/ 568 w 571"/>
              <a:gd name="T31" fmla="*/ 80 h 562"/>
              <a:gd name="T32" fmla="*/ 539 w 571"/>
              <a:gd name="T33" fmla="*/ 207 h 562"/>
              <a:gd name="T34" fmla="*/ 511 w 571"/>
              <a:gd name="T35" fmla="*/ 263 h 562"/>
              <a:gd name="T36" fmla="*/ 478 w 571"/>
              <a:gd name="T37" fmla="*/ 303 h 562"/>
              <a:gd name="T38" fmla="*/ 466 w 571"/>
              <a:gd name="T39" fmla="*/ 315 h 562"/>
              <a:gd name="T40" fmla="*/ 451 w 571"/>
              <a:gd name="T41" fmla="*/ 328 h 562"/>
              <a:gd name="T42" fmla="*/ 355 w 571"/>
              <a:gd name="T43" fmla="*/ 369 h 562"/>
              <a:gd name="T44" fmla="*/ 254 w 571"/>
              <a:gd name="T45" fmla="*/ 382 h 562"/>
              <a:gd name="T46" fmla="*/ 222 w 571"/>
              <a:gd name="T47" fmla="*/ 385 h 562"/>
              <a:gd name="T48" fmla="*/ 94 w 571"/>
              <a:gd name="T49" fmla="*/ 415 h 562"/>
              <a:gd name="T50" fmla="*/ 66 w 571"/>
              <a:gd name="T51" fmla="*/ 455 h 562"/>
              <a:gd name="T52" fmla="*/ 63 w 571"/>
              <a:gd name="T53" fmla="*/ 463 h 562"/>
              <a:gd name="T54" fmla="*/ 63 w 571"/>
              <a:gd name="T55" fmla="*/ 491 h 562"/>
              <a:gd name="T56" fmla="*/ 59 w 571"/>
              <a:gd name="T57" fmla="*/ 527 h 562"/>
              <a:gd name="T58" fmla="*/ 56 w 571"/>
              <a:gd name="T59" fmla="*/ 535 h 562"/>
              <a:gd name="T60" fmla="*/ 14 w 571"/>
              <a:gd name="T61" fmla="*/ 560 h 562"/>
              <a:gd name="T62" fmla="*/ 1 w 571"/>
              <a:gd name="T63" fmla="*/ 539 h 562"/>
              <a:gd name="T64" fmla="*/ 26 w 571"/>
              <a:gd name="T65" fmla="*/ 40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71" h="562">
                <a:moveTo>
                  <a:pt x="35" y="383"/>
                </a:moveTo>
                <a:cubicBezTo>
                  <a:pt x="36" y="383"/>
                  <a:pt x="36" y="383"/>
                  <a:pt x="36" y="383"/>
                </a:cubicBezTo>
                <a:cubicBezTo>
                  <a:pt x="36" y="383"/>
                  <a:pt x="35" y="382"/>
                  <a:pt x="35" y="382"/>
                </a:cubicBezTo>
                <a:cubicBezTo>
                  <a:pt x="47" y="366"/>
                  <a:pt x="58" y="350"/>
                  <a:pt x="65" y="331"/>
                </a:cubicBezTo>
                <a:cubicBezTo>
                  <a:pt x="65" y="331"/>
                  <a:pt x="66" y="330"/>
                  <a:pt x="66" y="330"/>
                </a:cubicBezTo>
                <a:cubicBezTo>
                  <a:pt x="88" y="313"/>
                  <a:pt x="105" y="289"/>
                  <a:pt x="129" y="274"/>
                </a:cubicBezTo>
                <a:cubicBezTo>
                  <a:pt x="172" y="247"/>
                  <a:pt x="220" y="237"/>
                  <a:pt x="268" y="227"/>
                </a:cubicBezTo>
                <a:cubicBezTo>
                  <a:pt x="326" y="216"/>
                  <a:pt x="382" y="199"/>
                  <a:pt x="429" y="162"/>
                </a:cubicBezTo>
                <a:cubicBezTo>
                  <a:pt x="439" y="155"/>
                  <a:pt x="450" y="147"/>
                  <a:pt x="454" y="134"/>
                </a:cubicBezTo>
                <a:cubicBezTo>
                  <a:pt x="399" y="165"/>
                  <a:pt x="337" y="166"/>
                  <a:pt x="278" y="180"/>
                </a:cubicBezTo>
                <a:cubicBezTo>
                  <a:pt x="218" y="193"/>
                  <a:pt x="164" y="217"/>
                  <a:pt x="118" y="257"/>
                </a:cubicBezTo>
                <a:cubicBezTo>
                  <a:pt x="106" y="267"/>
                  <a:pt x="97" y="279"/>
                  <a:pt x="83" y="287"/>
                </a:cubicBezTo>
                <a:cubicBezTo>
                  <a:pt x="83" y="283"/>
                  <a:pt x="84" y="279"/>
                  <a:pt x="84" y="276"/>
                </a:cubicBezTo>
                <a:cubicBezTo>
                  <a:pt x="88" y="264"/>
                  <a:pt x="93" y="252"/>
                  <a:pt x="98" y="240"/>
                </a:cubicBezTo>
                <a:cubicBezTo>
                  <a:pt x="99" y="239"/>
                  <a:pt x="99" y="238"/>
                  <a:pt x="99" y="237"/>
                </a:cubicBezTo>
                <a:cubicBezTo>
                  <a:pt x="111" y="216"/>
                  <a:pt x="123" y="194"/>
                  <a:pt x="135" y="172"/>
                </a:cubicBezTo>
                <a:cubicBezTo>
                  <a:pt x="141" y="170"/>
                  <a:pt x="145" y="166"/>
                  <a:pt x="147" y="160"/>
                </a:cubicBezTo>
                <a:cubicBezTo>
                  <a:pt x="147" y="160"/>
                  <a:pt x="147" y="160"/>
                  <a:pt x="147" y="160"/>
                </a:cubicBezTo>
                <a:cubicBezTo>
                  <a:pt x="152" y="158"/>
                  <a:pt x="156" y="154"/>
                  <a:pt x="158" y="147"/>
                </a:cubicBezTo>
                <a:cubicBezTo>
                  <a:pt x="158" y="147"/>
                  <a:pt x="158" y="147"/>
                  <a:pt x="158" y="147"/>
                </a:cubicBezTo>
                <a:cubicBezTo>
                  <a:pt x="163" y="147"/>
                  <a:pt x="166" y="144"/>
                  <a:pt x="167" y="140"/>
                </a:cubicBezTo>
                <a:cubicBezTo>
                  <a:pt x="167" y="140"/>
                  <a:pt x="167" y="140"/>
                  <a:pt x="167" y="140"/>
                </a:cubicBezTo>
                <a:cubicBezTo>
                  <a:pt x="212" y="106"/>
                  <a:pt x="264" y="89"/>
                  <a:pt x="319" y="80"/>
                </a:cubicBezTo>
                <a:cubicBezTo>
                  <a:pt x="351" y="75"/>
                  <a:pt x="383" y="72"/>
                  <a:pt x="414" y="63"/>
                </a:cubicBezTo>
                <a:cubicBezTo>
                  <a:pt x="417" y="63"/>
                  <a:pt x="420" y="62"/>
                  <a:pt x="423" y="62"/>
                </a:cubicBezTo>
                <a:cubicBezTo>
                  <a:pt x="445" y="60"/>
                  <a:pt x="466" y="55"/>
                  <a:pt x="485" y="43"/>
                </a:cubicBezTo>
                <a:cubicBezTo>
                  <a:pt x="485" y="43"/>
                  <a:pt x="486" y="43"/>
                  <a:pt x="486" y="43"/>
                </a:cubicBezTo>
                <a:cubicBezTo>
                  <a:pt x="496" y="43"/>
                  <a:pt x="505" y="39"/>
                  <a:pt x="513" y="32"/>
                </a:cubicBezTo>
                <a:cubicBezTo>
                  <a:pt x="514" y="32"/>
                  <a:pt x="516" y="31"/>
                  <a:pt x="518" y="30"/>
                </a:cubicBezTo>
                <a:cubicBezTo>
                  <a:pt x="533" y="26"/>
                  <a:pt x="545" y="17"/>
                  <a:pt x="558" y="8"/>
                </a:cubicBezTo>
                <a:cubicBezTo>
                  <a:pt x="570" y="0"/>
                  <a:pt x="571" y="6"/>
                  <a:pt x="571" y="16"/>
                </a:cubicBezTo>
                <a:cubicBezTo>
                  <a:pt x="570" y="37"/>
                  <a:pt x="569" y="58"/>
                  <a:pt x="568" y="80"/>
                </a:cubicBezTo>
                <a:cubicBezTo>
                  <a:pt x="568" y="82"/>
                  <a:pt x="567" y="85"/>
                  <a:pt x="567" y="88"/>
                </a:cubicBezTo>
                <a:cubicBezTo>
                  <a:pt x="561" y="128"/>
                  <a:pt x="552" y="168"/>
                  <a:pt x="539" y="207"/>
                </a:cubicBezTo>
                <a:cubicBezTo>
                  <a:pt x="538" y="209"/>
                  <a:pt x="537" y="211"/>
                  <a:pt x="537" y="213"/>
                </a:cubicBezTo>
                <a:cubicBezTo>
                  <a:pt x="527" y="229"/>
                  <a:pt x="517" y="245"/>
                  <a:pt x="511" y="263"/>
                </a:cubicBezTo>
                <a:cubicBezTo>
                  <a:pt x="510" y="264"/>
                  <a:pt x="509" y="265"/>
                  <a:pt x="509" y="266"/>
                </a:cubicBezTo>
                <a:cubicBezTo>
                  <a:pt x="496" y="276"/>
                  <a:pt x="488" y="290"/>
                  <a:pt x="478" y="303"/>
                </a:cubicBezTo>
                <a:cubicBezTo>
                  <a:pt x="478" y="303"/>
                  <a:pt x="478" y="303"/>
                  <a:pt x="478" y="303"/>
                </a:cubicBezTo>
                <a:cubicBezTo>
                  <a:pt x="473" y="306"/>
                  <a:pt x="468" y="309"/>
                  <a:pt x="466" y="315"/>
                </a:cubicBezTo>
                <a:cubicBezTo>
                  <a:pt x="466" y="315"/>
                  <a:pt x="466" y="315"/>
                  <a:pt x="466" y="315"/>
                </a:cubicBezTo>
                <a:cubicBezTo>
                  <a:pt x="459" y="317"/>
                  <a:pt x="454" y="322"/>
                  <a:pt x="451" y="328"/>
                </a:cubicBezTo>
                <a:cubicBezTo>
                  <a:pt x="449" y="329"/>
                  <a:pt x="448" y="330"/>
                  <a:pt x="446" y="332"/>
                </a:cubicBezTo>
                <a:cubicBezTo>
                  <a:pt x="417" y="347"/>
                  <a:pt x="388" y="364"/>
                  <a:pt x="355" y="369"/>
                </a:cubicBezTo>
                <a:cubicBezTo>
                  <a:pt x="324" y="373"/>
                  <a:pt x="293" y="376"/>
                  <a:pt x="262" y="380"/>
                </a:cubicBezTo>
                <a:cubicBezTo>
                  <a:pt x="260" y="381"/>
                  <a:pt x="257" y="381"/>
                  <a:pt x="254" y="382"/>
                </a:cubicBezTo>
                <a:cubicBezTo>
                  <a:pt x="246" y="380"/>
                  <a:pt x="238" y="381"/>
                  <a:pt x="230" y="384"/>
                </a:cubicBezTo>
                <a:cubicBezTo>
                  <a:pt x="228" y="385"/>
                  <a:pt x="225" y="385"/>
                  <a:pt x="222" y="385"/>
                </a:cubicBezTo>
                <a:cubicBezTo>
                  <a:pt x="191" y="384"/>
                  <a:pt x="160" y="389"/>
                  <a:pt x="130" y="396"/>
                </a:cubicBezTo>
                <a:cubicBezTo>
                  <a:pt x="117" y="399"/>
                  <a:pt x="103" y="404"/>
                  <a:pt x="94" y="415"/>
                </a:cubicBezTo>
                <a:cubicBezTo>
                  <a:pt x="94" y="415"/>
                  <a:pt x="94" y="416"/>
                  <a:pt x="94" y="416"/>
                </a:cubicBezTo>
                <a:cubicBezTo>
                  <a:pt x="81" y="426"/>
                  <a:pt x="71" y="439"/>
                  <a:pt x="66" y="455"/>
                </a:cubicBezTo>
                <a:cubicBezTo>
                  <a:pt x="66" y="455"/>
                  <a:pt x="66" y="456"/>
                  <a:pt x="66" y="456"/>
                </a:cubicBezTo>
                <a:cubicBezTo>
                  <a:pt x="64" y="457"/>
                  <a:pt x="62" y="460"/>
                  <a:pt x="63" y="463"/>
                </a:cubicBezTo>
                <a:cubicBezTo>
                  <a:pt x="63" y="467"/>
                  <a:pt x="63" y="472"/>
                  <a:pt x="63" y="476"/>
                </a:cubicBezTo>
                <a:cubicBezTo>
                  <a:pt x="60" y="481"/>
                  <a:pt x="60" y="486"/>
                  <a:pt x="63" y="491"/>
                </a:cubicBezTo>
                <a:cubicBezTo>
                  <a:pt x="63" y="494"/>
                  <a:pt x="63" y="497"/>
                  <a:pt x="63" y="500"/>
                </a:cubicBezTo>
                <a:cubicBezTo>
                  <a:pt x="61" y="509"/>
                  <a:pt x="60" y="518"/>
                  <a:pt x="59" y="527"/>
                </a:cubicBezTo>
                <a:cubicBezTo>
                  <a:pt x="58" y="528"/>
                  <a:pt x="57" y="529"/>
                  <a:pt x="58" y="530"/>
                </a:cubicBezTo>
                <a:cubicBezTo>
                  <a:pt x="57" y="532"/>
                  <a:pt x="56" y="534"/>
                  <a:pt x="56" y="535"/>
                </a:cubicBezTo>
                <a:cubicBezTo>
                  <a:pt x="54" y="536"/>
                  <a:pt x="54" y="537"/>
                  <a:pt x="54" y="538"/>
                </a:cubicBezTo>
                <a:cubicBezTo>
                  <a:pt x="41" y="545"/>
                  <a:pt x="28" y="553"/>
                  <a:pt x="14" y="560"/>
                </a:cubicBezTo>
                <a:cubicBezTo>
                  <a:pt x="12" y="560"/>
                  <a:pt x="9" y="561"/>
                  <a:pt x="6" y="562"/>
                </a:cubicBezTo>
                <a:cubicBezTo>
                  <a:pt x="0" y="555"/>
                  <a:pt x="1" y="547"/>
                  <a:pt x="1" y="539"/>
                </a:cubicBezTo>
                <a:cubicBezTo>
                  <a:pt x="0" y="493"/>
                  <a:pt x="11" y="450"/>
                  <a:pt x="24" y="407"/>
                </a:cubicBezTo>
                <a:cubicBezTo>
                  <a:pt x="25" y="406"/>
                  <a:pt x="25" y="404"/>
                  <a:pt x="26" y="402"/>
                </a:cubicBezTo>
                <a:cubicBezTo>
                  <a:pt x="31" y="397"/>
                  <a:pt x="34" y="391"/>
                  <a:pt x="35" y="38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3" name="Freeform 41">
            <a:extLst>
              <a:ext uri="{FF2B5EF4-FFF2-40B4-BE49-F238E27FC236}">
                <a16:creationId xmlns:a16="http://schemas.microsoft.com/office/drawing/2014/main" id="{01490048-3984-4234-BC91-74AE5F32ED32}"/>
              </a:ext>
            </a:extLst>
          </p:cNvPr>
          <p:cNvSpPr/>
          <p:nvPr/>
        </p:nvSpPr>
        <p:spPr bwMode="auto">
          <a:xfrm>
            <a:off x="881063" y="1557338"/>
            <a:ext cx="839788" cy="836613"/>
          </a:xfrm>
          <a:custGeom>
            <a:avLst/>
            <a:gdLst>
              <a:gd name="T0" fmla="*/ 593 w 594"/>
              <a:gd name="T1" fmla="*/ 180 h 592"/>
              <a:gd name="T2" fmla="*/ 593 w 594"/>
              <a:gd name="T3" fmla="*/ 286 h 592"/>
              <a:gd name="T4" fmla="*/ 523 w 594"/>
              <a:gd name="T5" fmla="*/ 357 h 592"/>
              <a:gd name="T6" fmla="*/ 379 w 594"/>
              <a:gd name="T7" fmla="*/ 357 h 592"/>
              <a:gd name="T8" fmla="*/ 358 w 594"/>
              <a:gd name="T9" fmla="*/ 377 h 592"/>
              <a:gd name="T10" fmla="*/ 359 w 594"/>
              <a:gd name="T11" fmla="*/ 519 h 592"/>
              <a:gd name="T12" fmla="*/ 285 w 594"/>
              <a:gd name="T13" fmla="*/ 592 h 592"/>
              <a:gd name="T14" fmla="*/ 80 w 594"/>
              <a:gd name="T15" fmla="*/ 592 h 592"/>
              <a:gd name="T16" fmla="*/ 3 w 594"/>
              <a:gd name="T17" fmla="*/ 514 h 592"/>
              <a:gd name="T18" fmla="*/ 3 w 594"/>
              <a:gd name="T19" fmla="*/ 460 h 592"/>
              <a:gd name="T20" fmla="*/ 29 w 594"/>
              <a:gd name="T21" fmla="*/ 431 h 592"/>
              <a:gd name="T22" fmla="*/ 114 w 594"/>
              <a:gd name="T23" fmla="*/ 421 h 592"/>
              <a:gd name="T24" fmla="*/ 268 w 594"/>
              <a:gd name="T25" fmla="*/ 399 h 592"/>
              <a:gd name="T26" fmla="*/ 458 w 594"/>
              <a:gd name="T27" fmla="*/ 229 h 592"/>
              <a:gd name="T28" fmla="*/ 507 w 594"/>
              <a:gd name="T29" fmla="*/ 23 h 592"/>
              <a:gd name="T30" fmla="*/ 533 w 594"/>
              <a:gd name="T31" fmla="*/ 2 h 592"/>
              <a:gd name="T32" fmla="*/ 593 w 594"/>
              <a:gd name="T33" fmla="*/ 68 h 592"/>
              <a:gd name="T34" fmla="*/ 593 w 594"/>
              <a:gd name="T35" fmla="*/ 180 h 592"/>
              <a:gd name="T36" fmla="*/ 593 w 594"/>
              <a:gd name="T37" fmla="*/ 180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94" h="592">
                <a:moveTo>
                  <a:pt x="593" y="180"/>
                </a:moveTo>
                <a:cubicBezTo>
                  <a:pt x="593" y="215"/>
                  <a:pt x="593" y="250"/>
                  <a:pt x="593" y="286"/>
                </a:cubicBezTo>
                <a:cubicBezTo>
                  <a:pt x="593" y="331"/>
                  <a:pt x="568" y="356"/>
                  <a:pt x="523" y="357"/>
                </a:cubicBezTo>
                <a:cubicBezTo>
                  <a:pt x="475" y="357"/>
                  <a:pt x="427" y="357"/>
                  <a:pt x="379" y="357"/>
                </a:cubicBezTo>
                <a:cubicBezTo>
                  <a:pt x="363" y="356"/>
                  <a:pt x="358" y="361"/>
                  <a:pt x="358" y="377"/>
                </a:cubicBezTo>
                <a:cubicBezTo>
                  <a:pt x="359" y="424"/>
                  <a:pt x="359" y="472"/>
                  <a:pt x="359" y="519"/>
                </a:cubicBezTo>
                <a:cubicBezTo>
                  <a:pt x="359" y="565"/>
                  <a:pt x="332" y="592"/>
                  <a:pt x="285" y="592"/>
                </a:cubicBezTo>
                <a:cubicBezTo>
                  <a:pt x="217" y="592"/>
                  <a:pt x="148" y="592"/>
                  <a:pt x="80" y="592"/>
                </a:cubicBezTo>
                <a:cubicBezTo>
                  <a:pt x="28" y="592"/>
                  <a:pt x="3" y="567"/>
                  <a:pt x="3" y="514"/>
                </a:cubicBezTo>
                <a:cubicBezTo>
                  <a:pt x="3" y="496"/>
                  <a:pt x="5" y="478"/>
                  <a:pt x="3" y="460"/>
                </a:cubicBezTo>
                <a:cubicBezTo>
                  <a:pt x="0" y="439"/>
                  <a:pt x="12" y="433"/>
                  <a:pt x="29" y="431"/>
                </a:cubicBezTo>
                <a:cubicBezTo>
                  <a:pt x="57" y="427"/>
                  <a:pt x="86" y="424"/>
                  <a:pt x="114" y="421"/>
                </a:cubicBezTo>
                <a:cubicBezTo>
                  <a:pt x="166" y="415"/>
                  <a:pt x="218" y="415"/>
                  <a:pt x="268" y="399"/>
                </a:cubicBezTo>
                <a:cubicBezTo>
                  <a:pt x="357" y="371"/>
                  <a:pt x="418" y="311"/>
                  <a:pt x="458" y="229"/>
                </a:cubicBezTo>
                <a:cubicBezTo>
                  <a:pt x="490" y="164"/>
                  <a:pt x="504" y="94"/>
                  <a:pt x="507" y="23"/>
                </a:cubicBezTo>
                <a:cubicBezTo>
                  <a:pt x="508" y="2"/>
                  <a:pt x="518" y="0"/>
                  <a:pt x="533" y="2"/>
                </a:cubicBezTo>
                <a:cubicBezTo>
                  <a:pt x="567" y="5"/>
                  <a:pt x="593" y="33"/>
                  <a:pt x="593" y="68"/>
                </a:cubicBezTo>
                <a:cubicBezTo>
                  <a:pt x="594" y="105"/>
                  <a:pt x="593" y="142"/>
                  <a:pt x="593" y="180"/>
                </a:cubicBezTo>
                <a:cubicBezTo>
                  <a:pt x="593" y="180"/>
                  <a:pt x="593" y="180"/>
                  <a:pt x="593" y="18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4" name="Freeform 42">
            <a:extLst>
              <a:ext uri="{FF2B5EF4-FFF2-40B4-BE49-F238E27FC236}">
                <a16:creationId xmlns:a16="http://schemas.microsoft.com/office/drawing/2014/main" id="{2619C556-A685-4E93-BCA5-710A0D394C66}"/>
              </a:ext>
            </a:extLst>
          </p:cNvPr>
          <p:cNvSpPr/>
          <p:nvPr/>
        </p:nvSpPr>
        <p:spPr bwMode="auto">
          <a:xfrm>
            <a:off x="4748213" y="4943475"/>
            <a:ext cx="446088" cy="909638"/>
          </a:xfrm>
          <a:custGeom>
            <a:avLst/>
            <a:gdLst>
              <a:gd name="T0" fmla="*/ 21 w 315"/>
              <a:gd name="T1" fmla="*/ 249 h 644"/>
              <a:gd name="T2" fmla="*/ 14 w 315"/>
              <a:gd name="T3" fmla="*/ 233 h 644"/>
              <a:gd name="T4" fmla="*/ 0 w 315"/>
              <a:gd name="T5" fmla="*/ 173 h 644"/>
              <a:gd name="T6" fmla="*/ 0 w 315"/>
              <a:gd name="T7" fmla="*/ 145 h 644"/>
              <a:gd name="T8" fmla="*/ 7 w 315"/>
              <a:gd name="T9" fmla="*/ 89 h 644"/>
              <a:gd name="T10" fmla="*/ 9 w 315"/>
              <a:gd name="T11" fmla="*/ 81 h 644"/>
              <a:gd name="T12" fmla="*/ 29 w 315"/>
              <a:gd name="T13" fmla="*/ 17 h 644"/>
              <a:gd name="T14" fmla="*/ 55 w 315"/>
              <a:gd name="T15" fmla="*/ 12 h 644"/>
              <a:gd name="T16" fmla="*/ 89 w 315"/>
              <a:gd name="T17" fmla="*/ 45 h 644"/>
              <a:gd name="T18" fmla="*/ 89 w 315"/>
              <a:gd name="T19" fmla="*/ 45 h 644"/>
              <a:gd name="T20" fmla="*/ 137 w 315"/>
              <a:gd name="T21" fmla="*/ 81 h 644"/>
              <a:gd name="T22" fmla="*/ 137 w 315"/>
              <a:gd name="T23" fmla="*/ 81 h 644"/>
              <a:gd name="T24" fmla="*/ 255 w 315"/>
              <a:gd name="T25" fmla="*/ 163 h 644"/>
              <a:gd name="T26" fmla="*/ 256 w 315"/>
              <a:gd name="T27" fmla="*/ 162 h 644"/>
              <a:gd name="T28" fmla="*/ 255 w 315"/>
              <a:gd name="T29" fmla="*/ 163 h 644"/>
              <a:gd name="T30" fmla="*/ 304 w 315"/>
              <a:gd name="T31" fmla="*/ 260 h 644"/>
              <a:gd name="T32" fmla="*/ 296 w 315"/>
              <a:gd name="T33" fmla="*/ 322 h 644"/>
              <a:gd name="T34" fmla="*/ 289 w 315"/>
              <a:gd name="T35" fmla="*/ 311 h 644"/>
              <a:gd name="T36" fmla="*/ 182 w 315"/>
              <a:gd name="T37" fmla="*/ 193 h 644"/>
              <a:gd name="T38" fmla="*/ 87 w 315"/>
              <a:gd name="T39" fmla="*/ 130 h 644"/>
              <a:gd name="T40" fmla="*/ 79 w 315"/>
              <a:gd name="T41" fmla="*/ 128 h 644"/>
              <a:gd name="T42" fmla="*/ 77 w 315"/>
              <a:gd name="T43" fmla="*/ 138 h 644"/>
              <a:gd name="T44" fmla="*/ 98 w 315"/>
              <a:gd name="T45" fmla="*/ 178 h 644"/>
              <a:gd name="T46" fmla="*/ 205 w 315"/>
              <a:gd name="T47" fmla="*/ 266 h 644"/>
              <a:gd name="T48" fmla="*/ 292 w 315"/>
              <a:gd name="T49" fmla="*/ 375 h 644"/>
              <a:gd name="T50" fmla="*/ 310 w 315"/>
              <a:gd name="T51" fmla="*/ 492 h 644"/>
              <a:gd name="T52" fmla="*/ 312 w 315"/>
              <a:gd name="T53" fmla="*/ 614 h 644"/>
              <a:gd name="T54" fmla="*/ 289 w 315"/>
              <a:gd name="T55" fmla="*/ 641 h 644"/>
              <a:gd name="T56" fmla="*/ 289 w 315"/>
              <a:gd name="T57" fmla="*/ 641 h 644"/>
              <a:gd name="T58" fmla="*/ 281 w 315"/>
              <a:gd name="T59" fmla="*/ 588 h 644"/>
              <a:gd name="T60" fmla="*/ 273 w 315"/>
              <a:gd name="T61" fmla="*/ 513 h 644"/>
              <a:gd name="T62" fmla="*/ 273 w 315"/>
              <a:gd name="T63" fmla="*/ 501 h 644"/>
              <a:gd name="T64" fmla="*/ 272 w 315"/>
              <a:gd name="T65" fmla="*/ 481 h 644"/>
              <a:gd name="T66" fmla="*/ 198 w 315"/>
              <a:gd name="T67" fmla="*/ 371 h 644"/>
              <a:gd name="T68" fmla="*/ 63 w 315"/>
              <a:gd name="T69" fmla="*/ 299 h 644"/>
              <a:gd name="T70" fmla="*/ 62 w 315"/>
              <a:gd name="T71" fmla="*/ 299 h 644"/>
              <a:gd name="T72" fmla="*/ 37 w 315"/>
              <a:gd name="T73" fmla="*/ 273 h 644"/>
              <a:gd name="T74" fmla="*/ 37 w 315"/>
              <a:gd name="T75" fmla="*/ 273 h 644"/>
              <a:gd name="T76" fmla="*/ 21 w 315"/>
              <a:gd name="T77" fmla="*/ 249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15" h="644">
                <a:moveTo>
                  <a:pt x="21" y="249"/>
                </a:moveTo>
                <a:cubicBezTo>
                  <a:pt x="19" y="244"/>
                  <a:pt x="16" y="239"/>
                  <a:pt x="14" y="233"/>
                </a:cubicBezTo>
                <a:cubicBezTo>
                  <a:pt x="9" y="213"/>
                  <a:pt x="1" y="194"/>
                  <a:pt x="0" y="173"/>
                </a:cubicBezTo>
                <a:cubicBezTo>
                  <a:pt x="0" y="164"/>
                  <a:pt x="0" y="154"/>
                  <a:pt x="0" y="145"/>
                </a:cubicBezTo>
                <a:cubicBezTo>
                  <a:pt x="2" y="126"/>
                  <a:pt x="5" y="108"/>
                  <a:pt x="7" y="89"/>
                </a:cubicBezTo>
                <a:cubicBezTo>
                  <a:pt x="8" y="86"/>
                  <a:pt x="8" y="84"/>
                  <a:pt x="9" y="81"/>
                </a:cubicBezTo>
                <a:cubicBezTo>
                  <a:pt x="15" y="60"/>
                  <a:pt x="21" y="38"/>
                  <a:pt x="29" y="17"/>
                </a:cubicBezTo>
                <a:cubicBezTo>
                  <a:pt x="34" y="3"/>
                  <a:pt x="43" y="0"/>
                  <a:pt x="55" y="12"/>
                </a:cubicBezTo>
                <a:cubicBezTo>
                  <a:pt x="67" y="22"/>
                  <a:pt x="75" y="37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103" y="60"/>
                  <a:pt x="118" y="72"/>
                  <a:pt x="137" y="81"/>
                </a:cubicBezTo>
                <a:cubicBezTo>
                  <a:pt x="137" y="81"/>
                  <a:pt x="137" y="81"/>
                  <a:pt x="137" y="81"/>
                </a:cubicBezTo>
                <a:cubicBezTo>
                  <a:pt x="175" y="110"/>
                  <a:pt x="221" y="127"/>
                  <a:pt x="255" y="163"/>
                </a:cubicBezTo>
                <a:cubicBezTo>
                  <a:pt x="256" y="162"/>
                  <a:pt x="256" y="162"/>
                  <a:pt x="256" y="162"/>
                </a:cubicBezTo>
                <a:cubicBezTo>
                  <a:pt x="256" y="162"/>
                  <a:pt x="255" y="163"/>
                  <a:pt x="255" y="163"/>
                </a:cubicBezTo>
                <a:cubicBezTo>
                  <a:pt x="276" y="193"/>
                  <a:pt x="298" y="223"/>
                  <a:pt x="304" y="260"/>
                </a:cubicBezTo>
                <a:cubicBezTo>
                  <a:pt x="307" y="280"/>
                  <a:pt x="310" y="301"/>
                  <a:pt x="296" y="322"/>
                </a:cubicBezTo>
                <a:cubicBezTo>
                  <a:pt x="293" y="317"/>
                  <a:pt x="291" y="314"/>
                  <a:pt x="289" y="311"/>
                </a:cubicBezTo>
                <a:cubicBezTo>
                  <a:pt x="267" y="260"/>
                  <a:pt x="230" y="221"/>
                  <a:pt x="182" y="193"/>
                </a:cubicBezTo>
                <a:cubicBezTo>
                  <a:pt x="149" y="173"/>
                  <a:pt x="113" y="159"/>
                  <a:pt x="87" y="130"/>
                </a:cubicBezTo>
                <a:cubicBezTo>
                  <a:pt x="85" y="127"/>
                  <a:pt x="81" y="125"/>
                  <a:pt x="79" y="128"/>
                </a:cubicBezTo>
                <a:cubicBezTo>
                  <a:pt x="77" y="131"/>
                  <a:pt x="77" y="135"/>
                  <a:pt x="77" y="138"/>
                </a:cubicBezTo>
                <a:cubicBezTo>
                  <a:pt x="79" y="154"/>
                  <a:pt x="89" y="166"/>
                  <a:pt x="98" y="178"/>
                </a:cubicBezTo>
                <a:cubicBezTo>
                  <a:pt x="124" y="219"/>
                  <a:pt x="164" y="242"/>
                  <a:pt x="205" y="266"/>
                </a:cubicBezTo>
                <a:cubicBezTo>
                  <a:pt x="248" y="291"/>
                  <a:pt x="278" y="326"/>
                  <a:pt x="292" y="375"/>
                </a:cubicBezTo>
                <a:cubicBezTo>
                  <a:pt x="303" y="413"/>
                  <a:pt x="308" y="452"/>
                  <a:pt x="310" y="492"/>
                </a:cubicBezTo>
                <a:cubicBezTo>
                  <a:pt x="312" y="533"/>
                  <a:pt x="315" y="573"/>
                  <a:pt x="312" y="614"/>
                </a:cubicBezTo>
                <a:cubicBezTo>
                  <a:pt x="311" y="627"/>
                  <a:pt x="310" y="644"/>
                  <a:pt x="289" y="641"/>
                </a:cubicBezTo>
                <a:cubicBezTo>
                  <a:pt x="289" y="641"/>
                  <a:pt x="289" y="641"/>
                  <a:pt x="289" y="641"/>
                </a:cubicBezTo>
                <a:cubicBezTo>
                  <a:pt x="286" y="623"/>
                  <a:pt x="283" y="605"/>
                  <a:pt x="281" y="588"/>
                </a:cubicBezTo>
                <a:cubicBezTo>
                  <a:pt x="279" y="563"/>
                  <a:pt x="280" y="537"/>
                  <a:pt x="273" y="513"/>
                </a:cubicBezTo>
                <a:cubicBezTo>
                  <a:pt x="273" y="509"/>
                  <a:pt x="273" y="505"/>
                  <a:pt x="273" y="501"/>
                </a:cubicBezTo>
                <a:cubicBezTo>
                  <a:pt x="272" y="494"/>
                  <a:pt x="272" y="488"/>
                  <a:pt x="272" y="481"/>
                </a:cubicBezTo>
                <a:cubicBezTo>
                  <a:pt x="269" y="430"/>
                  <a:pt x="247" y="391"/>
                  <a:pt x="198" y="371"/>
                </a:cubicBezTo>
                <a:cubicBezTo>
                  <a:pt x="151" y="351"/>
                  <a:pt x="105" y="328"/>
                  <a:pt x="63" y="299"/>
                </a:cubicBezTo>
                <a:cubicBezTo>
                  <a:pt x="63" y="299"/>
                  <a:pt x="63" y="299"/>
                  <a:pt x="62" y="299"/>
                </a:cubicBezTo>
                <a:cubicBezTo>
                  <a:pt x="56" y="289"/>
                  <a:pt x="46" y="281"/>
                  <a:pt x="37" y="273"/>
                </a:cubicBezTo>
                <a:cubicBezTo>
                  <a:pt x="37" y="273"/>
                  <a:pt x="37" y="273"/>
                  <a:pt x="37" y="273"/>
                </a:cubicBezTo>
                <a:cubicBezTo>
                  <a:pt x="34" y="264"/>
                  <a:pt x="28" y="256"/>
                  <a:pt x="21" y="249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5" name="Freeform 43">
            <a:extLst>
              <a:ext uri="{FF2B5EF4-FFF2-40B4-BE49-F238E27FC236}">
                <a16:creationId xmlns:a16="http://schemas.microsoft.com/office/drawing/2014/main" id="{E4DDD5FD-0179-417B-B7DD-D04DBF74621A}"/>
              </a:ext>
            </a:extLst>
          </p:cNvPr>
          <p:cNvSpPr/>
          <p:nvPr/>
        </p:nvSpPr>
        <p:spPr bwMode="auto">
          <a:xfrm>
            <a:off x="3144838" y="1265238"/>
            <a:ext cx="608013" cy="533400"/>
          </a:xfrm>
          <a:custGeom>
            <a:avLst/>
            <a:gdLst>
              <a:gd name="T0" fmla="*/ 55 w 431"/>
              <a:gd name="T1" fmla="*/ 374 h 377"/>
              <a:gd name="T2" fmla="*/ 19 w 431"/>
              <a:gd name="T3" fmla="*/ 374 h 377"/>
              <a:gd name="T4" fmla="*/ 3 w 431"/>
              <a:gd name="T5" fmla="*/ 369 h 377"/>
              <a:gd name="T6" fmla="*/ 10 w 431"/>
              <a:gd name="T7" fmla="*/ 357 h 377"/>
              <a:gd name="T8" fmla="*/ 130 w 431"/>
              <a:gd name="T9" fmla="*/ 225 h 377"/>
              <a:gd name="T10" fmla="*/ 234 w 431"/>
              <a:gd name="T11" fmla="*/ 107 h 377"/>
              <a:gd name="T12" fmla="*/ 242 w 431"/>
              <a:gd name="T13" fmla="*/ 71 h 377"/>
              <a:gd name="T14" fmla="*/ 300 w 431"/>
              <a:gd name="T15" fmla="*/ 10 h 377"/>
              <a:gd name="T16" fmla="*/ 408 w 431"/>
              <a:gd name="T17" fmla="*/ 89 h 377"/>
              <a:gd name="T18" fmla="*/ 368 w 431"/>
              <a:gd name="T19" fmla="*/ 163 h 377"/>
              <a:gd name="T20" fmla="*/ 336 w 431"/>
              <a:gd name="T21" fmla="*/ 181 h 377"/>
              <a:gd name="T22" fmla="*/ 245 w 431"/>
              <a:gd name="T23" fmla="*/ 335 h 377"/>
              <a:gd name="T24" fmla="*/ 215 w 431"/>
              <a:gd name="T25" fmla="*/ 356 h 377"/>
              <a:gd name="T26" fmla="*/ 55 w 431"/>
              <a:gd name="T27" fmla="*/ 374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1" h="377">
                <a:moveTo>
                  <a:pt x="55" y="374"/>
                </a:moveTo>
                <a:cubicBezTo>
                  <a:pt x="43" y="374"/>
                  <a:pt x="31" y="374"/>
                  <a:pt x="19" y="374"/>
                </a:cubicBezTo>
                <a:cubicBezTo>
                  <a:pt x="13" y="373"/>
                  <a:pt x="6" y="377"/>
                  <a:pt x="3" y="369"/>
                </a:cubicBezTo>
                <a:cubicBezTo>
                  <a:pt x="0" y="364"/>
                  <a:pt x="7" y="360"/>
                  <a:pt x="10" y="357"/>
                </a:cubicBezTo>
                <a:cubicBezTo>
                  <a:pt x="50" y="313"/>
                  <a:pt x="90" y="269"/>
                  <a:pt x="130" y="225"/>
                </a:cubicBezTo>
                <a:cubicBezTo>
                  <a:pt x="165" y="186"/>
                  <a:pt x="199" y="146"/>
                  <a:pt x="234" y="107"/>
                </a:cubicBezTo>
                <a:cubicBezTo>
                  <a:pt x="244" y="96"/>
                  <a:pt x="247" y="86"/>
                  <a:pt x="242" y="71"/>
                </a:cubicBezTo>
                <a:cubicBezTo>
                  <a:pt x="229" y="32"/>
                  <a:pt x="260" y="0"/>
                  <a:pt x="300" y="10"/>
                </a:cubicBezTo>
                <a:cubicBezTo>
                  <a:pt x="346" y="22"/>
                  <a:pt x="383" y="49"/>
                  <a:pt x="408" y="89"/>
                </a:cubicBezTo>
                <a:cubicBezTo>
                  <a:pt x="431" y="125"/>
                  <a:pt x="410" y="163"/>
                  <a:pt x="368" y="163"/>
                </a:cubicBezTo>
                <a:cubicBezTo>
                  <a:pt x="352" y="163"/>
                  <a:pt x="344" y="168"/>
                  <a:pt x="336" y="181"/>
                </a:cubicBezTo>
                <a:cubicBezTo>
                  <a:pt x="306" y="233"/>
                  <a:pt x="275" y="283"/>
                  <a:pt x="245" y="335"/>
                </a:cubicBezTo>
                <a:cubicBezTo>
                  <a:pt x="238" y="347"/>
                  <a:pt x="229" y="353"/>
                  <a:pt x="215" y="356"/>
                </a:cubicBezTo>
                <a:cubicBezTo>
                  <a:pt x="162" y="366"/>
                  <a:pt x="109" y="371"/>
                  <a:pt x="55" y="37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6" name="Freeform 44">
            <a:extLst>
              <a:ext uri="{FF2B5EF4-FFF2-40B4-BE49-F238E27FC236}">
                <a16:creationId xmlns:a16="http://schemas.microsoft.com/office/drawing/2014/main" id="{2DDDE10E-74D1-4060-AA4F-7D364CD8C4BE}"/>
              </a:ext>
            </a:extLst>
          </p:cNvPr>
          <p:cNvSpPr/>
          <p:nvPr/>
        </p:nvSpPr>
        <p:spPr bwMode="auto">
          <a:xfrm>
            <a:off x="2647951" y="1192213"/>
            <a:ext cx="419100" cy="593725"/>
          </a:xfrm>
          <a:custGeom>
            <a:avLst/>
            <a:gdLst>
              <a:gd name="T0" fmla="*/ 160 w 297"/>
              <a:gd name="T1" fmla="*/ 341 h 420"/>
              <a:gd name="T2" fmla="*/ 75 w 297"/>
              <a:gd name="T3" fmla="*/ 289 h 420"/>
              <a:gd name="T4" fmla="*/ 9 w 297"/>
              <a:gd name="T5" fmla="*/ 111 h 420"/>
              <a:gd name="T6" fmla="*/ 30 w 297"/>
              <a:gd name="T7" fmla="*/ 23 h 420"/>
              <a:gd name="T8" fmla="*/ 61 w 297"/>
              <a:gd name="T9" fmla="*/ 16 h 420"/>
              <a:gd name="T10" fmla="*/ 127 w 297"/>
              <a:gd name="T11" fmla="*/ 79 h 420"/>
              <a:gd name="T12" fmla="*/ 228 w 297"/>
              <a:gd name="T13" fmla="*/ 149 h 420"/>
              <a:gd name="T14" fmla="*/ 228 w 297"/>
              <a:gd name="T15" fmla="*/ 150 h 420"/>
              <a:gd name="T16" fmla="*/ 238 w 297"/>
              <a:gd name="T17" fmla="*/ 160 h 420"/>
              <a:gd name="T18" fmla="*/ 239 w 297"/>
              <a:gd name="T19" fmla="*/ 159 h 420"/>
              <a:gd name="T20" fmla="*/ 238 w 297"/>
              <a:gd name="T21" fmla="*/ 160 h 420"/>
              <a:gd name="T22" fmla="*/ 283 w 297"/>
              <a:gd name="T23" fmla="*/ 239 h 420"/>
              <a:gd name="T24" fmla="*/ 282 w 297"/>
              <a:gd name="T25" fmla="*/ 317 h 420"/>
              <a:gd name="T26" fmla="*/ 276 w 297"/>
              <a:gd name="T27" fmla="*/ 308 h 420"/>
              <a:gd name="T28" fmla="*/ 148 w 297"/>
              <a:gd name="T29" fmla="*/ 173 h 420"/>
              <a:gd name="T30" fmla="*/ 96 w 297"/>
              <a:gd name="T31" fmla="*/ 134 h 420"/>
              <a:gd name="T32" fmla="*/ 81 w 297"/>
              <a:gd name="T33" fmla="*/ 124 h 420"/>
              <a:gd name="T34" fmla="*/ 82 w 297"/>
              <a:gd name="T35" fmla="*/ 145 h 420"/>
              <a:gd name="T36" fmla="*/ 87 w 297"/>
              <a:gd name="T37" fmla="*/ 155 h 420"/>
              <a:gd name="T38" fmla="*/ 161 w 297"/>
              <a:gd name="T39" fmla="*/ 232 h 420"/>
              <a:gd name="T40" fmla="*/ 263 w 297"/>
              <a:gd name="T41" fmla="*/ 322 h 420"/>
              <a:gd name="T42" fmla="*/ 268 w 297"/>
              <a:gd name="T43" fmla="*/ 334 h 420"/>
              <a:gd name="T44" fmla="*/ 281 w 297"/>
              <a:gd name="T45" fmla="*/ 420 h 420"/>
              <a:gd name="T46" fmla="*/ 160 w 297"/>
              <a:gd name="T47" fmla="*/ 341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97" h="420">
                <a:moveTo>
                  <a:pt x="160" y="341"/>
                </a:moveTo>
                <a:cubicBezTo>
                  <a:pt x="132" y="323"/>
                  <a:pt x="102" y="310"/>
                  <a:pt x="75" y="289"/>
                </a:cubicBezTo>
                <a:cubicBezTo>
                  <a:pt x="18" y="242"/>
                  <a:pt x="0" y="182"/>
                  <a:pt x="9" y="111"/>
                </a:cubicBezTo>
                <a:cubicBezTo>
                  <a:pt x="13" y="81"/>
                  <a:pt x="21" y="52"/>
                  <a:pt x="30" y="23"/>
                </a:cubicBezTo>
                <a:cubicBezTo>
                  <a:pt x="37" y="3"/>
                  <a:pt x="46" y="0"/>
                  <a:pt x="61" y="16"/>
                </a:cubicBezTo>
                <a:cubicBezTo>
                  <a:pt x="82" y="37"/>
                  <a:pt x="100" y="63"/>
                  <a:pt x="127" y="79"/>
                </a:cubicBezTo>
                <a:cubicBezTo>
                  <a:pt x="160" y="102"/>
                  <a:pt x="194" y="126"/>
                  <a:pt x="228" y="149"/>
                </a:cubicBezTo>
                <a:cubicBezTo>
                  <a:pt x="228" y="149"/>
                  <a:pt x="228" y="150"/>
                  <a:pt x="228" y="150"/>
                </a:cubicBezTo>
                <a:cubicBezTo>
                  <a:pt x="230" y="155"/>
                  <a:pt x="233" y="158"/>
                  <a:pt x="238" y="160"/>
                </a:cubicBezTo>
                <a:cubicBezTo>
                  <a:pt x="239" y="159"/>
                  <a:pt x="239" y="159"/>
                  <a:pt x="239" y="159"/>
                </a:cubicBezTo>
                <a:cubicBezTo>
                  <a:pt x="239" y="159"/>
                  <a:pt x="238" y="160"/>
                  <a:pt x="238" y="160"/>
                </a:cubicBezTo>
                <a:cubicBezTo>
                  <a:pt x="255" y="185"/>
                  <a:pt x="274" y="209"/>
                  <a:pt x="283" y="239"/>
                </a:cubicBezTo>
                <a:cubicBezTo>
                  <a:pt x="291" y="264"/>
                  <a:pt x="297" y="290"/>
                  <a:pt x="282" y="317"/>
                </a:cubicBezTo>
                <a:cubicBezTo>
                  <a:pt x="279" y="313"/>
                  <a:pt x="277" y="311"/>
                  <a:pt x="276" y="308"/>
                </a:cubicBezTo>
                <a:cubicBezTo>
                  <a:pt x="250" y="247"/>
                  <a:pt x="205" y="205"/>
                  <a:pt x="148" y="173"/>
                </a:cubicBezTo>
                <a:cubicBezTo>
                  <a:pt x="129" y="162"/>
                  <a:pt x="111" y="150"/>
                  <a:pt x="96" y="134"/>
                </a:cubicBezTo>
                <a:cubicBezTo>
                  <a:pt x="92" y="130"/>
                  <a:pt x="87" y="120"/>
                  <a:pt x="81" y="124"/>
                </a:cubicBezTo>
                <a:cubicBezTo>
                  <a:pt x="75" y="129"/>
                  <a:pt x="79" y="138"/>
                  <a:pt x="82" y="145"/>
                </a:cubicBezTo>
                <a:cubicBezTo>
                  <a:pt x="83" y="148"/>
                  <a:pt x="85" y="152"/>
                  <a:pt x="87" y="155"/>
                </a:cubicBezTo>
                <a:cubicBezTo>
                  <a:pt x="106" y="187"/>
                  <a:pt x="131" y="213"/>
                  <a:pt x="161" y="232"/>
                </a:cubicBezTo>
                <a:cubicBezTo>
                  <a:pt x="199" y="258"/>
                  <a:pt x="238" y="282"/>
                  <a:pt x="263" y="322"/>
                </a:cubicBezTo>
                <a:cubicBezTo>
                  <a:pt x="263" y="327"/>
                  <a:pt x="264" y="331"/>
                  <a:pt x="268" y="334"/>
                </a:cubicBezTo>
                <a:cubicBezTo>
                  <a:pt x="274" y="361"/>
                  <a:pt x="283" y="387"/>
                  <a:pt x="281" y="420"/>
                </a:cubicBezTo>
                <a:cubicBezTo>
                  <a:pt x="248" y="377"/>
                  <a:pt x="205" y="358"/>
                  <a:pt x="160" y="34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7" name="Freeform 45">
            <a:extLst>
              <a:ext uri="{FF2B5EF4-FFF2-40B4-BE49-F238E27FC236}">
                <a16:creationId xmlns:a16="http://schemas.microsoft.com/office/drawing/2014/main" id="{CAFE64D3-0053-4D43-85D8-2A1B46048C24}"/>
              </a:ext>
            </a:extLst>
          </p:cNvPr>
          <p:cNvSpPr/>
          <p:nvPr/>
        </p:nvSpPr>
        <p:spPr bwMode="auto">
          <a:xfrm>
            <a:off x="2476501" y="3255963"/>
            <a:ext cx="468313" cy="515938"/>
          </a:xfrm>
          <a:custGeom>
            <a:avLst/>
            <a:gdLst>
              <a:gd name="T0" fmla="*/ 80 w 331"/>
              <a:gd name="T1" fmla="*/ 43 h 365"/>
              <a:gd name="T2" fmla="*/ 91 w 331"/>
              <a:gd name="T3" fmla="*/ 50 h 365"/>
              <a:gd name="T4" fmla="*/ 176 w 331"/>
              <a:gd name="T5" fmla="*/ 87 h 365"/>
              <a:gd name="T6" fmla="*/ 184 w 331"/>
              <a:gd name="T7" fmla="*/ 90 h 365"/>
              <a:gd name="T8" fmla="*/ 301 w 331"/>
              <a:gd name="T9" fmla="*/ 194 h 365"/>
              <a:gd name="T10" fmla="*/ 312 w 331"/>
              <a:gd name="T11" fmla="*/ 258 h 365"/>
              <a:gd name="T12" fmla="*/ 312 w 331"/>
              <a:gd name="T13" fmla="*/ 261 h 365"/>
              <a:gd name="T14" fmla="*/ 269 w 331"/>
              <a:gd name="T15" fmla="*/ 216 h 365"/>
              <a:gd name="T16" fmla="*/ 74 w 331"/>
              <a:gd name="T17" fmla="*/ 110 h 365"/>
              <a:gd name="T18" fmla="*/ 82 w 331"/>
              <a:gd name="T19" fmla="*/ 138 h 365"/>
              <a:gd name="T20" fmla="*/ 138 w 331"/>
              <a:gd name="T21" fmla="*/ 185 h 365"/>
              <a:gd name="T22" fmla="*/ 230 w 331"/>
              <a:gd name="T23" fmla="*/ 228 h 365"/>
              <a:gd name="T24" fmla="*/ 331 w 331"/>
              <a:gd name="T25" fmla="*/ 365 h 365"/>
              <a:gd name="T26" fmla="*/ 216 w 331"/>
              <a:gd name="T27" fmla="*/ 315 h 365"/>
              <a:gd name="T28" fmla="*/ 208 w 331"/>
              <a:gd name="T29" fmla="*/ 314 h 365"/>
              <a:gd name="T30" fmla="*/ 196 w 331"/>
              <a:gd name="T31" fmla="*/ 311 h 365"/>
              <a:gd name="T32" fmla="*/ 195 w 331"/>
              <a:gd name="T33" fmla="*/ 310 h 365"/>
              <a:gd name="T34" fmla="*/ 193 w 331"/>
              <a:gd name="T35" fmla="*/ 310 h 365"/>
              <a:gd name="T36" fmla="*/ 184 w 331"/>
              <a:gd name="T37" fmla="*/ 308 h 365"/>
              <a:gd name="T38" fmla="*/ 176 w 331"/>
              <a:gd name="T39" fmla="*/ 305 h 365"/>
              <a:gd name="T40" fmla="*/ 144 w 331"/>
              <a:gd name="T41" fmla="*/ 295 h 365"/>
              <a:gd name="T42" fmla="*/ 84 w 331"/>
              <a:gd name="T43" fmla="*/ 266 h 365"/>
              <a:gd name="T44" fmla="*/ 34 w 331"/>
              <a:gd name="T45" fmla="*/ 221 h 365"/>
              <a:gd name="T46" fmla="*/ 33 w 331"/>
              <a:gd name="T47" fmla="*/ 221 h 365"/>
              <a:gd name="T48" fmla="*/ 0 w 331"/>
              <a:gd name="T49" fmla="*/ 90 h 365"/>
              <a:gd name="T50" fmla="*/ 0 w 331"/>
              <a:gd name="T51" fmla="*/ 50 h 365"/>
              <a:gd name="T52" fmla="*/ 4 w 331"/>
              <a:gd name="T53" fmla="*/ 27 h 365"/>
              <a:gd name="T54" fmla="*/ 35 w 331"/>
              <a:gd name="T55" fmla="*/ 14 h 365"/>
              <a:gd name="T56" fmla="*/ 80 w 331"/>
              <a:gd name="T57" fmla="*/ 4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31" h="365">
                <a:moveTo>
                  <a:pt x="80" y="43"/>
                </a:moveTo>
                <a:cubicBezTo>
                  <a:pt x="82" y="48"/>
                  <a:pt x="86" y="49"/>
                  <a:pt x="91" y="50"/>
                </a:cubicBezTo>
                <a:cubicBezTo>
                  <a:pt x="117" y="67"/>
                  <a:pt x="146" y="78"/>
                  <a:pt x="176" y="87"/>
                </a:cubicBezTo>
                <a:cubicBezTo>
                  <a:pt x="178" y="90"/>
                  <a:pt x="181" y="90"/>
                  <a:pt x="184" y="90"/>
                </a:cubicBezTo>
                <a:cubicBezTo>
                  <a:pt x="234" y="113"/>
                  <a:pt x="273" y="147"/>
                  <a:pt x="301" y="194"/>
                </a:cubicBezTo>
                <a:cubicBezTo>
                  <a:pt x="308" y="215"/>
                  <a:pt x="315" y="236"/>
                  <a:pt x="312" y="258"/>
                </a:cubicBezTo>
                <a:cubicBezTo>
                  <a:pt x="311" y="259"/>
                  <a:pt x="311" y="260"/>
                  <a:pt x="312" y="261"/>
                </a:cubicBezTo>
                <a:cubicBezTo>
                  <a:pt x="293" y="250"/>
                  <a:pt x="283" y="231"/>
                  <a:pt x="269" y="216"/>
                </a:cubicBezTo>
                <a:cubicBezTo>
                  <a:pt x="215" y="159"/>
                  <a:pt x="135" y="153"/>
                  <a:pt x="74" y="110"/>
                </a:cubicBezTo>
                <a:cubicBezTo>
                  <a:pt x="71" y="123"/>
                  <a:pt x="76" y="131"/>
                  <a:pt x="82" y="138"/>
                </a:cubicBezTo>
                <a:cubicBezTo>
                  <a:pt x="98" y="156"/>
                  <a:pt x="116" y="172"/>
                  <a:pt x="138" y="185"/>
                </a:cubicBezTo>
                <a:cubicBezTo>
                  <a:pt x="167" y="203"/>
                  <a:pt x="199" y="214"/>
                  <a:pt x="230" y="228"/>
                </a:cubicBezTo>
                <a:cubicBezTo>
                  <a:pt x="288" y="254"/>
                  <a:pt x="316" y="302"/>
                  <a:pt x="331" y="365"/>
                </a:cubicBezTo>
                <a:cubicBezTo>
                  <a:pt x="295" y="336"/>
                  <a:pt x="258" y="320"/>
                  <a:pt x="216" y="315"/>
                </a:cubicBezTo>
                <a:cubicBezTo>
                  <a:pt x="213" y="315"/>
                  <a:pt x="211" y="314"/>
                  <a:pt x="208" y="314"/>
                </a:cubicBezTo>
                <a:cubicBezTo>
                  <a:pt x="205" y="310"/>
                  <a:pt x="201" y="310"/>
                  <a:pt x="196" y="311"/>
                </a:cubicBezTo>
                <a:cubicBezTo>
                  <a:pt x="195" y="310"/>
                  <a:pt x="195" y="310"/>
                  <a:pt x="195" y="310"/>
                </a:cubicBezTo>
                <a:cubicBezTo>
                  <a:pt x="195" y="310"/>
                  <a:pt x="193" y="310"/>
                  <a:pt x="193" y="310"/>
                </a:cubicBezTo>
                <a:cubicBezTo>
                  <a:pt x="191" y="307"/>
                  <a:pt x="188" y="306"/>
                  <a:pt x="184" y="308"/>
                </a:cubicBezTo>
                <a:cubicBezTo>
                  <a:pt x="182" y="307"/>
                  <a:pt x="179" y="306"/>
                  <a:pt x="176" y="305"/>
                </a:cubicBezTo>
                <a:cubicBezTo>
                  <a:pt x="167" y="298"/>
                  <a:pt x="155" y="298"/>
                  <a:pt x="144" y="295"/>
                </a:cubicBezTo>
                <a:cubicBezTo>
                  <a:pt x="123" y="287"/>
                  <a:pt x="103" y="277"/>
                  <a:pt x="84" y="266"/>
                </a:cubicBezTo>
                <a:cubicBezTo>
                  <a:pt x="65" y="253"/>
                  <a:pt x="50" y="236"/>
                  <a:pt x="34" y="221"/>
                </a:cubicBezTo>
                <a:cubicBezTo>
                  <a:pt x="33" y="221"/>
                  <a:pt x="33" y="221"/>
                  <a:pt x="33" y="221"/>
                </a:cubicBezTo>
                <a:cubicBezTo>
                  <a:pt x="12" y="180"/>
                  <a:pt x="0" y="136"/>
                  <a:pt x="0" y="90"/>
                </a:cubicBezTo>
                <a:cubicBezTo>
                  <a:pt x="0" y="77"/>
                  <a:pt x="0" y="64"/>
                  <a:pt x="0" y="50"/>
                </a:cubicBezTo>
                <a:cubicBezTo>
                  <a:pt x="5" y="43"/>
                  <a:pt x="3" y="35"/>
                  <a:pt x="4" y="27"/>
                </a:cubicBezTo>
                <a:cubicBezTo>
                  <a:pt x="8" y="3"/>
                  <a:pt x="16" y="0"/>
                  <a:pt x="35" y="14"/>
                </a:cubicBezTo>
                <a:cubicBezTo>
                  <a:pt x="50" y="24"/>
                  <a:pt x="62" y="37"/>
                  <a:pt x="80" y="4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8" name="Freeform 46">
            <a:extLst>
              <a:ext uri="{FF2B5EF4-FFF2-40B4-BE49-F238E27FC236}">
                <a16:creationId xmlns:a16="http://schemas.microsoft.com/office/drawing/2014/main" id="{BEBFCA67-4867-4F94-8B68-F53778B04884}"/>
              </a:ext>
            </a:extLst>
          </p:cNvPr>
          <p:cNvSpPr/>
          <p:nvPr/>
        </p:nvSpPr>
        <p:spPr bwMode="auto">
          <a:xfrm>
            <a:off x="3051176" y="1155700"/>
            <a:ext cx="287338" cy="476250"/>
          </a:xfrm>
          <a:custGeom>
            <a:avLst/>
            <a:gdLst>
              <a:gd name="T0" fmla="*/ 180 w 204"/>
              <a:gd name="T1" fmla="*/ 64 h 337"/>
              <a:gd name="T2" fmla="*/ 181 w 204"/>
              <a:gd name="T3" fmla="*/ 69 h 337"/>
              <a:gd name="T4" fmla="*/ 189 w 204"/>
              <a:gd name="T5" fmla="*/ 200 h 337"/>
              <a:gd name="T6" fmla="*/ 186 w 204"/>
              <a:gd name="T7" fmla="*/ 207 h 337"/>
              <a:gd name="T8" fmla="*/ 69 w 204"/>
              <a:gd name="T9" fmla="*/ 326 h 337"/>
              <a:gd name="T10" fmla="*/ 54 w 204"/>
              <a:gd name="T11" fmla="*/ 321 h 337"/>
              <a:gd name="T12" fmla="*/ 19 w 204"/>
              <a:gd name="T13" fmla="*/ 210 h 337"/>
              <a:gd name="T14" fmla="*/ 27 w 204"/>
              <a:gd name="T15" fmla="*/ 138 h 337"/>
              <a:gd name="T16" fmla="*/ 41 w 204"/>
              <a:gd name="T17" fmla="*/ 123 h 337"/>
              <a:gd name="T18" fmla="*/ 130 w 204"/>
              <a:gd name="T19" fmla="*/ 4 h 337"/>
              <a:gd name="T20" fmla="*/ 130 w 204"/>
              <a:gd name="T21" fmla="*/ 4 h 337"/>
              <a:gd name="T22" fmla="*/ 153 w 204"/>
              <a:gd name="T23" fmla="*/ 18 h 337"/>
              <a:gd name="T24" fmla="*/ 180 w 204"/>
              <a:gd name="T25" fmla="*/ 64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4" h="337">
                <a:moveTo>
                  <a:pt x="180" y="64"/>
                </a:moveTo>
                <a:cubicBezTo>
                  <a:pt x="180" y="65"/>
                  <a:pt x="181" y="67"/>
                  <a:pt x="181" y="69"/>
                </a:cubicBezTo>
                <a:cubicBezTo>
                  <a:pt x="196" y="112"/>
                  <a:pt x="204" y="155"/>
                  <a:pt x="189" y="200"/>
                </a:cubicBezTo>
                <a:cubicBezTo>
                  <a:pt x="188" y="203"/>
                  <a:pt x="187" y="205"/>
                  <a:pt x="186" y="207"/>
                </a:cubicBezTo>
                <a:cubicBezTo>
                  <a:pt x="159" y="259"/>
                  <a:pt x="114" y="292"/>
                  <a:pt x="69" y="326"/>
                </a:cubicBezTo>
                <a:cubicBezTo>
                  <a:pt x="63" y="330"/>
                  <a:pt x="55" y="337"/>
                  <a:pt x="54" y="321"/>
                </a:cubicBezTo>
                <a:cubicBezTo>
                  <a:pt x="53" y="281"/>
                  <a:pt x="37" y="245"/>
                  <a:pt x="19" y="210"/>
                </a:cubicBezTo>
                <a:cubicBezTo>
                  <a:pt x="0" y="175"/>
                  <a:pt x="1" y="168"/>
                  <a:pt x="27" y="138"/>
                </a:cubicBezTo>
                <a:cubicBezTo>
                  <a:pt x="31" y="133"/>
                  <a:pt x="36" y="128"/>
                  <a:pt x="41" y="123"/>
                </a:cubicBezTo>
                <a:cubicBezTo>
                  <a:pt x="76" y="88"/>
                  <a:pt x="109" y="51"/>
                  <a:pt x="130" y="4"/>
                </a:cubicBezTo>
                <a:cubicBezTo>
                  <a:pt x="130" y="4"/>
                  <a:pt x="130" y="4"/>
                  <a:pt x="130" y="4"/>
                </a:cubicBezTo>
                <a:cubicBezTo>
                  <a:pt x="143" y="0"/>
                  <a:pt x="148" y="10"/>
                  <a:pt x="153" y="18"/>
                </a:cubicBezTo>
                <a:cubicBezTo>
                  <a:pt x="162" y="33"/>
                  <a:pt x="171" y="48"/>
                  <a:pt x="180" y="6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9" name="Freeform 47">
            <a:extLst>
              <a:ext uri="{FF2B5EF4-FFF2-40B4-BE49-F238E27FC236}">
                <a16:creationId xmlns:a16="http://schemas.microsoft.com/office/drawing/2014/main" id="{D5DB9616-19A5-4352-9771-FE14C535E5ED}"/>
              </a:ext>
            </a:extLst>
          </p:cNvPr>
          <p:cNvSpPr/>
          <p:nvPr/>
        </p:nvSpPr>
        <p:spPr bwMode="auto">
          <a:xfrm>
            <a:off x="5199063" y="4899025"/>
            <a:ext cx="346075" cy="458788"/>
          </a:xfrm>
          <a:custGeom>
            <a:avLst/>
            <a:gdLst>
              <a:gd name="T0" fmla="*/ 45 w 245"/>
              <a:gd name="T1" fmla="*/ 120 h 325"/>
              <a:gd name="T2" fmla="*/ 50 w 245"/>
              <a:gd name="T3" fmla="*/ 114 h 325"/>
              <a:gd name="T4" fmla="*/ 107 w 245"/>
              <a:gd name="T5" fmla="*/ 77 h 325"/>
              <a:gd name="T6" fmla="*/ 107 w 245"/>
              <a:gd name="T7" fmla="*/ 77 h 325"/>
              <a:gd name="T8" fmla="*/ 131 w 245"/>
              <a:gd name="T9" fmla="*/ 64 h 325"/>
              <a:gd name="T10" fmla="*/ 134 w 245"/>
              <a:gd name="T11" fmla="*/ 59 h 325"/>
              <a:gd name="T12" fmla="*/ 134 w 245"/>
              <a:gd name="T13" fmla="*/ 59 h 325"/>
              <a:gd name="T14" fmla="*/ 147 w 245"/>
              <a:gd name="T15" fmla="*/ 54 h 325"/>
              <a:gd name="T16" fmla="*/ 150 w 245"/>
              <a:gd name="T17" fmla="*/ 52 h 325"/>
              <a:gd name="T18" fmla="*/ 151 w 245"/>
              <a:gd name="T19" fmla="*/ 52 h 325"/>
              <a:gd name="T20" fmla="*/ 162 w 245"/>
              <a:gd name="T21" fmla="*/ 44 h 325"/>
              <a:gd name="T22" fmla="*/ 163 w 245"/>
              <a:gd name="T23" fmla="*/ 43 h 325"/>
              <a:gd name="T24" fmla="*/ 171 w 245"/>
              <a:gd name="T25" fmla="*/ 36 h 325"/>
              <a:gd name="T26" fmla="*/ 171 w 245"/>
              <a:gd name="T27" fmla="*/ 36 h 325"/>
              <a:gd name="T28" fmla="*/ 175 w 245"/>
              <a:gd name="T29" fmla="*/ 32 h 325"/>
              <a:gd name="T30" fmla="*/ 175 w 245"/>
              <a:gd name="T31" fmla="*/ 32 h 325"/>
              <a:gd name="T32" fmla="*/ 191 w 245"/>
              <a:gd name="T33" fmla="*/ 20 h 325"/>
              <a:gd name="T34" fmla="*/ 227 w 245"/>
              <a:gd name="T35" fmla="*/ 25 h 325"/>
              <a:gd name="T36" fmla="*/ 228 w 245"/>
              <a:gd name="T37" fmla="*/ 32 h 325"/>
              <a:gd name="T38" fmla="*/ 243 w 245"/>
              <a:gd name="T39" fmla="*/ 96 h 325"/>
              <a:gd name="T40" fmla="*/ 243 w 245"/>
              <a:gd name="T41" fmla="*/ 104 h 325"/>
              <a:gd name="T42" fmla="*/ 216 w 245"/>
              <a:gd name="T43" fmla="*/ 212 h 325"/>
              <a:gd name="T44" fmla="*/ 215 w 245"/>
              <a:gd name="T45" fmla="*/ 213 h 325"/>
              <a:gd name="T46" fmla="*/ 206 w 245"/>
              <a:gd name="T47" fmla="*/ 224 h 325"/>
              <a:gd name="T48" fmla="*/ 206 w 245"/>
              <a:gd name="T49" fmla="*/ 224 h 325"/>
              <a:gd name="T50" fmla="*/ 137 w 245"/>
              <a:gd name="T51" fmla="*/ 265 h 325"/>
              <a:gd name="T52" fmla="*/ 83 w 245"/>
              <a:gd name="T53" fmla="*/ 289 h 325"/>
              <a:gd name="T54" fmla="*/ 67 w 245"/>
              <a:gd name="T55" fmla="*/ 298 h 325"/>
              <a:gd name="T56" fmla="*/ 31 w 245"/>
              <a:gd name="T57" fmla="*/ 325 h 325"/>
              <a:gd name="T58" fmla="*/ 74 w 245"/>
              <a:gd name="T59" fmla="*/ 213 h 325"/>
              <a:gd name="T60" fmla="*/ 107 w 245"/>
              <a:gd name="T61" fmla="*/ 188 h 325"/>
              <a:gd name="T62" fmla="*/ 134 w 245"/>
              <a:gd name="T63" fmla="*/ 172 h 325"/>
              <a:gd name="T64" fmla="*/ 182 w 245"/>
              <a:gd name="T65" fmla="*/ 113 h 325"/>
              <a:gd name="T66" fmla="*/ 182 w 245"/>
              <a:gd name="T67" fmla="*/ 100 h 325"/>
              <a:gd name="T68" fmla="*/ 174 w 245"/>
              <a:gd name="T69" fmla="*/ 103 h 325"/>
              <a:gd name="T70" fmla="*/ 122 w 245"/>
              <a:gd name="T71" fmla="*/ 139 h 325"/>
              <a:gd name="T72" fmla="*/ 111 w 245"/>
              <a:gd name="T73" fmla="*/ 144 h 325"/>
              <a:gd name="T74" fmla="*/ 51 w 245"/>
              <a:gd name="T75" fmla="*/ 188 h 325"/>
              <a:gd name="T76" fmla="*/ 47 w 245"/>
              <a:gd name="T77" fmla="*/ 193 h 325"/>
              <a:gd name="T78" fmla="*/ 13 w 245"/>
              <a:gd name="T79" fmla="*/ 240 h 325"/>
              <a:gd name="T80" fmla="*/ 10 w 245"/>
              <a:gd name="T81" fmla="*/ 176 h 325"/>
              <a:gd name="T82" fmla="*/ 11 w 245"/>
              <a:gd name="T83" fmla="*/ 173 h 325"/>
              <a:gd name="T84" fmla="*/ 45 w 245"/>
              <a:gd name="T85" fmla="*/ 120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5" h="325">
                <a:moveTo>
                  <a:pt x="45" y="120"/>
                </a:moveTo>
                <a:cubicBezTo>
                  <a:pt x="47" y="118"/>
                  <a:pt x="49" y="116"/>
                  <a:pt x="50" y="114"/>
                </a:cubicBezTo>
                <a:cubicBezTo>
                  <a:pt x="69" y="102"/>
                  <a:pt x="88" y="89"/>
                  <a:pt x="107" y="77"/>
                </a:cubicBezTo>
                <a:cubicBezTo>
                  <a:pt x="107" y="77"/>
                  <a:pt x="107" y="77"/>
                  <a:pt x="107" y="77"/>
                </a:cubicBezTo>
                <a:cubicBezTo>
                  <a:pt x="117" y="75"/>
                  <a:pt x="125" y="71"/>
                  <a:pt x="131" y="64"/>
                </a:cubicBezTo>
                <a:cubicBezTo>
                  <a:pt x="134" y="63"/>
                  <a:pt x="134" y="62"/>
                  <a:pt x="134" y="59"/>
                </a:cubicBezTo>
                <a:cubicBezTo>
                  <a:pt x="134" y="59"/>
                  <a:pt x="134" y="59"/>
                  <a:pt x="134" y="59"/>
                </a:cubicBezTo>
                <a:cubicBezTo>
                  <a:pt x="140" y="61"/>
                  <a:pt x="143" y="57"/>
                  <a:pt x="147" y="54"/>
                </a:cubicBezTo>
                <a:cubicBezTo>
                  <a:pt x="149" y="55"/>
                  <a:pt x="150" y="54"/>
                  <a:pt x="150" y="52"/>
                </a:cubicBezTo>
                <a:cubicBezTo>
                  <a:pt x="150" y="52"/>
                  <a:pt x="151" y="52"/>
                  <a:pt x="151" y="52"/>
                </a:cubicBezTo>
                <a:cubicBezTo>
                  <a:pt x="156" y="52"/>
                  <a:pt x="160" y="49"/>
                  <a:pt x="162" y="44"/>
                </a:cubicBezTo>
                <a:cubicBezTo>
                  <a:pt x="162" y="44"/>
                  <a:pt x="163" y="43"/>
                  <a:pt x="163" y="43"/>
                </a:cubicBezTo>
                <a:cubicBezTo>
                  <a:pt x="167" y="43"/>
                  <a:pt x="170" y="41"/>
                  <a:pt x="171" y="36"/>
                </a:cubicBezTo>
                <a:cubicBezTo>
                  <a:pt x="171" y="36"/>
                  <a:pt x="171" y="36"/>
                  <a:pt x="171" y="36"/>
                </a:cubicBezTo>
                <a:cubicBezTo>
                  <a:pt x="173" y="35"/>
                  <a:pt x="174" y="34"/>
                  <a:pt x="175" y="32"/>
                </a:cubicBezTo>
                <a:cubicBezTo>
                  <a:pt x="175" y="32"/>
                  <a:pt x="175" y="32"/>
                  <a:pt x="175" y="32"/>
                </a:cubicBezTo>
                <a:cubicBezTo>
                  <a:pt x="182" y="31"/>
                  <a:pt x="186" y="25"/>
                  <a:pt x="191" y="20"/>
                </a:cubicBezTo>
                <a:cubicBezTo>
                  <a:pt x="212" y="0"/>
                  <a:pt x="212" y="0"/>
                  <a:pt x="227" y="25"/>
                </a:cubicBezTo>
                <a:cubicBezTo>
                  <a:pt x="227" y="27"/>
                  <a:pt x="228" y="30"/>
                  <a:pt x="228" y="32"/>
                </a:cubicBezTo>
                <a:cubicBezTo>
                  <a:pt x="235" y="53"/>
                  <a:pt x="234" y="76"/>
                  <a:pt x="243" y="96"/>
                </a:cubicBezTo>
                <a:cubicBezTo>
                  <a:pt x="243" y="99"/>
                  <a:pt x="243" y="101"/>
                  <a:pt x="243" y="104"/>
                </a:cubicBezTo>
                <a:cubicBezTo>
                  <a:pt x="245" y="143"/>
                  <a:pt x="239" y="180"/>
                  <a:pt x="216" y="212"/>
                </a:cubicBezTo>
                <a:cubicBezTo>
                  <a:pt x="216" y="212"/>
                  <a:pt x="215" y="213"/>
                  <a:pt x="215" y="213"/>
                </a:cubicBezTo>
                <a:cubicBezTo>
                  <a:pt x="210" y="215"/>
                  <a:pt x="207" y="219"/>
                  <a:pt x="206" y="224"/>
                </a:cubicBezTo>
                <a:cubicBezTo>
                  <a:pt x="206" y="224"/>
                  <a:pt x="206" y="224"/>
                  <a:pt x="206" y="224"/>
                </a:cubicBezTo>
                <a:cubicBezTo>
                  <a:pt x="185" y="241"/>
                  <a:pt x="162" y="255"/>
                  <a:pt x="137" y="265"/>
                </a:cubicBezTo>
                <a:cubicBezTo>
                  <a:pt x="119" y="272"/>
                  <a:pt x="100" y="278"/>
                  <a:pt x="83" y="289"/>
                </a:cubicBezTo>
                <a:cubicBezTo>
                  <a:pt x="75" y="288"/>
                  <a:pt x="73" y="296"/>
                  <a:pt x="67" y="298"/>
                </a:cubicBezTo>
                <a:cubicBezTo>
                  <a:pt x="51" y="301"/>
                  <a:pt x="47" y="319"/>
                  <a:pt x="31" y="325"/>
                </a:cubicBezTo>
                <a:cubicBezTo>
                  <a:pt x="32" y="281"/>
                  <a:pt x="40" y="242"/>
                  <a:pt x="74" y="213"/>
                </a:cubicBezTo>
                <a:cubicBezTo>
                  <a:pt x="85" y="204"/>
                  <a:pt x="96" y="197"/>
                  <a:pt x="107" y="188"/>
                </a:cubicBezTo>
                <a:cubicBezTo>
                  <a:pt x="118" y="186"/>
                  <a:pt x="126" y="179"/>
                  <a:pt x="134" y="172"/>
                </a:cubicBezTo>
                <a:cubicBezTo>
                  <a:pt x="155" y="156"/>
                  <a:pt x="172" y="137"/>
                  <a:pt x="182" y="113"/>
                </a:cubicBezTo>
                <a:cubicBezTo>
                  <a:pt x="184" y="108"/>
                  <a:pt x="186" y="104"/>
                  <a:pt x="182" y="100"/>
                </a:cubicBezTo>
                <a:cubicBezTo>
                  <a:pt x="178" y="97"/>
                  <a:pt x="176" y="100"/>
                  <a:pt x="174" y="103"/>
                </a:cubicBezTo>
                <a:cubicBezTo>
                  <a:pt x="160" y="119"/>
                  <a:pt x="140" y="127"/>
                  <a:pt x="122" y="139"/>
                </a:cubicBezTo>
                <a:cubicBezTo>
                  <a:pt x="117" y="138"/>
                  <a:pt x="114" y="142"/>
                  <a:pt x="111" y="144"/>
                </a:cubicBezTo>
                <a:cubicBezTo>
                  <a:pt x="86" y="153"/>
                  <a:pt x="66" y="167"/>
                  <a:pt x="51" y="188"/>
                </a:cubicBezTo>
                <a:cubicBezTo>
                  <a:pt x="50" y="190"/>
                  <a:pt x="48" y="191"/>
                  <a:pt x="47" y="193"/>
                </a:cubicBezTo>
                <a:cubicBezTo>
                  <a:pt x="30" y="204"/>
                  <a:pt x="26" y="225"/>
                  <a:pt x="13" y="240"/>
                </a:cubicBezTo>
                <a:cubicBezTo>
                  <a:pt x="0" y="218"/>
                  <a:pt x="7" y="197"/>
                  <a:pt x="10" y="176"/>
                </a:cubicBezTo>
                <a:cubicBezTo>
                  <a:pt x="11" y="175"/>
                  <a:pt x="12" y="174"/>
                  <a:pt x="11" y="173"/>
                </a:cubicBezTo>
                <a:cubicBezTo>
                  <a:pt x="23" y="155"/>
                  <a:pt x="34" y="137"/>
                  <a:pt x="45" y="12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0" name="Freeform 48">
            <a:extLst>
              <a:ext uri="{FF2B5EF4-FFF2-40B4-BE49-F238E27FC236}">
                <a16:creationId xmlns:a16="http://schemas.microsoft.com/office/drawing/2014/main" id="{9D77E042-37EF-458C-A4D4-95C1613210E6}"/>
              </a:ext>
            </a:extLst>
          </p:cNvPr>
          <p:cNvSpPr/>
          <p:nvPr/>
        </p:nvSpPr>
        <p:spPr bwMode="auto">
          <a:xfrm>
            <a:off x="4935538" y="2820988"/>
            <a:ext cx="406400" cy="187325"/>
          </a:xfrm>
          <a:custGeom>
            <a:avLst/>
            <a:gdLst>
              <a:gd name="T0" fmla="*/ 145 w 288"/>
              <a:gd name="T1" fmla="*/ 1 h 133"/>
              <a:gd name="T2" fmla="*/ 249 w 288"/>
              <a:gd name="T3" fmla="*/ 1 h 133"/>
              <a:gd name="T4" fmla="*/ 283 w 288"/>
              <a:gd name="T5" fmla="*/ 41 h 133"/>
              <a:gd name="T6" fmla="*/ 260 w 288"/>
              <a:gd name="T7" fmla="*/ 126 h 133"/>
              <a:gd name="T8" fmla="*/ 246 w 288"/>
              <a:gd name="T9" fmla="*/ 133 h 133"/>
              <a:gd name="T10" fmla="*/ 44 w 288"/>
              <a:gd name="T11" fmla="*/ 133 h 133"/>
              <a:gd name="T12" fmla="*/ 28 w 288"/>
              <a:gd name="T13" fmla="*/ 121 h 133"/>
              <a:gd name="T14" fmla="*/ 7 w 288"/>
              <a:gd name="T15" fmla="*/ 49 h 133"/>
              <a:gd name="T16" fmla="*/ 45 w 288"/>
              <a:gd name="T17" fmla="*/ 0 h 133"/>
              <a:gd name="T18" fmla="*/ 145 w 288"/>
              <a:gd name="T19" fmla="*/ 0 h 133"/>
              <a:gd name="T20" fmla="*/ 145 w 288"/>
              <a:gd name="T21" fmla="*/ 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8" h="133">
                <a:moveTo>
                  <a:pt x="145" y="1"/>
                </a:moveTo>
                <a:cubicBezTo>
                  <a:pt x="180" y="1"/>
                  <a:pt x="214" y="0"/>
                  <a:pt x="249" y="1"/>
                </a:cubicBezTo>
                <a:cubicBezTo>
                  <a:pt x="275" y="2"/>
                  <a:pt x="288" y="16"/>
                  <a:pt x="283" y="41"/>
                </a:cubicBezTo>
                <a:cubicBezTo>
                  <a:pt x="277" y="69"/>
                  <a:pt x="268" y="97"/>
                  <a:pt x="260" y="126"/>
                </a:cubicBezTo>
                <a:cubicBezTo>
                  <a:pt x="258" y="133"/>
                  <a:pt x="252" y="133"/>
                  <a:pt x="246" y="133"/>
                </a:cubicBezTo>
                <a:cubicBezTo>
                  <a:pt x="178" y="133"/>
                  <a:pt x="111" y="132"/>
                  <a:pt x="44" y="133"/>
                </a:cubicBezTo>
                <a:cubicBezTo>
                  <a:pt x="35" y="133"/>
                  <a:pt x="30" y="130"/>
                  <a:pt x="28" y="121"/>
                </a:cubicBezTo>
                <a:cubicBezTo>
                  <a:pt x="21" y="97"/>
                  <a:pt x="13" y="73"/>
                  <a:pt x="7" y="49"/>
                </a:cubicBezTo>
                <a:cubicBezTo>
                  <a:pt x="0" y="17"/>
                  <a:pt x="13" y="1"/>
                  <a:pt x="45" y="0"/>
                </a:cubicBezTo>
                <a:cubicBezTo>
                  <a:pt x="78" y="0"/>
                  <a:pt x="112" y="0"/>
                  <a:pt x="145" y="0"/>
                </a:cubicBezTo>
                <a:cubicBezTo>
                  <a:pt x="145" y="0"/>
                  <a:pt x="145" y="0"/>
                  <a:pt x="145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1" name="Freeform 49">
            <a:extLst>
              <a:ext uri="{FF2B5EF4-FFF2-40B4-BE49-F238E27FC236}">
                <a16:creationId xmlns:a16="http://schemas.microsoft.com/office/drawing/2014/main" id="{F7958229-D3B9-4D7A-B258-F79E723300B1}"/>
              </a:ext>
            </a:extLst>
          </p:cNvPr>
          <p:cNvSpPr/>
          <p:nvPr/>
        </p:nvSpPr>
        <p:spPr bwMode="auto">
          <a:xfrm>
            <a:off x="2857501" y="3111500"/>
            <a:ext cx="274638" cy="431800"/>
          </a:xfrm>
          <a:custGeom>
            <a:avLst/>
            <a:gdLst>
              <a:gd name="T0" fmla="*/ 28 w 195"/>
              <a:gd name="T1" fmla="*/ 200 h 305"/>
              <a:gd name="T2" fmla="*/ 23 w 195"/>
              <a:gd name="T3" fmla="*/ 196 h 305"/>
              <a:gd name="T4" fmla="*/ 12 w 195"/>
              <a:gd name="T5" fmla="*/ 156 h 305"/>
              <a:gd name="T6" fmla="*/ 16 w 195"/>
              <a:gd name="T7" fmla="*/ 150 h 305"/>
              <a:gd name="T8" fmla="*/ 25 w 195"/>
              <a:gd name="T9" fmla="*/ 140 h 305"/>
              <a:gd name="T10" fmla="*/ 27 w 195"/>
              <a:gd name="T11" fmla="*/ 138 h 305"/>
              <a:gd name="T12" fmla="*/ 28 w 195"/>
              <a:gd name="T13" fmla="*/ 138 h 305"/>
              <a:gd name="T14" fmla="*/ 27 w 195"/>
              <a:gd name="T15" fmla="*/ 137 h 305"/>
              <a:gd name="T16" fmla="*/ 35 w 195"/>
              <a:gd name="T17" fmla="*/ 128 h 305"/>
              <a:gd name="T18" fmla="*/ 41 w 195"/>
              <a:gd name="T19" fmla="*/ 123 h 305"/>
              <a:gd name="T20" fmla="*/ 118 w 195"/>
              <a:gd name="T21" fmla="*/ 17 h 305"/>
              <a:gd name="T22" fmla="*/ 143 w 195"/>
              <a:gd name="T23" fmla="*/ 15 h 305"/>
              <a:gd name="T24" fmla="*/ 159 w 195"/>
              <a:gd name="T25" fmla="*/ 36 h 305"/>
              <a:gd name="T26" fmla="*/ 162 w 195"/>
              <a:gd name="T27" fmla="*/ 41 h 305"/>
              <a:gd name="T28" fmla="*/ 195 w 195"/>
              <a:gd name="T29" fmla="*/ 128 h 305"/>
              <a:gd name="T30" fmla="*/ 195 w 195"/>
              <a:gd name="T31" fmla="*/ 172 h 305"/>
              <a:gd name="T32" fmla="*/ 155 w 195"/>
              <a:gd name="T33" fmla="*/ 256 h 305"/>
              <a:gd name="T34" fmla="*/ 123 w 195"/>
              <a:gd name="T35" fmla="*/ 288 h 305"/>
              <a:gd name="T36" fmla="*/ 104 w 195"/>
              <a:gd name="T37" fmla="*/ 305 h 305"/>
              <a:gd name="T38" fmla="*/ 103 w 195"/>
              <a:gd name="T39" fmla="*/ 305 h 305"/>
              <a:gd name="T40" fmla="*/ 91 w 195"/>
              <a:gd name="T41" fmla="*/ 287 h 305"/>
              <a:gd name="T42" fmla="*/ 51 w 195"/>
              <a:gd name="T43" fmla="*/ 225 h 305"/>
              <a:gd name="T44" fmla="*/ 49 w 195"/>
              <a:gd name="T45" fmla="*/ 223 h 305"/>
              <a:gd name="T46" fmla="*/ 31 w 195"/>
              <a:gd name="T47" fmla="*/ 204 h 305"/>
              <a:gd name="T48" fmla="*/ 28 w 195"/>
              <a:gd name="T49" fmla="*/ 200 h 305"/>
              <a:gd name="T50" fmla="*/ 28 w 195"/>
              <a:gd name="T51" fmla="*/ 199 h 305"/>
              <a:gd name="T52" fmla="*/ 28 w 195"/>
              <a:gd name="T53" fmla="*/ 200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5" h="305">
                <a:moveTo>
                  <a:pt x="28" y="200"/>
                </a:moveTo>
                <a:cubicBezTo>
                  <a:pt x="26" y="199"/>
                  <a:pt x="25" y="197"/>
                  <a:pt x="23" y="196"/>
                </a:cubicBezTo>
                <a:cubicBezTo>
                  <a:pt x="13" y="185"/>
                  <a:pt x="0" y="174"/>
                  <a:pt x="12" y="156"/>
                </a:cubicBezTo>
                <a:cubicBezTo>
                  <a:pt x="14" y="154"/>
                  <a:pt x="15" y="152"/>
                  <a:pt x="16" y="150"/>
                </a:cubicBezTo>
                <a:cubicBezTo>
                  <a:pt x="21" y="148"/>
                  <a:pt x="25" y="145"/>
                  <a:pt x="25" y="140"/>
                </a:cubicBezTo>
                <a:cubicBezTo>
                  <a:pt x="27" y="140"/>
                  <a:pt x="27" y="139"/>
                  <a:pt x="27" y="138"/>
                </a:cubicBezTo>
                <a:cubicBezTo>
                  <a:pt x="27" y="138"/>
                  <a:pt x="28" y="138"/>
                  <a:pt x="28" y="138"/>
                </a:cubicBezTo>
                <a:cubicBezTo>
                  <a:pt x="27" y="137"/>
                  <a:pt x="27" y="137"/>
                  <a:pt x="27" y="137"/>
                </a:cubicBezTo>
                <a:cubicBezTo>
                  <a:pt x="31" y="135"/>
                  <a:pt x="34" y="132"/>
                  <a:pt x="35" y="128"/>
                </a:cubicBezTo>
                <a:cubicBezTo>
                  <a:pt x="37" y="126"/>
                  <a:pt x="39" y="125"/>
                  <a:pt x="41" y="123"/>
                </a:cubicBezTo>
                <a:cubicBezTo>
                  <a:pt x="72" y="92"/>
                  <a:pt x="99" y="58"/>
                  <a:pt x="118" y="17"/>
                </a:cubicBezTo>
                <a:cubicBezTo>
                  <a:pt x="126" y="0"/>
                  <a:pt x="132" y="1"/>
                  <a:pt x="143" y="15"/>
                </a:cubicBezTo>
                <a:cubicBezTo>
                  <a:pt x="149" y="22"/>
                  <a:pt x="154" y="29"/>
                  <a:pt x="159" y="36"/>
                </a:cubicBezTo>
                <a:cubicBezTo>
                  <a:pt x="160" y="37"/>
                  <a:pt x="161" y="39"/>
                  <a:pt x="162" y="41"/>
                </a:cubicBezTo>
                <a:cubicBezTo>
                  <a:pt x="175" y="69"/>
                  <a:pt x="186" y="98"/>
                  <a:pt x="195" y="128"/>
                </a:cubicBezTo>
                <a:cubicBezTo>
                  <a:pt x="195" y="143"/>
                  <a:pt x="195" y="158"/>
                  <a:pt x="195" y="172"/>
                </a:cubicBezTo>
                <a:cubicBezTo>
                  <a:pt x="187" y="203"/>
                  <a:pt x="172" y="230"/>
                  <a:pt x="155" y="256"/>
                </a:cubicBezTo>
                <a:cubicBezTo>
                  <a:pt x="144" y="267"/>
                  <a:pt x="134" y="278"/>
                  <a:pt x="123" y="288"/>
                </a:cubicBezTo>
                <a:cubicBezTo>
                  <a:pt x="116" y="293"/>
                  <a:pt x="109" y="298"/>
                  <a:pt x="104" y="305"/>
                </a:cubicBezTo>
                <a:cubicBezTo>
                  <a:pt x="104" y="305"/>
                  <a:pt x="103" y="305"/>
                  <a:pt x="103" y="305"/>
                </a:cubicBezTo>
                <a:cubicBezTo>
                  <a:pt x="94" y="303"/>
                  <a:pt x="94" y="294"/>
                  <a:pt x="91" y="287"/>
                </a:cubicBezTo>
                <a:cubicBezTo>
                  <a:pt x="81" y="264"/>
                  <a:pt x="69" y="243"/>
                  <a:pt x="51" y="225"/>
                </a:cubicBezTo>
                <a:cubicBezTo>
                  <a:pt x="51" y="224"/>
                  <a:pt x="50" y="223"/>
                  <a:pt x="49" y="223"/>
                </a:cubicBezTo>
                <a:cubicBezTo>
                  <a:pt x="45" y="215"/>
                  <a:pt x="39" y="208"/>
                  <a:pt x="31" y="204"/>
                </a:cubicBezTo>
                <a:cubicBezTo>
                  <a:pt x="30" y="203"/>
                  <a:pt x="29" y="201"/>
                  <a:pt x="28" y="200"/>
                </a:cubicBezTo>
                <a:cubicBezTo>
                  <a:pt x="28" y="200"/>
                  <a:pt x="28" y="199"/>
                  <a:pt x="28" y="199"/>
                </a:cubicBezTo>
                <a:lnTo>
                  <a:pt x="28" y="200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2" name="Freeform 50">
            <a:extLst>
              <a:ext uri="{FF2B5EF4-FFF2-40B4-BE49-F238E27FC236}">
                <a16:creationId xmlns:a16="http://schemas.microsoft.com/office/drawing/2014/main" id="{7ACDD837-2854-445F-BD28-762D6D6BEE19}"/>
              </a:ext>
            </a:extLst>
          </p:cNvPr>
          <p:cNvSpPr/>
          <p:nvPr/>
        </p:nvSpPr>
        <p:spPr bwMode="auto">
          <a:xfrm>
            <a:off x="4997451" y="4703763"/>
            <a:ext cx="209550" cy="396875"/>
          </a:xfrm>
          <a:custGeom>
            <a:avLst/>
            <a:gdLst>
              <a:gd name="T0" fmla="*/ 14 w 148"/>
              <a:gd name="T1" fmla="*/ 201 h 281"/>
              <a:gd name="T2" fmla="*/ 12 w 148"/>
              <a:gd name="T3" fmla="*/ 198 h 281"/>
              <a:gd name="T4" fmla="*/ 1 w 148"/>
              <a:gd name="T5" fmla="*/ 122 h 281"/>
              <a:gd name="T6" fmla="*/ 0 w 148"/>
              <a:gd name="T7" fmla="*/ 34 h 281"/>
              <a:gd name="T8" fmla="*/ 4 w 148"/>
              <a:gd name="T9" fmla="*/ 11 h 281"/>
              <a:gd name="T10" fmla="*/ 17 w 148"/>
              <a:gd name="T11" fmla="*/ 1 h 281"/>
              <a:gd name="T12" fmla="*/ 20 w 148"/>
              <a:gd name="T13" fmla="*/ 3 h 281"/>
              <a:gd name="T14" fmla="*/ 41 w 148"/>
              <a:gd name="T15" fmla="*/ 20 h 281"/>
              <a:gd name="T16" fmla="*/ 117 w 148"/>
              <a:gd name="T17" fmla="*/ 87 h 281"/>
              <a:gd name="T18" fmla="*/ 145 w 148"/>
              <a:gd name="T19" fmla="*/ 167 h 281"/>
              <a:gd name="T20" fmla="*/ 118 w 148"/>
              <a:gd name="T21" fmla="*/ 269 h 281"/>
              <a:gd name="T22" fmla="*/ 102 w 148"/>
              <a:gd name="T23" fmla="*/ 273 h 281"/>
              <a:gd name="T24" fmla="*/ 14 w 148"/>
              <a:gd name="T25" fmla="*/ 20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8" h="281">
                <a:moveTo>
                  <a:pt x="14" y="201"/>
                </a:moveTo>
                <a:cubicBezTo>
                  <a:pt x="14" y="200"/>
                  <a:pt x="14" y="199"/>
                  <a:pt x="12" y="198"/>
                </a:cubicBezTo>
                <a:cubicBezTo>
                  <a:pt x="5" y="173"/>
                  <a:pt x="6" y="147"/>
                  <a:pt x="1" y="122"/>
                </a:cubicBezTo>
                <a:cubicBezTo>
                  <a:pt x="1" y="93"/>
                  <a:pt x="0" y="63"/>
                  <a:pt x="0" y="34"/>
                </a:cubicBezTo>
                <a:cubicBezTo>
                  <a:pt x="1" y="26"/>
                  <a:pt x="3" y="19"/>
                  <a:pt x="4" y="11"/>
                </a:cubicBezTo>
                <a:cubicBezTo>
                  <a:pt x="4" y="1"/>
                  <a:pt x="10" y="0"/>
                  <a:pt x="17" y="1"/>
                </a:cubicBezTo>
                <a:cubicBezTo>
                  <a:pt x="17" y="2"/>
                  <a:pt x="18" y="3"/>
                  <a:pt x="20" y="3"/>
                </a:cubicBezTo>
                <a:cubicBezTo>
                  <a:pt x="25" y="11"/>
                  <a:pt x="34" y="15"/>
                  <a:pt x="41" y="20"/>
                </a:cubicBezTo>
                <a:cubicBezTo>
                  <a:pt x="69" y="40"/>
                  <a:pt x="94" y="62"/>
                  <a:pt x="117" y="87"/>
                </a:cubicBezTo>
                <a:cubicBezTo>
                  <a:pt x="137" y="110"/>
                  <a:pt x="148" y="136"/>
                  <a:pt x="145" y="167"/>
                </a:cubicBezTo>
                <a:cubicBezTo>
                  <a:pt x="143" y="203"/>
                  <a:pt x="132" y="236"/>
                  <a:pt x="118" y="269"/>
                </a:cubicBezTo>
                <a:cubicBezTo>
                  <a:pt x="115" y="276"/>
                  <a:pt x="112" y="281"/>
                  <a:pt x="102" y="273"/>
                </a:cubicBezTo>
                <a:cubicBezTo>
                  <a:pt x="72" y="250"/>
                  <a:pt x="38" y="232"/>
                  <a:pt x="14" y="20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3" name="Freeform 51">
            <a:extLst>
              <a:ext uri="{FF2B5EF4-FFF2-40B4-BE49-F238E27FC236}">
                <a16:creationId xmlns:a16="http://schemas.microsoft.com/office/drawing/2014/main" id="{6684DE6F-DB3F-4695-A271-1E301FC85F23}"/>
              </a:ext>
            </a:extLst>
          </p:cNvPr>
          <p:cNvSpPr/>
          <p:nvPr/>
        </p:nvSpPr>
        <p:spPr bwMode="auto">
          <a:xfrm>
            <a:off x="5084763" y="1123950"/>
            <a:ext cx="155575" cy="307975"/>
          </a:xfrm>
          <a:custGeom>
            <a:avLst/>
            <a:gdLst>
              <a:gd name="T0" fmla="*/ 52 w 110"/>
              <a:gd name="T1" fmla="*/ 197 h 218"/>
              <a:gd name="T2" fmla="*/ 23 w 110"/>
              <a:gd name="T3" fmla="*/ 118 h 218"/>
              <a:gd name="T4" fmla="*/ 13 w 110"/>
              <a:gd name="T5" fmla="*/ 44 h 218"/>
              <a:gd name="T6" fmla="*/ 77 w 110"/>
              <a:gd name="T7" fmla="*/ 2 h 218"/>
              <a:gd name="T8" fmla="*/ 87 w 110"/>
              <a:gd name="T9" fmla="*/ 16 h 218"/>
              <a:gd name="T10" fmla="*/ 90 w 110"/>
              <a:gd name="T11" fmla="*/ 109 h 218"/>
              <a:gd name="T12" fmla="*/ 100 w 110"/>
              <a:gd name="T13" fmla="*/ 137 h 218"/>
              <a:gd name="T14" fmla="*/ 72 w 110"/>
              <a:gd name="T15" fmla="*/ 210 h 218"/>
              <a:gd name="T16" fmla="*/ 58 w 110"/>
              <a:gd name="T17" fmla="*/ 214 h 218"/>
              <a:gd name="T18" fmla="*/ 52 w 110"/>
              <a:gd name="T19" fmla="*/ 197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" h="218">
                <a:moveTo>
                  <a:pt x="52" y="197"/>
                </a:moveTo>
                <a:cubicBezTo>
                  <a:pt x="60" y="167"/>
                  <a:pt x="44" y="141"/>
                  <a:pt x="23" y="118"/>
                </a:cubicBezTo>
                <a:cubicBezTo>
                  <a:pt x="3" y="96"/>
                  <a:pt x="0" y="70"/>
                  <a:pt x="13" y="44"/>
                </a:cubicBezTo>
                <a:cubicBezTo>
                  <a:pt x="26" y="18"/>
                  <a:pt x="49" y="7"/>
                  <a:pt x="77" y="2"/>
                </a:cubicBezTo>
                <a:cubicBezTo>
                  <a:pt x="89" y="0"/>
                  <a:pt x="93" y="7"/>
                  <a:pt x="87" y="16"/>
                </a:cubicBezTo>
                <a:cubicBezTo>
                  <a:pt x="63" y="48"/>
                  <a:pt x="75" y="78"/>
                  <a:pt x="90" y="109"/>
                </a:cubicBezTo>
                <a:cubicBezTo>
                  <a:pt x="94" y="118"/>
                  <a:pt x="97" y="127"/>
                  <a:pt x="100" y="137"/>
                </a:cubicBezTo>
                <a:cubicBezTo>
                  <a:pt x="110" y="168"/>
                  <a:pt x="101" y="187"/>
                  <a:pt x="72" y="210"/>
                </a:cubicBezTo>
                <a:cubicBezTo>
                  <a:pt x="68" y="214"/>
                  <a:pt x="64" y="218"/>
                  <a:pt x="58" y="214"/>
                </a:cubicBezTo>
                <a:cubicBezTo>
                  <a:pt x="53" y="211"/>
                  <a:pt x="51" y="206"/>
                  <a:pt x="52" y="19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4" name="Freeform 52">
            <a:extLst>
              <a:ext uri="{FF2B5EF4-FFF2-40B4-BE49-F238E27FC236}">
                <a16:creationId xmlns:a16="http://schemas.microsoft.com/office/drawing/2014/main" id="{6CD42D61-6341-4614-95BA-0E1B01A8D52B}"/>
              </a:ext>
            </a:extLst>
          </p:cNvPr>
          <p:cNvSpPr/>
          <p:nvPr/>
        </p:nvSpPr>
        <p:spPr bwMode="auto">
          <a:xfrm>
            <a:off x="4848226" y="1125538"/>
            <a:ext cx="146050" cy="307975"/>
          </a:xfrm>
          <a:custGeom>
            <a:avLst/>
            <a:gdLst>
              <a:gd name="T0" fmla="*/ 75 w 104"/>
              <a:gd name="T1" fmla="*/ 0 h 218"/>
              <a:gd name="T2" fmla="*/ 85 w 104"/>
              <a:gd name="T3" fmla="*/ 15 h 218"/>
              <a:gd name="T4" fmla="*/ 85 w 104"/>
              <a:gd name="T5" fmla="*/ 102 h 218"/>
              <a:gd name="T6" fmla="*/ 101 w 104"/>
              <a:gd name="T7" fmla="*/ 145 h 218"/>
              <a:gd name="T8" fmla="*/ 67 w 104"/>
              <a:gd name="T9" fmla="*/ 212 h 218"/>
              <a:gd name="T10" fmla="*/ 51 w 104"/>
              <a:gd name="T11" fmla="*/ 204 h 218"/>
              <a:gd name="T12" fmla="*/ 15 w 104"/>
              <a:gd name="T13" fmla="*/ 107 h 218"/>
              <a:gd name="T14" fmla="*/ 12 w 104"/>
              <a:gd name="T15" fmla="*/ 43 h 218"/>
              <a:gd name="T16" fmla="*/ 75 w 104"/>
              <a:gd name="T17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" h="218">
                <a:moveTo>
                  <a:pt x="75" y="0"/>
                </a:moveTo>
                <a:cubicBezTo>
                  <a:pt x="85" y="2"/>
                  <a:pt x="92" y="4"/>
                  <a:pt x="85" y="15"/>
                </a:cubicBezTo>
                <a:cubicBezTo>
                  <a:pt x="65" y="44"/>
                  <a:pt x="70" y="73"/>
                  <a:pt x="85" y="102"/>
                </a:cubicBezTo>
                <a:cubicBezTo>
                  <a:pt x="93" y="115"/>
                  <a:pt x="99" y="129"/>
                  <a:pt x="101" y="145"/>
                </a:cubicBezTo>
                <a:cubicBezTo>
                  <a:pt x="104" y="170"/>
                  <a:pt x="89" y="200"/>
                  <a:pt x="67" y="212"/>
                </a:cubicBezTo>
                <a:cubicBezTo>
                  <a:pt x="58" y="218"/>
                  <a:pt x="49" y="213"/>
                  <a:pt x="51" y="204"/>
                </a:cubicBezTo>
                <a:cubicBezTo>
                  <a:pt x="59" y="163"/>
                  <a:pt x="37" y="136"/>
                  <a:pt x="15" y="107"/>
                </a:cubicBezTo>
                <a:cubicBezTo>
                  <a:pt x="1" y="87"/>
                  <a:pt x="0" y="65"/>
                  <a:pt x="12" y="43"/>
                </a:cubicBezTo>
                <a:cubicBezTo>
                  <a:pt x="26" y="17"/>
                  <a:pt x="49" y="6"/>
                  <a:pt x="75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1380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ver and End Slide Master">
  <a:themeElements>
    <a:clrScheme name="ALLPPT - COLOR - 0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C391"/>
      </a:accent1>
      <a:accent2>
        <a:srgbClr val="FEE680"/>
      </a:accent2>
      <a:accent3>
        <a:srgbClr val="7AE8C8"/>
      </a:accent3>
      <a:accent4>
        <a:srgbClr val="7ADAE8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 - COLOR - 0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C391"/>
      </a:accent1>
      <a:accent2>
        <a:srgbClr val="FEE680"/>
      </a:accent2>
      <a:accent3>
        <a:srgbClr val="7AE8C8"/>
      </a:accent3>
      <a:accent4>
        <a:srgbClr val="7ADAE8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970</Words>
  <Application>Microsoft Office PowerPoint</Application>
  <PresentationFormat>Widescreen</PresentationFormat>
  <Paragraphs>50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Bahnschrift SemiBold</vt:lpstr>
      <vt:lpstr>Calibri</vt:lpstr>
      <vt:lpstr>Cover and End Slide Master</vt:lpstr>
      <vt:lpstr>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2024-02-15T14:55:05Z</dcterms:created>
  <dcterms:modified xsi:type="dcterms:W3CDTF">2024-02-21T09:00:47Z</dcterms:modified>
  <cp:category/>
  <cp:version/>
</cp:coreProperties>
</file>